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8" r:id="rId3"/>
    <p:sldId id="368" r:id="rId4"/>
    <p:sldId id="371" r:id="rId5"/>
    <p:sldId id="372" r:id="rId6"/>
    <p:sldId id="461" r:id="rId7"/>
    <p:sldId id="373" r:id="rId8"/>
    <p:sldId id="374" r:id="rId9"/>
    <p:sldId id="375" r:id="rId10"/>
    <p:sldId id="369" r:id="rId11"/>
    <p:sldId id="377" r:id="rId12"/>
    <p:sldId id="376" r:id="rId13"/>
    <p:sldId id="379" r:id="rId14"/>
    <p:sldId id="370" r:id="rId16"/>
    <p:sldId id="378" r:id="rId17"/>
    <p:sldId id="462" r:id="rId18"/>
    <p:sldId id="466" r:id="rId19"/>
    <p:sldId id="463" r:id="rId20"/>
    <p:sldId id="464" r:id="rId21"/>
    <p:sldId id="470" r:id="rId22"/>
    <p:sldId id="471" r:id="rId23"/>
    <p:sldId id="472" r:id="rId24"/>
    <p:sldId id="473" r:id="rId25"/>
    <p:sldId id="474" r:id="rId26"/>
    <p:sldId id="475" r:id="rId27"/>
    <p:sldId id="476" r:id="rId28"/>
    <p:sldId id="467" r:id="rId29"/>
    <p:sldId id="468" r:id="rId30"/>
    <p:sldId id="383" r:id="rId31"/>
    <p:sldId id="575" r:id="rId32"/>
    <p:sldId id="576" r:id="rId33"/>
    <p:sldId id="577" r:id="rId34"/>
    <p:sldId id="578" r:id="rId35"/>
    <p:sldId id="469" r:id="rId36"/>
    <p:sldId id="380" r:id="rId37"/>
    <p:sldId id="381" r:id="rId38"/>
    <p:sldId id="382" r:id="rId39"/>
    <p:sldId id="601" r:id="rId40"/>
    <p:sldId id="385" r:id="rId41"/>
    <p:sldId id="388" r:id="rId42"/>
    <p:sldId id="389" r:id="rId43"/>
    <p:sldId id="390" r:id="rId44"/>
    <p:sldId id="391" r:id="rId45"/>
    <p:sldId id="593" r:id="rId46"/>
    <p:sldId id="594" r:id="rId47"/>
    <p:sldId id="595" r:id="rId48"/>
    <p:sldId id="596" r:id="rId49"/>
    <p:sldId id="597" r:id="rId50"/>
    <p:sldId id="598" r:id="rId51"/>
    <p:sldId id="599" r:id="rId52"/>
    <p:sldId id="600" r:id="rId53"/>
    <p:sldId id="612" r:id="rId54"/>
    <p:sldId id="613" r:id="rId55"/>
    <p:sldId id="614" r:id="rId56"/>
    <p:sldId id="615" r:id="rId57"/>
    <p:sldId id="580" r:id="rId58"/>
    <p:sldId id="712" r:id="rId59"/>
    <p:sldId id="581" r:id="rId60"/>
    <p:sldId id="722" r:id="rId61"/>
    <p:sldId id="723" r:id="rId62"/>
    <p:sldId id="724" r:id="rId63"/>
    <p:sldId id="725" r:id="rId64"/>
    <p:sldId id="714" r:id="rId65"/>
    <p:sldId id="726" r:id="rId66"/>
    <p:sldId id="727" r:id="rId67"/>
    <p:sldId id="715" r:id="rId68"/>
    <p:sldId id="730" r:id="rId69"/>
    <p:sldId id="728" r:id="rId70"/>
    <p:sldId id="729" r:id="rId71"/>
    <p:sldId id="731" r:id="rId72"/>
    <p:sldId id="717" r:id="rId73"/>
    <p:sldId id="713" r:id="rId74"/>
    <p:sldId id="716" r:id="rId75"/>
    <p:sldId id="734" r:id="rId76"/>
    <p:sldId id="732" r:id="rId77"/>
    <p:sldId id="733" r:id="rId78"/>
    <p:sldId id="719" r:id="rId79"/>
    <p:sldId id="720" r:id="rId80"/>
    <p:sldId id="721" r:id="rId81"/>
    <p:sldId id="711" r:id="rId82"/>
    <p:sldId id="718" r:id="rId83"/>
    <p:sldId id="603" r:id="rId84"/>
    <p:sldId id="602" r:id="rId85"/>
    <p:sldId id="608" r:id="rId86"/>
    <p:sldId id="606" r:id="rId87"/>
    <p:sldId id="607" r:id="rId88"/>
    <p:sldId id="604" r:id="rId89"/>
    <p:sldId id="605" r:id="rId90"/>
    <p:sldId id="609" r:id="rId91"/>
    <p:sldId id="610" r:id="rId92"/>
    <p:sldId id="611" r:id="rId93"/>
    <p:sldId id="392" r:id="rId94"/>
    <p:sldId id="591" r:id="rId95"/>
    <p:sldId id="592" r:id="rId96"/>
    <p:sldId id="582" r:id="rId97"/>
    <p:sldId id="583" r:id="rId98"/>
  </p:sldIdLst>
  <p:sldSz cx="12192000" cy="6858000"/>
  <p:notesSz cx="6858000" cy="9144000"/>
  <p:custDataLst>
    <p:tags r:id="rId1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2" Type="http://schemas.openxmlformats.org/officeDocument/2006/relationships/tags" Target="tags/tag530.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work\projects\project_3-modeling_simple\df_corr.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label_3D与所有特征间相关性</a:t>
            </a:r>
          </a:p>
        </c:rich>
      </c:tx>
      <c:layout/>
      <c:overlay val="0"/>
      <c:spPr>
        <a:noFill/>
        <a:ln>
          <a:noFill/>
        </a:ln>
        <a:effectLst/>
      </c:spPr>
    </c:title>
    <c:autoTitleDeleted val="0"/>
    <c:plotArea>
      <c:layout>
        <c:manualLayout>
          <c:layoutTarget val="inner"/>
          <c:xMode val="edge"/>
          <c:yMode val="edge"/>
          <c:x val="0.0271284916201117"/>
          <c:y val="0.0832398474310074"/>
          <c:w val="0.949966480446927"/>
          <c:h val="0.887256001794929"/>
        </c:manualLayout>
      </c:layout>
      <c:barChart>
        <c:barDir val="col"/>
        <c:grouping val="clustered"/>
        <c:varyColors val="0"/>
        <c:ser>
          <c:idx val="0"/>
          <c:order val="0"/>
          <c:tx>
            <c:strRef>
              <c:f>[df_corr.csv]Sheet1!$B$1</c:f>
              <c:strCache>
                <c:ptCount val="1"/>
                <c:pt idx="0">
                  <c:v>label_3D</c:v>
                </c:pt>
              </c:strCache>
            </c:strRef>
          </c:tx>
          <c:spPr>
            <a:solidFill>
              <a:schemeClr val="accent1"/>
            </a:solidFill>
            <a:ln>
              <a:noFill/>
            </a:ln>
            <a:effectLst/>
          </c:spPr>
          <c:invertIfNegative val="0"/>
          <c:dLbls>
            <c:delete val="1"/>
          </c:dLbls>
          <c:cat>
            <c:strRef>
              <c:extLst>
                <c:ext xmlns:c15="http://schemas.microsoft.com/office/drawing/2012/chart" uri="{02D57815-91ED-43cb-92C2-25804820EDAC}">
                  <c15:fullRef>
                    <c15:sqref>[df_corr.csv]Sheet1!$A$1:$A$188</c15:sqref>
                  </c15:fullRef>
                </c:ext>
              </c:extLst>
              <c:f>[df_corr.csv]Sheet1!$A$2:$A$188</c:f>
              <c:strCache>
                <c:ptCount val="187"/>
                <c:pt idx="0">
                  <c:v>std_200_3</c:v>
                </c:pt>
                <c:pt idx="1">
                  <c:v>dm_std_200_0</c:v>
                </c:pt>
                <c:pt idx="2">
                  <c:v>dm_std_200_1</c:v>
                </c:pt>
                <c:pt idx="3">
                  <c:v>dm_overnight_mom_200_3</c:v>
                </c:pt>
                <c:pt idx="4">
                  <c:v>overnight_mom_200_5</c:v>
                </c:pt>
                <c:pt idx="5">
                  <c:v>posi_40_6</c:v>
                </c:pt>
                <c:pt idx="6">
                  <c:v>rtn_10</c:v>
                </c:pt>
                <c:pt idx="7">
                  <c:v>rtn_10_3</c:v>
                </c:pt>
                <c:pt idx="8">
                  <c:v>std_200_0</c:v>
                </c:pt>
                <c:pt idx="9">
                  <c:v>std_200_2</c:v>
                </c:pt>
                <c:pt idx="10">
                  <c:v>overnight_mom_200</c:v>
                </c:pt>
                <c:pt idx="11">
                  <c:v>dm_overnight_mom_200</c:v>
                </c:pt>
                <c:pt idx="12">
                  <c:v>overnight_mom_200_4</c:v>
                </c:pt>
                <c:pt idx="13">
                  <c:v>dm_intraday_mom_10_2</c:v>
                </c:pt>
                <c:pt idx="14">
                  <c:v>intraday_mom_10_4</c:v>
                </c:pt>
                <c:pt idx="15">
                  <c:v>std_200_1</c:v>
                </c:pt>
                <c:pt idx="16">
                  <c:v>overnight_mom_200_3</c:v>
                </c:pt>
                <c:pt idx="17">
                  <c:v>intraday_mom_10_5</c:v>
                </c:pt>
                <c:pt idx="18">
                  <c:v>overnight_mom_20_7</c:v>
                </c:pt>
                <c:pt idx="19">
                  <c:v>sharpe_10_3</c:v>
                </c:pt>
                <c:pt idx="20">
                  <c:v>dm_rtn_10</c:v>
                </c:pt>
                <c:pt idx="21">
                  <c:v>dm_overnight_mom_200_2</c:v>
                </c:pt>
                <c:pt idx="22">
                  <c:v>std_200_4</c:v>
                </c:pt>
                <c:pt idx="23">
                  <c:v>dm_rtn2md_10_3</c:v>
                </c:pt>
                <c:pt idx="24">
                  <c:v>overnight_mom_200_6</c:v>
                </c:pt>
                <c:pt idx="25">
                  <c:v>dm_rtn_10_2</c:v>
                </c:pt>
                <c:pt idx="26">
                  <c:v>sharpe_10</c:v>
                </c:pt>
                <c:pt idx="27">
                  <c:v>rtn2md_10_5</c:v>
                </c:pt>
                <c:pt idx="28">
                  <c:v>rtn2md_10</c:v>
                </c:pt>
                <c:pt idx="29">
                  <c:v>rtn_10_6</c:v>
                </c:pt>
                <c:pt idx="30">
                  <c:v>dm_sharpe_10_4</c:v>
                </c:pt>
                <c:pt idx="31">
                  <c:v>dm_sharpe_10_1</c:v>
                </c:pt>
                <c:pt idx="32">
                  <c:v>dm_intraday_mom_10_1</c:v>
                </c:pt>
                <c:pt idx="33">
                  <c:v>sharpe_10_5</c:v>
                </c:pt>
                <c:pt idx="34">
                  <c:v>dm_sharpe_10</c:v>
                </c:pt>
                <c:pt idx="35">
                  <c:v>overnight_mom_10_7</c:v>
                </c:pt>
                <c:pt idx="36">
                  <c:v>rtn_10_5</c:v>
                </c:pt>
                <c:pt idx="37">
                  <c:v>dm_rtn_10_4</c:v>
                </c:pt>
                <c:pt idx="38">
                  <c:v>posi_40</c:v>
                </c:pt>
                <c:pt idx="39">
                  <c:v>dm_mk_rto_20_3</c:v>
                </c:pt>
                <c:pt idx="40">
                  <c:v>dm_overnight_mom_20_2</c:v>
                </c:pt>
                <c:pt idx="41">
                  <c:v>posi_40_9</c:v>
                </c:pt>
                <c:pt idx="42">
                  <c:v>posi_40_5</c:v>
                </c:pt>
                <c:pt idx="43">
                  <c:v>dm_sharpe_20_3</c:v>
                </c:pt>
                <c:pt idx="44">
                  <c:v>overnight_mom_20_2</c:v>
                </c:pt>
                <c:pt idx="45">
                  <c:v>dm_posi_40</c:v>
                </c:pt>
                <c:pt idx="46">
                  <c:v>dm_overnight_mom_10_2</c:v>
                </c:pt>
                <c:pt idx="47">
                  <c:v>sharpe_10_9</c:v>
                </c:pt>
                <c:pt idx="48">
                  <c:v>dm_posi_40_1</c:v>
                </c:pt>
                <c:pt idx="49">
                  <c:v>rtn_10_7</c:v>
                </c:pt>
                <c:pt idx="50">
                  <c:v>mk_rto_20_8</c:v>
                </c:pt>
                <c:pt idx="51">
                  <c:v>rtn2md_10_3</c:v>
                </c:pt>
                <c:pt idx="52">
                  <c:v>dm_posi_40_2</c:v>
                </c:pt>
                <c:pt idx="53">
                  <c:v>dm_rtn2md_10</c:v>
                </c:pt>
                <c:pt idx="54">
                  <c:v>dm_posi_40_3</c:v>
                </c:pt>
                <c:pt idx="55">
                  <c:v>rtn2md_10_8</c:v>
                </c:pt>
                <c:pt idx="56">
                  <c:v>sharpe_20_8</c:v>
                </c:pt>
                <c:pt idx="57">
                  <c:v>overnight_mom_10_6</c:v>
                </c:pt>
                <c:pt idx="58">
                  <c:v>mk_rto_20_4</c:v>
                </c:pt>
                <c:pt idx="59">
                  <c:v>overnight_mom_20_4</c:v>
                </c:pt>
                <c:pt idx="60">
                  <c:v>rtn2md_10_9</c:v>
                </c:pt>
                <c:pt idx="61">
                  <c:v>sharpe_10_8</c:v>
                </c:pt>
                <c:pt idx="62">
                  <c:v>mk_rto_20</c:v>
                </c:pt>
                <c:pt idx="63">
                  <c:v>sharpe_20_7</c:v>
                </c:pt>
                <c:pt idx="64">
                  <c:v>overnight_mom_10_4</c:v>
                </c:pt>
                <c:pt idx="65">
                  <c:v>intraday_mom_10_7</c:v>
                </c:pt>
                <c:pt idx="66">
                  <c:v>dm_sharpe_20</c:v>
                </c:pt>
                <c:pt idx="67">
                  <c:v>sharpe_20</c:v>
                </c:pt>
                <c:pt idx="68">
                  <c:v>dm_overnight_mom_10_0</c:v>
                </c:pt>
                <c:pt idx="69">
                  <c:v>dm_mk_rto_20</c:v>
                </c:pt>
                <c:pt idx="70">
                  <c:v>overnight_mom_10_5</c:v>
                </c:pt>
                <c:pt idx="71">
                  <c:v>rtn_10_4</c:v>
                </c:pt>
                <c:pt idx="72">
                  <c:v>overnight_mom_200_7</c:v>
                </c:pt>
                <c:pt idx="73">
                  <c:v>rtn_10_8</c:v>
                </c:pt>
                <c:pt idx="74">
                  <c:v>overnight_mom_10_0</c:v>
                </c:pt>
                <c:pt idx="75">
                  <c:v>sharpe_20_9</c:v>
                </c:pt>
                <c:pt idx="76">
                  <c:v>dm_overnight_mom_20</c:v>
                </c:pt>
                <c:pt idx="77">
                  <c:v>dm_sharpe_10_3</c:v>
                </c:pt>
                <c:pt idx="78">
                  <c:v>intraday_mom_10_8</c:v>
                </c:pt>
                <c:pt idx="79">
                  <c:v>intraday_mom_10_3</c:v>
                </c:pt>
                <c:pt idx="80">
                  <c:v>dm_rtn2md_10_4</c:v>
                </c:pt>
                <c:pt idx="81">
                  <c:v>mk_rto_20_7</c:v>
                </c:pt>
                <c:pt idx="82">
                  <c:v>intraday_mom_10</c:v>
                </c:pt>
                <c:pt idx="83">
                  <c:v>overnight_mom_20</c:v>
                </c:pt>
                <c:pt idx="84">
                  <c:v>mk_rto_20_2</c:v>
                </c:pt>
                <c:pt idx="85">
                  <c:v>mk_rto_20_5</c:v>
                </c:pt>
                <c:pt idx="86">
                  <c:v>sharpe_20_2</c:v>
                </c:pt>
                <c:pt idx="87">
                  <c:v>overnight_mom_20_6</c:v>
                </c:pt>
                <c:pt idx="88">
                  <c:v>sharpe_10_7</c:v>
                </c:pt>
                <c:pt idx="89">
                  <c:v>dm_intraday_mom_10</c:v>
                </c:pt>
                <c:pt idx="90">
                  <c:v>intraday_mom_10_2</c:v>
                </c:pt>
                <c:pt idx="91">
                  <c:v>mk_rto_20_9</c:v>
                </c:pt>
                <c:pt idx="92">
                  <c:v>dm_mk_rto_20_2</c:v>
                </c:pt>
                <c:pt idx="93">
                  <c:v>dm_overnight_mom_20_1</c:v>
                </c:pt>
                <c:pt idx="94">
                  <c:v>dm_overnight_mom_10_3</c:v>
                </c:pt>
                <c:pt idx="95">
                  <c:v>overnight_mom_20_5</c:v>
                </c:pt>
                <c:pt idx="96">
                  <c:v>sharpe_20_4</c:v>
                </c:pt>
                <c:pt idx="97">
                  <c:v>overnight_mom_10_2</c:v>
                </c:pt>
                <c:pt idx="98">
                  <c:v>dm_sharpe_20_2</c:v>
                </c:pt>
                <c:pt idx="99">
                  <c:v>posi_40_1</c:v>
                </c:pt>
                <c:pt idx="100">
                  <c:v>overnight_mom_10_3</c:v>
                </c:pt>
                <c:pt idx="101">
                  <c:v>overnight_mom_10_8</c:v>
                </c:pt>
                <c:pt idx="102">
                  <c:v>dm_rtn2md_10_1</c:v>
                </c:pt>
                <c:pt idx="103">
                  <c:v>dm_sharpe_20_4</c:v>
                </c:pt>
                <c:pt idx="104">
                  <c:v>rtn2md_10_4</c:v>
                </c:pt>
                <c:pt idx="105">
                  <c:v>rtn_10_9</c:v>
                </c:pt>
                <c:pt idx="106">
                  <c:v>posi_40_4</c:v>
                </c:pt>
                <c:pt idx="107">
                  <c:v>std_200_5</c:v>
                </c:pt>
                <c:pt idx="108">
                  <c:v>dm_posi_40_4</c:v>
                </c:pt>
                <c:pt idx="109">
                  <c:v>sharpe_20_5</c:v>
                </c:pt>
                <c:pt idx="110">
                  <c:v>dm_rtn_10_1</c:v>
                </c:pt>
                <c:pt idx="111">
                  <c:v>mk_rto_20_1</c:v>
                </c:pt>
                <c:pt idx="112">
                  <c:v>sharpe_20_0</c:v>
                </c:pt>
                <c:pt idx="113">
                  <c:v>sharpe_20_1</c:v>
                </c:pt>
                <c:pt idx="114">
                  <c:v>mk_rto_20_0</c:v>
                </c:pt>
                <c:pt idx="115">
                  <c:v>posi_40_2</c:v>
                </c:pt>
                <c:pt idx="116">
                  <c:v>dm_mk_rto_20_1</c:v>
                </c:pt>
                <c:pt idx="117">
                  <c:v>sharpe_20_6</c:v>
                </c:pt>
                <c:pt idx="118">
                  <c:v>rtn2md_10_6</c:v>
                </c:pt>
                <c:pt idx="119">
                  <c:v>dm_mk_rto_20_4</c:v>
                </c:pt>
                <c:pt idx="120">
                  <c:v>dm_overnight_mom_20_3</c:v>
                </c:pt>
                <c:pt idx="121">
                  <c:v>posi_40_8</c:v>
                </c:pt>
                <c:pt idx="122">
                  <c:v>dm_rtn2md_10_0</c:v>
                </c:pt>
                <c:pt idx="123">
                  <c:v>sharpe_10_0</c:v>
                </c:pt>
                <c:pt idx="124">
                  <c:v>dm_overnight_mom_10_1</c:v>
                </c:pt>
                <c:pt idx="125">
                  <c:v>dm_sharpe_20_0</c:v>
                </c:pt>
                <c:pt idx="126">
                  <c:v>dm_mk_rto_20_0</c:v>
                </c:pt>
                <c:pt idx="127">
                  <c:v>sharpe_10_2</c:v>
                </c:pt>
                <c:pt idx="128">
                  <c:v>overnight_mom_200_8</c:v>
                </c:pt>
                <c:pt idx="129">
                  <c:v>rtn2md_10_7</c:v>
                </c:pt>
                <c:pt idx="130">
                  <c:v>dm_sharpe_20_1</c:v>
                </c:pt>
                <c:pt idx="131">
                  <c:v>dm_intraday_mom_10_3</c:v>
                </c:pt>
                <c:pt idx="132">
                  <c:v>overnight_mom_200_2</c:v>
                </c:pt>
                <c:pt idx="133">
                  <c:v>mk_rto_20_6</c:v>
                </c:pt>
                <c:pt idx="134">
                  <c:v>overnight_mom_10_1</c:v>
                </c:pt>
                <c:pt idx="135">
                  <c:v>dm_overnight_mom_200_1</c:v>
                </c:pt>
                <c:pt idx="136">
                  <c:v>rtn2md_10_2</c:v>
                </c:pt>
                <c:pt idx="137">
                  <c:v>dm_overnight_mom_20_4</c:v>
                </c:pt>
                <c:pt idx="138">
                  <c:v>overnight_mom_20_8</c:v>
                </c:pt>
                <c:pt idx="139">
                  <c:v>dm_rtn_10_3</c:v>
                </c:pt>
                <c:pt idx="140">
                  <c:v>intraday_mom_10_1</c:v>
                </c:pt>
                <c:pt idx="141">
                  <c:v>sharpe_20_3</c:v>
                </c:pt>
                <c:pt idx="142">
                  <c:v>dm_rtn2md_10_2</c:v>
                </c:pt>
                <c:pt idx="143">
                  <c:v>mk_rto_20_3</c:v>
                </c:pt>
                <c:pt idx="144">
                  <c:v>dm_sharpe_10_2</c:v>
                </c:pt>
                <c:pt idx="145">
                  <c:v>posi_40_7</c:v>
                </c:pt>
                <c:pt idx="146">
                  <c:v>sharpe_10_4</c:v>
                </c:pt>
                <c:pt idx="147">
                  <c:v>overnight_mom_20_9</c:v>
                </c:pt>
                <c:pt idx="148">
                  <c:v>intraday_mom_10_6</c:v>
                </c:pt>
                <c:pt idx="149">
                  <c:v>overnight_mom_20_3</c:v>
                </c:pt>
                <c:pt idx="150">
                  <c:v>intraday_mom_10_9</c:v>
                </c:pt>
                <c:pt idx="151">
                  <c:v>sharpe_10_6</c:v>
                </c:pt>
                <c:pt idx="152">
                  <c:v>std_200_6</c:v>
                </c:pt>
                <c:pt idx="153">
                  <c:v>overnight_mom_20_1</c:v>
                </c:pt>
                <c:pt idx="154">
                  <c:v>dm_overnight_mom_20_0</c:v>
                </c:pt>
                <c:pt idx="155">
                  <c:v>dm_sharpe_10_0</c:v>
                </c:pt>
                <c:pt idx="156">
                  <c:v>rtn2md_10_0</c:v>
                </c:pt>
                <c:pt idx="157">
                  <c:v>dm_intraday_mom_10_4</c:v>
                </c:pt>
                <c:pt idx="158">
                  <c:v>dm_overnight_mom_10</c:v>
                </c:pt>
                <c:pt idx="159">
                  <c:v>posi_40_3</c:v>
                </c:pt>
                <c:pt idx="160">
                  <c:v>rtn_10_2</c:v>
                </c:pt>
                <c:pt idx="161">
                  <c:v>overnight_mom_20_0</c:v>
                </c:pt>
                <c:pt idx="162">
                  <c:v>rtn2md_10_1</c:v>
                </c:pt>
                <c:pt idx="163">
                  <c:v>overnight_mom_200_1</c:v>
                </c:pt>
                <c:pt idx="164">
                  <c:v>dm_posi_40_0</c:v>
                </c:pt>
                <c:pt idx="165">
                  <c:v>dm_std_200_2</c:v>
                </c:pt>
                <c:pt idx="166">
                  <c:v>overnight_mom_10</c:v>
                </c:pt>
                <c:pt idx="167">
                  <c:v>dm_std_200_3</c:v>
                </c:pt>
                <c:pt idx="168">
                  <c:v>dm_overnight_mom_200_4</c:v>
                </c:pt>
                <c:pt idx="169">
                  <c:v>overnight_mom_200_9</c:v>
                </c:pt>
                <c:pt idx="170">
                  <c:v>overnight_mom_10_9</c:v>
                </c:pt>
                <c:pt idx="171">
                  <c:v>intraday_mom_10_0</c:v>
                </c:pt>
                <c:pt idx="172">
                  <c:v>posi_40_0</c:v>
                </c:pt>
                <c:pt idx="173">
                  <c:v>dm_intraday_mom_10_0</c:v>
                </c:pt>
                <c:pt idx="174">
                  <c:v>sharpe_10_1</c:v>
                </c:pt>
                <c:pt idx="175">
                  <c:v>std_200_7</c:v>
                </c:pt>
                <c:pt idx="176">
                  <c:v>rtn_10_1</c:v>
                </c:pt>
                <c:pt idx="177">
                  <c:v>dm_overnight_mom_10_4</c:v>
                </c:pt>
                <c:pt idx="178">
                  <c:v>rtn_10_0</c:v>
                </c:pt>
                <c:pt idx="179">
                  <c:v>dm_rtn_10_0</c:v>
                </c:pt>
                <c:pt idx="180">
                  <c:v>std_200_8</c:v>
                </c:pt>
                <c:pt idx="181">
                  <c:v>std_200_9</c:v>
                </c:pt>
                <c:pt idx="182">
                  <c:v>overnight_mom_200_0</c:v>
                </c:pt>
                <c:pt idx="183">
                  <c:v>dm_overnight_mom_200_0</c:v>
                </c:pt>
                <c:pt idx="184">
                  <c:v>dm_std_200_4</c:v>
                </c:pt>
                <c:pt idx="185">
                  <c:v>dm_std_200</c:v>
                </c:pt>
                <c:pt idx="186">
                  <c:v>std_200</c:v>
                </c:pt>
              </c:strCache>
            </c:strRef>
          </c:cat>
          <c:val>
            <c:numRef>
              <c:extLst>
                <c:ext xmlns:c15="http://schemas.microsoft.com/office/drawing/2012/chart" uri="{02D57815-91ED-43cb-92C2-25804820EDAC}">
                  <c15:fullRef>
                    <c15:sqref>Sheet1!$B$2:$B$188</c15:sqref>
                  </c15:fullRef>
                </c:ext>
              </c:extLst>
              <c:f>[df_corr.csv]Sheet1!$B$3:$B$188</c:f>
              <c:numCache>
                <c:formatCode>General</c:formatCode>
                <c:ptCount val="186"/>
                <c:pt idx="0">
                  <c:v>-0.0889633049015635</c:v>
                </c:pt>
                <c:pt idx="1">
                  <c:v>-0.0839541937637025</c:v>
                </c:pt>
                <c:pt idx="2">
                  <c:v>-0.0704699855351607</c:v>
                </c:pt>
                <c:pt idx="3">
                  <c:v>-0.0658179581447742</c:v>
                </c:pt>
                <c:pt idx="4">
                  <c:v>-0.063153796646177</c:v>
                </c:pt>
                <c:pt idx="5">
                  <c:v>-0.0577838575138302</c:v>
                </c:pt>
                <c:pt idx="6">
                  <c:v>-0.0575919895613451</c:v>
                </c:pt>
                <c:pt idx="7">
                  <c:v>-0.0521527257280667</c:v>
                </c:pt>
                <c:pt idx="8">
                  <c:v>-0.0519589737745223</c:v>
                </c:pt>
                <c:pt idx="9">
                  <c:v>-0.0506157863952878</c:v>
                </c:pt>
                <c:pt idx="10">
                  <c:v>-0.0505903464396823</c:v>
                </c:pt>
                <c:pt idx="11">
                  <c:v>-0.0501478835034393</c:v>
                </c:pt>
                <c:pt idx="12">
                  <c:v>-0.0490915465486026</c:v>
                </c:pt>
                <c:pt idx="13">
                  <c:v>-0.0490038793277528</c:v>
                </c:pt>
                <c:pt idx="14">
                  <c:v>-0.0458947740351771</c:v>
                </c:pt>
                <c:pt idx="15">
                  <c:v>-0.0455568290779509</c:v>
                </c:pt>
                <c:pt idx="16">
                  <c:v>-0.0440273930558637</c:v>
                </c:pt>
                <c:pt idx="17">
                  <c:v>-0.0436502872626071</c:v>
                </c:pt>
                <c:pt idx="18">
                  <c:v>-0.0429305676026594</c:v>
                </c:pt>
                <c:pt idx="19">
                  <c:v>-0.0418436777457543</c:v>
                </c:pt>
                <c:pt idx="20">
                  <c:v>-0.0415615793567012</c:v>
                </c:pt>
                <c:pt idx="21">
                  <c:v>-0.0389179536331691</c:v>
                </c:pt>
                <c:pt idx="22">
                  <c:v>-0.0373738432783559</c:v>
                </c:pt>
                <c:pt idx="23">
                  <c:v>-0.0359075312444804</c:v>
                </c:pt>
                <c:pt idx="24">
                  <c:v>-0.0344458041868991</c:v>
                </c:pt>
                <c:pt idx="25">
                  <c:v>-0.0298594548447447</c:v>
                </c:pt>
                <c:pt idx="26">
                  <c:v>-0.0288541726584705</c:v>
                </c:pt>
                <c:pt idx="27">
                  <c:v>-0.0285235890772611</c:v>
                </c:pt>
                <c:pt idx="28">
                  <c:v>-0.0278244155925481</c:v>
                </c:pt>
                <c:pt idx="29">
                  <c:v>-0.0274058808757174</c:v>
                </c:pt>
                <c:pt idx="30">
                  <c:v>-0.0269987073980198</c:v>
                </c:pt>
                <c:pt idx="31">
                  <c:v>-0.0269395671831971</c:v>
                </c:pt>
                <c:pt idx="32">
                  <c:v>-0.0267129696845577</c:v>
                </c:pt>
                <c:pt idx="33">
                  <c:v>-0.0260592941133058</c:v>
                </c:pt>
                <c:pt idx="34">
                  <c:v>-0.0258881926903986</c:v>
                </c:pt>
                <c:pt idx="35">
                  <c:v>-0.0255052190692019</c:v>
                </c:pt>
                <c:pt idx="36">
                  <c:v>-0.0252150279391612</c:v>
                </c:pt>
                <c:pt idx="37">
                  <c:v>-0.0251697205903289</c:v>
                </c:pt>
                <c:pt idx="38">
                  <c:v>-0.0236852268899618</c:v>
                </c:pt>
                <c:pt idx="39">
                  <c:v>-0.0227464284899947</c:v>
                </c:pt>
                <c:pt idx="40">
                  <c:v>-0.0223724913387539</c:v>
                </c:pt>
                <c:pt idx="41">
                  <c:v>-0.0221939125223203</c:v>
                </c:pt>
                <c:pt idx="42">
                  <c:v>-0.022185894666494</c:v>
                </c:pt>
                <c:pt idx="43">
                  <c:v>-0.0213950537645104</c:v>
                </c:pt>
                <c:pt idx="44">
                  <c:v>-0.0205165250892999</c:v>
                </c:pt>
                <c:pt idx="45">
                  <c:v>-0.0203762912502816</c:v>
                </c:pt>
                <c:pt idx="46">
                  <c:v>-0.0198963515145628</c:v>
                </c:pt>
                <c:pt idx="47">
                  <c:v>-0.0198054267895499</c:v>
                </c:pt>
                <c:pt idx="48">
                  <c:v>-0.0191640452814112</c:v>
                </c:pt>
                <c:pt idx="49">
                  <c:v>-0.0190831128387925</c:v>
                </c:pt>
                <c:pt idx="50">
                  <c:v>-0.0186804568815144</c:v>
                </c:pt>
                <c:pt idx="51">
                  <c:v>-0.0184987017423382</c:v>
                </c:pt>
                <c:pt idx="52">
                  <c:v>-0.0184767450721189</c:v>
                </c:pt>
                <c:pt idx="53">
                  <c:v>-0.0177058084099752</c:v>
                </c:pt>
                <c:pt idx="54">
                  <c:v>-0.0173480269313513</c:v>
                </c:pt>
                <c:pt idx="55">
                  <c:v>-0.0163108051942967</c:v>
                </c:pt>
                <c:pt idx="56">
                  <c:v>-0.0160834795805452</c:v>
                </c:pt>
                <c:pt idx="57">
                  <c:v>-0.0160316022014763</c:v>
                </c:pt>
                <c:pt idx="58">
                  <c:v>-0.0153603025529974</c:v>
                </c:pt>
                <c:pt idx="59">
                  <c:v>-0.0148641643999533</c:v>
                </c:pt>
                <c:pt idx="60">
                  <c:v>-0.0144542056509599</c:v>
                </c:pt>
                <c:pt idx="61">
                  <c:v>-0.0143007154860108</c:v>
                </c:pt>
                <c:pt idx="62">
                  <c:v>-0.0138380024480374</c:v>
                </c:pt>
                <c:pt idx="63">
                  <c:v>-0.0134937239460939</c:v>
                </c:pt>
                <c:pt idx="64">
                  <c:v>-0.0132460584175762</c:v>
                </c:pt>
                <c:pt idx="65">
                  <c:v>-0.0129237171065956</c:v>
                </c:pt>
                <c:pt idx="66">
                  <c:v>-0.0126406419176716</c:v>
                </c:pt>
                <c:pt idx="67">
                  <c:v>-0.0117358151228091</c:v>
                </c:pt>
                <c:pt idx="68">
                  <c:v>-0.0108639658705741</c:v>
                </c:pt>
                <c:pt idx="69">
                  <c:v>-0.00981238728430213</c:v>
                </c:pt>
                <c:pt idx="70">
                  <c:v>-0.00914786920378488</c:v>
                </c:pt>
                <c:pt idx="71">
                  <c:v>-0.0086601100886406</c:v>
                </c:pt>
                <c:pt idx="72">
                  <c:v>-0.00856590515196848</c:v>
                </c:pt>
                <c:pt idx="73">
                  <c:v>-0.0083302655485598</c:v>
                </c:pt>
                <c:pt idx="74">
                  <c:v>-0.00770444212722713</c:v>
                </c:pt>
                <c:pt idx="75">
                  <c:v>-0.00718489523278733</c:v>
                </c:pt>
                <c:pt idx="76">
                  <c:v>-0.00699460026887266</c:v>
                </c:pt>
                <c:pt idx="77">
                  <c:v>-0.00653053658595885</c:v>
                </c:pt>
                <c:pt idx="78">
                  <c:v>-0.00600735740583125</c:v>
                </c:pt>
                <c:pt idx="79">
                  <c:v>-0.00594791616793896</c:v>
                </c:pt>
                <c:pt idx="80">
                  <c:v>-0.00576796848132347</c:v>
                </c:pt>
                <c:pt idx="81">
                  <c:v>-0.00567484132307858</c:v>
                </c:pt>
                <c:pt idx="82">
                  <c:v>-0.00420097355531059</c:v>
                </c:pt>
                <c:pt idx="83">
                  <c:v>-0.00336709762892825</c:v>
                </c:pt>
                <c:pt idx="84">
                  <c:v>-0.00292729315422499</c:v>
                </c:pt>
                <c:pt idx="85">
                  <c:v>-0.00260167542261479</c:v>
                </c:pt>
                <c:pt idx="86">
                  <c:v>-0.00221167316276437</c:v>
                </c:pt>
                <c:pt idx="87">
                  <c:v>-0.0016177884014669</c:v>
                </c:pt>
                <c:pt idx="88">
                  <c:v>-0.000847056283942738</c:v>
                </c:pt>
                <c:pt idx="89">
                  <c:v>-0.000688795407689265</c:v>
                </c:pt>
                <c:pt idx="90">
                  <c:v>-0.000565429008607845</c:v>
                </c:pt>
                <c:pt idx="91">
                  <c:v>0.000301433389907352</c:v>
                </c:pt>
                <c:pt idx="92">
                  <c:v>0.000337299864337768</c:v>
                </c:pt>
                <c:pt idx="93">
                  <c:v>0.000720345027089542</c:v>
                </c:pt>
                <c:pt idx="94">
                  <c:v>0.000738629648652963</c:v>
                </c:pt>
                <c:pt idx="95">
                  <c:v>0.000793448973273331</c:v>
                </c:pt>
                <c:pt idx="96">
                  <c:v>0.00136106924219609</c:v>
                </c:pt>
                <c:pt idx="97">
                  <c:v>0.00149692280248901</c:v>
                </c:pt>
                <c:pt idx="98">
                  <c:v>0.00175285986486441</c:v>
                </c:pt>
                <c:pt idx="99">
                  <c:v>0.00183698753673371</c:v>
                </c:pt>
                <c:pt idx="100">
                  <c:v>0.00216958775573606</c:v>
                </c:pt>
                <c:pt idx="101">
                  <c:v>0.00298548305797875</c:v>
                </c:pt>
                <c:pt idx="102">
                  <c:v>0.00312790600106121</c:v>
                </c:pt>
                <c:pt idx="103">
                  <c:v>0.00315680670453964</c:v>
                </c:pt>
                <c:pt idx="104">
                  <c:v>0.0032574889824765</c:v>
                </c:pt>
                <c:pt idx="105">
                  <c:v>0.00336644445111362</c:v>
                </c:pt>
                <c:pt idx="106">
                  <c:v>0.00352837391578148</c:v>
                </c:pt>
                <c:pt idx="107">
                  <c:v>0.00376203938677202</c:v>
                </c:pt>
                <c:pt idx="108">
                  <c:v>0.00431910260963973</c:v>
                </c:pt>
                <c:pt idx="109">
                  <c:v>0.00461049999204165</c:v>
                </c:pt>
                <c:pt idx="110">
                  <c:v>0.00499130369977701</c:v>
                </c:pt>
                <c:pt idx="111">
                  <c:v>0.00526058558922824</c:v>
                </c:pt>
                <c:pt idx="112">
                  <c:v>0.00591274792874574</c:v>
                </c:pt>
                <c:pt idx="113">
                  <c:v>0.00608129097831801</c:v>
                </c:pt>
                <c:pt idx="114">
                  <c:v>0.00626669052434825</c:v>
                </c:pt>
                <c:pt idx="115">
                  <c:v>0.00652932656120133</c:v>
                </c:pt>
                <c:pt idx="116">
                  <c:v>0.00665352029921115</c:v>
                </c:pt>
                <c:pt idx="117">
                  <c:v>0.00697799113871798</c:v>
                </c:pt>
                <c:pt idx="118">
                  <c:v>0.00732705188226903</c:v>
                </c:pt>
                <c:pt idx="119">
                  <c:v>0.00744649509897869</c:v>
                </c:pt>
                <c:pt idx="120">
                  <c:v>0.00777176618762927</c:v>
                </c:pt>
                <c:pt idx="121">
                  <c:v>0.00782309704189992</c:v>
                </c:pt>
                <c:pt idx="122">
                  <c:v>0.00786818229123015</c:v>
                </c:pt>
                <c:pt idx="123">
                  <c:v>0.00810487192468321</c:v>
                </c:pt>
                <c:pt idx="124">
                  <c:v>0.00860234924635946</c:v>
                </c:pt>
                <c:pt idx="125">
                  <c:v>0.00906713484208658</c:v>
                </c:pt>
                <c:pt idx="126">
                  <c:v>0.00938639886730892</c:v>
                </c:pt>
                <c:pt idx="127">
                  <c:v>0.00999210818132233</c:v>
                </c:pt>
                <c:pt idx="128">
                  <c:v>0.0100579730936482</c:v>
                </c:pt>
                <c:pt idx="129">
                  <c:v>0.0108081278100472</c:v>
                </c:pt>
                <c:pt idx="130">
                  <c:v>0.0110263140784398</c:v>
                </c:pt>
                <c:pt idx="131">
                  <c:v>0.0113290108239809</c:v>
                </c:pt>
                <c:pt idx="132">
                  <c:v>0.012795328076278</c:v>
                </c:pt>
                <c:pt idx="133">
                  <c:v>0.0131649641021177</c:v>
                </c:pt>
                <c:pt idx="134">
                  <c:v>0.0137394083739725</c:v>
                </c:pt>
                <c:pt idx="135">
                  <c:v>0.0143269860690463</c:v>
                </c:pt>
                <c:pt idx="136">
                  <c:v>0.0144799055683502</c:v>
                </c:pt>
                <c:pt idx="137">
                  <c:v>0.0145915604097303</c:v>
                </c:pt>
                <c:pt idx="138">
                  <c:v>0.0150082948860138</c:v>
                </c:pt>
                <c:pt idx="139">
                  <c:v>0.015243735079817</c:v>
                </c:pt>
                <c:pt idx="140">
                  <c:v>0.0154236695391116</c:v>
                </c:pt>
                <c:pt idx="141">
                  <c:v>0.0162115185357961</c:v>
                </c:pt>
                <c:pt idx="142">
                  <c:v>0.0162750309238867</c:v>
                </c:pt>
                <c:pt idx="143">
                  <c:v>0.017651866149121</c:v>
                </c:pt>
                <c:pt idx="144">
                  <c:v>0.0177005343504794</c:v>
                </c:pt>
                <c:pt idx="145">
                  <c:v>0.0180414312452645</c:v>
                </c:pt>
                <c:pt idx="146">
                  <c:v>0.0222946261296848</c:v>
                </c:pt>
                <c:pt idx="147">
                  <c:v>0.0226934071549475</c:v>
                </c:pt>
                <c:pt idx="148">
                  <c:v>0.022942313747566</c:v>
                </c:pt>
                <c:pt idx="149">
                  <c:v>0.0229622636888842</c:v>
                </c:pt>
                <c:pt idx="150">
                  <c:v>0.023473715891361</c:v>
                </c:pt>
                <c:pt idx="151">
                  <c:v>0.0242911386689817</c:v>
                </c:pt>
                <c:pt idx="152">
                  <c:v>0.0247144249613275</c:v>
                </c:pt>
                <c:pt idx="153">
                  <c:v>0.027613180815247</c:v>
                </c:pt>
                <c:pt idx="154">
                  <c:v>0.0281996544140626</c:v>
                </c:pt>
                <c:pt idx="155">
                  <c:v>0.0282427195701321</c:v>
                </c:pt>
                <c:pt idx="156">
                  <c:v>0.0301429237243018</c:v>
                </c:pt>
                <c:pt idx="157">
                  <c:v>0.0313090148326607</c:v>
                </c:pt>
                <c:pt idx="158">
                  <c:v>0.0313146765971109</c:v>
                </c:pt>
                <c:pt idx="159">
                  <c:v>0.0337450809682411</c:v>
                </c:pt>
                <c:pt idx="160">
                  <c:v>0.03424399338339</c:v>
                </c:pt>
                <c:pt idx="161">
                  <c:v>0.0344097811773003</c:v>
                </c:pt>
                <c:pt idx="162">
                  <c:v>0.0350536452132049</c:v>
                </c:pt>
                <c:pt idx="163">
                  <c:v>0.037165241913663</c:v>
                </c:pt>
                <c:pt idx="164">
                  <c:v>0.0377245175345992</c:v>
                </c:pt>
                <c:pt idx="165">
                  <c:v>0.037945522868167</c:v>
                </c:pt>
                <c:pt idx="166">
                  <c:v>0.039151108623205</c:v>
                </c:pt>
                <c:pt idx="167">
                  <c:v>0.0398927560148248</c:v>
                </c:pt>
                <c:pt idx="168">
                  <c:v>0.0416372434296884</c:v>
                </c:pt>
                <c:pt idx="169">
                  <c:v>0.0440165545557461</c:v>
                </c:pt>
                <c:pt idx="170">
                  <c:v>0.045303662190051</c:v>
                </c:pt>
                <c:pt idx="171">
                  <c:v>0.045945936753922</c:v>
                </c:pt>
                <c:pt idx="172">
                  <c:v>0.0488509121986409</c:v>
                </c:pt>
                <c:pt idx="173">
                  <c:v>0.0488724542753248</c:v>
                </c:pt>
                <c:pt idx="174">
                  <c:v>0.0541953545133464</c:v>
                </c:pt>
                <c:pt idx="175">
                  <c:v>0.0550463431421834</c:v>
                </c:pt>
                <c:pt idx="176">
                  <c:v>0.0584340981527677</c:v>
                </c:pt>
                <c:pt idx="177">
                  <c:v>0.0584849419103606</c:v>
                </c:pt>
                <c:pt idx="178">
                  <c:v>0.0664113816218981</c:v>
                </c:pt>
                <c:pt idx="179">
                  <c:v>0.0949067100477343</c:v>
                </c:pt>
                <c:pt idx="180">
                  <c:v>0.115502397072092</c:v>
                </c:pt>
                <c:pt idx="181">
                  <c:v>0.117129544453595</c:v>
                </c:pt>
                <c:pt idx="182">
                  <c:v>0.120231842957947</c:v>
                </c:pt>
                <c:pt idx="183">
                  <c:v>0.141325383877959</c:v>
                </c:pt>
                <c:pt idx="184">
                  <c:v>0.165581639543946</c:v>
                </c:pt>
                <c:pt idx="185">
                  <c:v>0.171045559982532</c:v>
                </c:pt>
              </c:numCache>
            </c:numRef>
          </c:val>
        </c:ser>
        <c:dLbls>
          <c:showLegendKey val="0"/>
          <c:showVal val="0"/>
          <c:showCatName val="0"/>
          <c:showSerName val="0"/>
          <c:showPercent val="0"/>
          <c:showBubbleSize val="0"/>
        </c:dLbls>
        <c:gapWidth val="219"/>
        <c:overlap val="-27"/>
        <c:axId val="290136888"/>
        <c:axId val="987366980"/>
      </c:barChart>
      <c:catAx>
        <c:axId val="29013688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87366980"/>
        <c:crosses val="autoZero"/>
        <c:auto val="1"/>
        <c:lblAlgn val="ctr"/>
        <c:lblOffset val="100"/>
        <c:noMultiLvlLbl val="0"/>
      </c:catAx>
      <c:valAx>
        <c:axId val="9873669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9013688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9" Type="http://schemas.openxmlformats.org/officeDocument/2006/relationships/tags" Target="../tags/tag97.xml"/><Relationship Id="rId98" Type="http://schemas.openxmlformats.org/officeDocument/2006/relationships/tags" Target="../tags/tag96.xml"/><Relationship Id="rId97" Type="http://schemas.openxmlformats.org/officeDocument/2006/relationships/tags" Target="../tags/tag95.xml"/><Relationship Id="rId96" Type="http://schemas.openxmlformats.org/officeDocument/2006/relationships/tags" Target="../tags/tag94.xml"/><Relationship Id="rId95" Type="http://schemas.openxmlformats.org/officeDocument/2006/relationships/tags" Target="../tags/tag93.xml"/><Relationship Id="rId94" Type="http://schemas.openxmlformats.org/officeDocument/2006/relationships/tags" Target="../tags/tag92.xml"/><Relationship Id="rId93" Type="http://schemas.openxmlformats.org/officeDocument/2006/relationships/tags" Target="../tags/tag91.xml"/><Relationship Id="rId92" Type="http://schemas.openxmlformats.org/officeDocument/2006/relationships/tags" Target="../tags/tag90.xml"/><Relationship Id="rId91" Type="http://schemas.openxmlformats.org/officeDocument/2006/relationships/tags" Target="../tags/tag89.xml"/><Relationship Id="rId90" Type="http://schemas.openxmlformats.org/officeDocument/2006/relationships/tags" Target="../tags/tag88.xml"/><Relationship Id="rId9" Type="http://schemas.openxmlformats.org/officeDocument/2006/relationships/tags" Target="../tags/tag7.xml"/><Relationship Id="rId89" Type="http://schemas.openxmlformats.org/officeDocument/2006/relationships/tags" Target="../tags/tag87.xml"/><Relationship Id="rId88" Type="http://schemas.openxmlformats.org/officeDocument/2006/relationships/tags" Target="../tags/tag86.xml"/><Relationship Id="rId87" Type="http://schemas.openxmlformats.org/officeDocument/2006/relationships/tags" Target="../tags/tag85.xml"/><Relationship Id="rId86" Type="http://schemas.openxmlformats.org/officeDocument/2006/relationships/tags" Target="../tags/tag84.xml"/><Relationship Id="rId85" Type="http://schemas.openxmlformats.org/officeDocument/2006/relationships/tags" Target="../tags/tag83.xml"/><Relationship Id="rId84" Type="http://schemas.openxmlformats.org/officeDocument/2006/relationships/tags" Target="../tags/tag82.xml"/><Relationship Id="rId83" Type="http://schemas.openxmlformats.org/officeDocument/2006/relationships/tags" Target="../tags/tag81.xml"/><Relationship Id="rId82" Type="http://schemas.openxmlformats.org/officeDocument/2006/relationships/tags" Target="../tags/tag80.xml"/><Relationship Id="rId81" Type="http://schemas.openxmlformats.org/officeDocument/2006/relationships/tags" Target="../tags/tag79.xml"/><Relationship Id="rId80" Type="http://schemas.openxmlformats.org/officeDocument/2006/relationships/tags" Target="../tags/tag78.xml"/><Relationship Id="rId8" Type="http://schemas.openxmlformats.org/officeDocument/2006/relationships/tags" Target="../tags/tag6.xml"/><Relationship Id="rId79" Type="http://schemas.openxmlformats.org/officeDocument/2006/relationships/tags" Target="../tags/tag77.xml"/><Relationship Id="rId78" Type="http://schemas.openxmlformats.org/officeDocument/2006/relationships/tags" Target="../tags/tag76.xml"/><Relationship Id="rId77" Type="http://schemas.openxmlformats.org/officeDocument/2006/relationships/tags" Target="../tags/tag75.xml"/><Relationship Id="rId76" Type="http://schemas.openxmlformats.org/officeDocument/2006/relationships/tags" Target="../tags/tag74.xml"/><Relationship Id="rId75" Type="http://schemas.openxmlformats.org/officeDocument/2006/relationships/tags" Target="../tags/tag73.xml"/><Relationship Id="rId74" Type="http://schemas.openxmlformats.org/officeDocument/2006/relationships/tags" Target="../tags/tag72.xml"/><Relationship Id="rId73" Type="http://schemas.openxmlformats.org/officeDocument/2006/relationships/tags" Target="../tags/tag71.xml"/><Relationship Id="rId72" Type="http://schemas.openxmlformats.org/officeDocument/2006/relationships/tags" Target="../tags/tag70.xml"/><Relationship Id="rId71" Type="http://schemas.openxmlformats.org/officeDocument/2006/relationships/tags" Target="../tags/tag69.xml"/><Relationship Id="rId70" Type="http://schemas.openxmlformats.org/officeDocument/2006/relationships/tags" Target="../tags/tag68.xml"/><Relationship Id="rId7" Type="http://schemas.openxmlformats.org/officeDocument/2006/relationships/tags" Target="../tags/tag5.xml"/><Relationship Id="rId69" Type="http://schemas.openxmlformats.org/officeDocument/2006/relationships/tags" Target="../tags/tag67.xml"/><Relationship Id="rId68" Type="http://schemas.openxmlformats.org/officeDocument/2006/relationships/tags" Target="../tags/tag66.xml"/><Relationship Id="rId67" Type="http://schemas.openxmlformats.org/officeDocument/2006/relationships/tags" Target="../tags/tag65.xml"/><Relationship Id="rId66" Type="http://schemas.openxmlformats.org/officeDocument/2006/relationships/tags" Target="../tags/tag64.xml"/><Relationship Id="rId65" Type="http://schemas.openxmlformats.org/officeDocument/2006/relationships/tags" Target="../tags/tag63.xml"/><Relationship Id="rId64" Type="http://schemas.openxmlformats.org/officeDocument/2006/relationships/tags" Target="../tags/tag62.xml"/><Relationship Id="rId63" Type="http://schemas.openxmlformats.org/officeDocument/2006/relationships/tags" Target="../tags/tag61.xml"/><Relationship Id="rId62" Type="http://schemas.openxmlformats.org/officeDocument/2006/relationships/tags" Target="../tags/tag60.xml"/><Relationship Id="rId61" Type="http://schemas.openxmlformats.org/officeDocument/2006/relationships/tags" Target="../tags/tag59.xml"/><Relationship Id="rId60" Type="http://schemas.openxmlformats.org/officeDocument/2006/relationships/tags" Target="../tags/tag58.xml"/><Relationship Id="rId6" Type="http://schemas.openxmlformats.org/officeDocument/2006/relationships/tags" Target="../tags/tag4.xml"/><Relationship Id="rId59" Type="http://schemas.openxmlformats.org/officeDocument/2006/relationships/tags" Target="../tags/tag57.xml"/><Relationship Id="rId58" Type="http://schemas.openxmlformats.org/officeDocument/2006/relationships/tags" Target="../tags/tag56.xml"/><Relationship Id="rId57" Type="http://schemas.openxmlformats.org/officeDocument/2006/relationships/tags" Target="../tags/tag55.xml"/><Relationship Id="rId56" Type="http://schemas.openxmlformats.org/officeDocument/2006/relationships/tags" Target="../tags/tag54.xml"/><Relationship Id="rId55" Type="http://schemas.openxmlformats.org/officeDocument/2006/relationships/tags" Target="../tags/tag53.xml"/><Relationship Id="rId54" Type="http://schemas.openxmlformats.org/officeDocument/2006/relationships/tags" Target="../tags/tag52.xml"/><Relationship Id="rId53" Type="http://schemas.openxmlformats.org/officeDocument/2006/relationships/tags" Target="../tags/tag51.xml"/><Relationship Id="rId52" Type="http://schemas.openxmlformats.org/officeDocument/2006/relationships/tags" Target="../tags/tag50.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4" Type="http://schemas.openxmlformats.org/officeDocument/2006/relationships/tags" Target="../tags/tag252.xml"/><Relationship Id="rId253" Type="http://schemas.openxmlformats.org/officeDocument/2006/relationships/tags" Target="../tags/tag251.xml"/><Relationship Id="rId252" Type="http://schemas.openxmlformats.org/officeDocument/2006/relationships/tags" Target="../tags/tag250.xml"/><Relationship Id="rId251" Type="http://schemas.openxmlformats.org/officeDocument/2006/relationships/tags" Target="../tags/tag249.xml"/><Relationship Id="rId250" Type="http://schemas.openxmlformats.org/officeDocument/2006/relationships/tags" Target="../tags/tag248.xml"/><Relationship Id="rId25" Type="http://schemas.openxmlformats.org/officeDocument/2006/relationships/tags" Target="../tags/tag23.xml"/><Relationship Id="rId249" Type="http://schemas.openxmlformats.org/officeDocument/2006/relationships/tags" Target="../tags/tag247.xml"/><Relationship Id="rId248" Type="http://schemas.openxmlformats.org/officeDocument/2006/relationships/tags" Target="../tags/tag246.xml"/><Relationship Id="rId247" Type="http://schemas.openxmlformats.org/officeDocument/2006/relationships/tags" Target="../tags/tag245.xml"/><Relationship Id="rId246" Type="http://schemas.openxmlformats.org/officeDocument/2006/relationships/tags" Target="../tags/tag244.xml"/><Relationship Id="rId245" Type="http://schemas.openxmlformats.org/officeDocument/2006/relationships/tags" Target="../tags/tag243.xml"/><Relationship Id="rId244" Type="http://schemas.openxmlformats.org/officeDocument/2006/relationships/tags" Target="../tags/tag242.xml"/><Relationship Id="rId243" Type="http://schemas.openxmlformats.org/officeDocument/2006/relationships/tags" Target="../tags/tag241.xml"/><Relationship Id="rId242" Type="http://schemas.openxmlformats.org/officeDocument/2006/relationships/tags" Target="../tags/tag240.xml"/><Relationship Id="rId241" Type="http://schemas.openxmlformats.org/officeDocument/2006/relationships/tags" Target="../tags/tag239.xml"/><Relationship Id="rId240" Type="http://schemas.openxmlformats.org/officeDocument/2006/relationships/tags" Target="../tags/tag238.xml"/><Relationship Id="rId24" Type="http://schemas.openxmlformats.org/officeDocument/2006/relationships/tags" Target="../tags/tag22.xml"/><Relationship Id="rId239" Type="http://schemas.openxmlformats.org/officeDocument/2006/relationships/tags" Target="../tags/tag237.xml"/><Relationship Id="rId238" Type="http://schemas.openxmlformats.org/officeDocument/2006/relationships/tags" Target="../tags/tag236.xml"/><Relationship Id="rId237" Type="http://schemas.openxmlformats.org/officeDocument/2006/relationships/tags" Target="../tags/tag235.xml"/><Relationship Id="rId236" Type="http://schemas.openxmlformats.org/officeDocument/2006/relationships/tags" Target="../tags/tag234.xml"/><Relationship Id="rId235" Type="http://schemas.openxmlformats.org/officeDocument/2006/relationships/tags" Target="../tags/tag233.xml"/><Relationship Id="rId234" Type="http://schemas.openxmlformats.org/officeDocument/2006/relationships/tags" Target="../tags/tag232.xml"/><Relationship Id="rId233" Type="http://schemas.openxmlformats.org/officeDocument/2006/relationships/tags" Target="../tags/tag231.xml"/><Relationship Id="rId232" Type="http://schemas.openxmlformats.org/officeDocument/2006/relationships/tags" Target="../tags/tag230.xml"/><Relationship Id="rId231" Type="http://schemas.openxmlformats.org/officeDocument/2006/relationships/tags" Target="../tags/tag229.xml"/><Relationship Id="rId230" Type="http://schemas.openxmlformats.org/officeDocument/2006/relationships/tags" Target="../tags/tag228.xml"/><Relationship Id="rId23" Type="http://schemas.openxmlformats.org/officeDocument/2006/relationships/tags" Target="../tags/tag21.xml"/><Relationship Id="rId229" Type="http://schemas.openxmlformats.org/officeDocument/2006/relationships/tags" Target="../tags/tag227.xml"/><Relationship Id="rId228" Type="http://schemas.openxmlformats.org/officeDocument/2006/relationships/tags" Target="../tags/tag226.xml"/><Relationship Id="rId227" Type="http://schemas.openxmlformats.org/officeDocument/2006/relationships/tags" Target="../tags/tag225.xml"/><Relationship Id="rId226" Type="http://schemas.openxmlformats.org/officeDocument/2006/relationships/tags" Target="../tags/tag224.xml"/><Relationship Id="rId225" Type="http://schemas.openxmlformats.org/officeDocument/2006/relationships/tags" Target="../tags/tag223.xml"/><Relationship Id="rId224" Type="http://schemas.openxmlformats.org/officeDocument/2006/relationships/tags" Target="../tags/tag222.xml"/><Relationship Id="rId223" Type="http://schemas.openxmlformats.org/officeDocument/2006/relationships/tags" Target="../tags/tag221.xml"/><Relationship Id="rId222" Type="http://schemas.openxmlformats.org/officeDocument/2006/relationships/tags" Target="../tags/tag220.xml"/><Relationship Id="rId221" Type="http://schemas.openxmlformats.org/officeDocument/2006/relationships/tags" Target="../tags/tag219.xml"/><Relationship Id="rId220" Type="http://schemas.openxmlformats.org/officeDocument/2006/relationships/tags" Target="../tags/tag218.xml"/><Relationship Id="rId22" Type="http://schemas.openxmlformats.org/officeDocument/2006/relationships/tags" Target="../tags/tag20.xml"/><Relationship Id="rId219" Type="http://schemas.openxmlformats.org/officeDocument/2006/relationships/tags" Target="../tags/tag217.xml"/><Relationship Id="rId218" Type="http://schemas.openxmlformats.org/officeDocument/2006/relationships/tags" Target="../tags/tag216.xml"/><Relationship Id="rId217" Type="http://schemas.openxmlformats.org/officeDocument/2006/relationships/tags" Target="../tags/tag215.xml"/><Relationship Id="rId216" Type="http://schemas.openxmlformats.org/officeDocument/2006/relationships/tags" Target="../tags/tag214.xml"/><Relationship Id="rId215" Type="http://schemas.openxmlformats.org/officeDocument/2006/relationships/tags" Target="../tags/tag213.xml"/><Relationship Id="rId214" Type="http://schemas.openxmlformats.org/officeDocument/2006/relationships/tags" Target="../tags/tag212.xml"/><Relationship Id="rId213" Type="http://schemas.openxmlformats.org/officeDocument/2006/relationships/tags" Target="../tags/tag211.xml"/><Relationship Id="rId212" Type="http://schemas.openxmlformats.org/officeDocument/2006/relationships/tags" Target="../tags/tag210.xml"/><Relationship Id="rId211" Type="http://schemas.openxmlformats.org/officeDocument/2006/relationships/tags" Target="../tags/tag209.xml"/><Relationship Id="rId210" Type="http://schemas.openxmlformats.org/officeDocument/2006/relationships/tags" Target="../tags/tag208.xml"/><Relationship Id="rId21" Type="http://schemas.openxmlformats.org/officeDocument/2006/relationships/tags" Target="../tags/tag19.xml"/><Relationship Id="rId209" Type="http://schemas.openxmlformats.org/officeDocument/2006/relationships/tags" Target="../tags/tag207.xml"/><Relationship Id="rId208" Type="http://schemas.openxmlformats.org/officeDocument/2006/relationships/tags" Target="../tags/tag206.xml"/><Relationship Id="rId207" Type="http://schemas.openxmlformats.org/officeDocument/2006/relationships/tags" Target="../tags/tag205.xml"/><Relationship Id="rId206" Type="http://schemas.openxmlformats.org/officeDocument/2006/relationships/tags" Target="../tags/tag204.xml"/><Relationship Id="rId205" Type="http://schemas.openxmlformats.org/officeDocument/2006/relationships/tags" Target="../tags/tag203.xml"/><Relationship Id="rId204" Type="http://schemas.openxmlformats.org/officeDocument/2006/relationships/tags" Target="../tags/tag202.xml"/><Relationship Id="rId203" Type="http://schemas.openxmlformats.org/officeDocument/2006/relationships/tags" Target="../tags/tag201.xml"/><Relationship Id="rId202" Type="http://schemas.openxmlformats.org/officeDocument/2006/relationships/tags" Target="../tags/tag200.xml"/><Relationship Id="rId201" Type="http://schemas.openxmlformats.org/officeDocument/2006/relationships/tags" Target="../tags/tag199.xml"/><Relationship Id="rId200" Type="http://schemas.openxmlformats.org/officeDocument/2006/relationships/tags" Target="../tags/tag198.xml"/><Relationship Id="rId20" Type="http://schemas.openxmlformats.org/officeDocument/2006/relationships/tags" Target="../tags/tag18.xml"/><Relationship Id="rId2" Type="http://schemas.openxmlformats.org/officeDocument/2006/relationships/image" Target="../media/image1.png"/><Relationship Id="rId199" Type="http://schemas.openxmlformats.org/officeDocument/2006/relationships/tags" Target="../tags/tag197.xml"/><Relationship Id="rId198" Type="http://schemas.openxmlformats.org/officeDocument/2006/relationships/tags" Target="../tags/tag196.xml"/><Relationship Id="rId197" Type="http://schemas.openxmlformats.org/officeDocument/2006/relationships/tags" Target="../tags/tag195.xml"/><Relationship Id="rId196" Type="http://schemas.openxmlformats.org/officeDocument/2006/relationships/tags" Target="../tags/tag194.xml"/><Relationship Id="rId195" Type="http://schemas.openxmlformats.org/officeDocument/2006/relationships/tags" Target="../tags/tag193.xml"/><Relationship Id="rId194" Type="http://schemas.openxmlformats.org/officeDocument/2006/relationships/tags" Target="../tags/tag192.xml"/><Relationship Id="rId193" Type="http://schemas.openxmlformats.org/officeDocument/2006/relationships/tags" Target="../tags/tag191.xml"/><Relationship Id="rId192" Type="http://schemas.openxmlformats.org/officeDocument/2006/relationships/tags" Target="../tags/tag190.xml"/><Relationship Id="rId191" Type="http://schemas.openxmlformats.org/officeDocument/2006/relationships/tags" Target="../tags/tag189.xml"/><Relationship Id="rId190" Type="http://schemas.openxmlformats.org/officeDocument/2006/relationships/tags" Target="../tags/tag188.xml"/><Relationship Id="rId19" Type="http://schemas.openxmlformats.org/officeDocument/2006/relationships/tags" Target="../tags/tag17.xml"/><Relationship Id="rId189" Type="http://schemas.openxmlformats.org/officeDocument/2006/relationships/tags" Target="../tags/tag187.xml"/><Relationship Id="rId188" Type="http://schemas.openxmlformats.org/officeDocument/2006/relationships/tags" Target="../tags/tag186.xml"/><Relationship Id="rId187" Type="http://schemas.openxmlformats.org/officeDocument/2006/relationships/tags" Target="../tags/tag185.xml"/><Relationship Id="rId186" Type="http://schemas.openxmlformats.org/officeDocument/2006/relationships/tags" Target="../tags/tag184.xml"/><Relationship Id="rId185" Type="http://schemas.openxmlformats.org/officeDocument/2006/relationships/tags" Target="../tags/tag183.xml"/><Relationship Id="rId184" Type="http://schemas.openxmlformats.org/officeDocument/2006/relationships/tags" Target="../tags/tag182.xml"/><Relationship Id="rId183" Type="http://schemas.openxmlformats.org/officeDocument/2006/relationships/tags" Target="../tags/tag181.xml"/><Relationship Id="rId182" Type="http://schemas.openxmlformats.org/officeDocument/2006/relationships/tags" Target="../tags/tag180.xml"/><Relationship Id="rId181" Type="http://schemas.openxmlformats.org/officeDocument/2006/relationships/tags" Target="../tags/tag179.xml"/><Relationship Id="rId180" Type="http://schemas.openxmlformats.org/officeDocument/2006/relationships/tags" Target="../tags/tag178.xml"/><Relationship Id="rId18" Type="http://schemas.openxmlformats.org/officeDocument/2006/relationships/tags" Target="../tags/tag16.xml"/><Relationship Id="rId179" Type="http://schemas.openxmlformats.org/officeDocument/2006/relationships/tags" Target="../tags/tag177.xml"/><Relationship Id="rId178" Type="http://schemas.openxmlformats.org/officeDocument/2006/relationships/tags" Target="../tags/tag176.xml"/><Relationship Id="rId177" Type="http://schemas.openxmlformats.org/officeDocument/2006/relationships/tags" Target="../tags/tag175.xml"/><Relationship Id="rId176" Type="http://schemas.openxmlformats.org/officeDocument/2006/relationships/tags" Target="../tags/tag174.xml"/><Relationship Id="rId175" Type="http://schemas.openxmlformats.org/officeDocument/2006/relationships/tags" Target="../tags/tag173.xml"/><Relationship Id="rId174" Type="http://schemas.openxmlformats.org/officeDocument/2006/relationships/tags" Target="../tags/tag172.xml"/><Relationship Id="rId173" Type="http://schemas.openxmlformats.org/officeDocument/2006/relationships/tags" Target="../tags/tag171.xml"/><Relationship Id="rId172" Type="http://schemas.openxmlformats.org/officeDocument/2006/relationships/tags" Target="../tags/tag170.xml"/><Relationship Id="rId171" Type="http://schemas.openxmlformats.org/officeDocument/2006/relationships/tags" Target="../tags/tag169.xml"/><Relationship Id="rId170" Type="http://schemas.openxmlformats.org/officeDocument/2006/relationships/tags" Target="../tags/tag168.xml"/><Relationship Id="rId17" Type="http://schemas.openxmlformats.org/officeDocument/2006/relationships/tags" Target="../tags/tag15.xml"/><Relationship Id="rId169" Type="http://schemas.openxmlformats.org/officeDocument/2006/relationships/tags" Target="../tags/tag167.xml"/><Relationship Id="rId168" Type="http://schemas.openxmlformats.org/officeDocument/2006/relationships/tags" Target="../tags/tag166.xml"/><Relationship Id="rId167" Type="http://schemas.openxmlformats.org/officeDocument/2006/relationships/tags" Target="../tags/tag165.xml"/><Relationship Id="rId166" Type="http://schemas.openxmlformats.org/officeDocument/2006/relationships/tags" Target="../tags/tag164.xml"/><Relationship Id="rId165" Type="http://schemas.openxmlformats.org/officeDocument/2006/relationships/tags" Target="../tags/tag163.xml"/><Relationship Id="rId164" Type="http://schemas.openxmlformats.org/officeDocument/2006/relationships/tags" Target="../tags/tag162.xml"/><Relationship Id="rId163" Type="http://schemas.openxmlformats.org/officeDocument/2006/relationships/tags" Target="../tags/tag161.xml"/><Relationship Id="rId162" Type="http://schemas.openxmlformats.org/officeDocument/2006/relationships/tags" Target="../tags/tag160.xml"/><Relationship Id="rId161" Type="http://schemas.openxmlformats.org/officeDocument/2006/relationships/tags" Target="../tags/tag159.xml"/><Relationship Id="rId160" Type="http://schemas.openxmlformats.org/officeDocument/2006/relationships/tags" Target="../tags/tag158.xml"/><Relationship Id="rId16" Type="http://schemas.openxmlformats.org/officeDocument/2006/relationships/tags" Target="../tags/tag14.xml"/><Relationship Id="rId159" Type="http://schemas.openxmlformats.org/officeDocument/2006/relationships/tags" Target="../tags/tag157.xml"/><Relationship Id="rId158" Type="http://schemas.openxmlformats.org/officeDocument/2006/relationships/tags" Target="../tags/tag156.xml"/><Relationship Id="rId157" Type="http://schemas.openxmlformats.org/officeDocument/2006/relationships/tags" Target="../tags/tag155.xml"/><Relationship Id="rId156" Type="http://schemas.openxmlformats.org/officeDocument/2006/relationships/tags" Target="../tags/tag154.xml"/><Relationship Id="rId155" Type="http://schemas.openxmlformats.org/officeDocument/2006/relationships/tags" Target="../tags/tag153.xml"/><Relationship Id="rId154" Type="http://schemas.openxmlformats.org/officeDocument/2006/relationships/tags" Target="../tags/tag152.xml"/><Relationship Id="rId153" Type="http://schemas.openxmlformats.org/officeDocument/2006/relationships/tags" Target="../tags/tag151.xml"/><Relationship Id="rId152" Type="http://schemas.openxmlformats.org/officeDocument/2006/relationships/tags" Target="../tags/tag150.xml"/><Relationship Id="rId151" Type="http://schemas.openxmlformats.org/officeDocument/2006/relationships/tags" Target="../tags/tag149.xml"/><Relationship Id="rId150" Type="http://schemas.openxmlformats.org/officeDocument/2006/relationships/tags" Target="../tags/tag148.xml"/><Relationship Id="rId15" Type="http://schemas.openxmlformats.org/officeDocument/2006/relationships/tags" Target="../tags/tag13.xml"/><Relationship Id="rId149" Type="http://schemas.openxmlformats.org/officeDocument/2006/relationships/tags" Target="../tags/tag147.xml"/><Relationship Id="rId148" Type="http://schemas.openxmlformats.org/officeDocument/2006/relationships/tags" Target="../tags/tag146.xml"/><Relationship Id="rId147" Type="http://schemas.openxmlformats.org/officeDocument/2006/relationships/tags" Target="../tags/tag145.xml"/><Relationship Id="rId146" Type="http://schemas.openxmlformats.org/officeDocument/2006/relationships/tags" Target="../tags/tag144.xml"/><Relationship Id="rId145" Type="http://schemas.openxmlformats.org/officeDocument/2006/relationships/tags" Target="../tags/tag143.xml"/><Relationship Id="rId144" Type="http://schemas.openxmlformats.org/officeDocument/2006/relationships/tags" Target="../tags/tag142.xml"/><Relationship Id="rId143" Type="http://schemas.openxmlformats.org/officeDocument/2006/relationships/tags" Target="../tags/tag141.xml"/><Relationship Id="rId142" Type="http://schemas.openxmlformats.org/officeDocument/2006/relationships/tags" Target="../tags/tag140.xml"/><Relationship Id="rId141" Type="http://schemas.openxmlformats.org/officeDocument/2006/relationships/tags" Target="../tags/tag139.xml"/><Relationship Id="rId140" Type="http://schemas.openxmlformats.org/officeDocument/2006/relationships/tags" Target="../tags/tag138.xml"/><Relationship Id="rId14" Type="http://schemas.openxmlformats.org/officeDocument/2006/relationships/tags" Target="../tags/tag12.xml"/><Relationship Id="rId139" Type="http://schemas.openxmlformats.org/officeDocument/2006/relationships/tags" Target="../tags/tag137.xml"/><Relationship Id="rId138" Type="http://schemas.openxmlformats.org/officeDocument/2006/relationships/tags" Target="../tags/tag136.xml"/><Relationship Id="rId137" Type="http://schemas.openxmlformats.org/officeDocument/2006/relationships/tags" Target="../tags/tag135.xml"/><Relationship Id="rId136" Type="http://schemas.openxmlformats.org/officeDocument/2006/relationships/tags" Target="../tags/tag134.xml"/><Relationship Id="rId135" Type="http://schemas.openxmlformats.org/officeDocument/2006/relationships/tags" Target="../tags/tag133.xml"/><Relationship Id="rId134" Type="http://schemas.openxmlformats.org/officeDocument/2006/relationships/tags" Target="../tags/tag132.xml"/><Relationship Id="rId133" Type="http://schemas.openxmlformats.org/officeDocument/2006/relationships/tags" Target="../tags/tag131.xml"/><Relationship Id="rId132" Type="http://schemas.openxmlformats.org/officeDocument/2006/relationships/tags" Target="../tags/tag130.xml"/><Relationship Id="rId131" Type="http://schemas.openxmlformats.org/officeDocument/2006/relationships/tags" Target="../tags/tag129.xml"/><Relationship Id="rId130" Type="http://schemas.openxmlformats.org/officeDocument/2006/relationships/tags" Target="../tags/tag128.xml"/><Relationship Id="rId13" Type="http://schemas.openxmlformats.org/officeDocument/2006/relationships/tags" Target="../tags/tag11.xml"/><Relationship Id="rId129" Type="http://schemas.openxmlformats.org/officeDocument/2006/relationships/tags" Target="../tags/tag127.xml"/><Relationship Id="rId128" Type="http://schemas.openxmlformats.org/officeDocument/2006/relationships/tags" Target="../tags/tag126.xml"/><Relationship Id="rId127" Type="http://schemas.openxmlformats.org/officeDocument/2006/relationships/tags" Target="../tags/tag125.xml"/><Relationship Id="rId126" Type="http://schemas.openxmlformats.org/officeDocument/2006/relationships/tags" Target="../tags/tag124.xml"/><Relationship Id="rId125" Type="http://schemas.openxmlformats.org/officeDocument/2006/relationships/tags" Target="../tags/tag123.xml"/><Relationship Id="rId124" Type="http://schemas.openxmlformats.org/officeDocument/2006/relationships/tags" Target="../tags/tag122.xml"/><Relationship Id="rId123" Type="http://schemas.openxmlformats.org/officeDocument/2006/relationships/tags" Target="../tags/tag121.xml"/><Relationship Id="rId122" Type="http://schemas.openxmlformats.org/officeDocument/2006/relationships/tags" Target="../tags/tag120.xml"/><Relationship Id="rId121" Type="http://schemas.openxmlformats.org/officeDocument/2006/relationships/tags" Target="../tags/tag119.xml"/><Relationship Id="rId120" Type="http://schemas.openxmlformats.org/officeDocument/2006/relationships/tags" Target="../tags/tag118.xml"/><Relationship Id="rId12" Type="http://schemas.openxmlformats.org/officeDocument/2006/relationships/tags" Target="../tags/tag10.xml"/><Relationship Id="rId119" Type="http://schemas.openxmlformats.org/officeDocument/2006/relationships/tags" Target="../tags/tag117.xml"/><Relationship Id="rId118" Type="http://schemas.openxmlformats.org/officeDocument/2006/relationships/tags" Target="../tags/tag116.xml"/><Relationship Id="rId117" Type="http://schemas.openxmlformats.org/officeDocument/2006/relationships/tags" Target="../tags/tag115.xml"/><Relationship Id="rId116" Type="http://schemas.openxmlformats.org/officeDocument/2006/relationships/tags" Target="../tags/tag114.xml"/><Relationship Id="rId115" Type="http://schemas.openxmlformats.org/officeDocument/2006/relationships/tags" Target="../tags/tag113.xml"/><Relationship Id="rId114" Type="http://schemas.openxmlformats.org/officeDocument/2006/relationships/tags" Target="../tags/tag112.xml"/><Relationship Id="rId113" Type="http://schemas.openxmlformats.org/officeDocument/2006/relationships/tags" Target="../tags/tag111.xml"/><Relationship Id="rId112" Type="http://schemas.openxmlformats.org/officeDocument/2006/relationships/tags" Target="../tags/tag110.xml"/><Relationship Id="rId111" Type="http://schemas.openxmlformats.org/officeDocument/2006/relationships/tags" Target="../tags/tag109.xml"/><Relationship Id="rId110" Type="http://schemas.openxmlformats.org/officeDocument/2006/relationships/tags" Target="../tags/tag108.xml"/><Relationship Id="rId11" Type="http://schemas.openxmlformats.org/officeDocument/2006/relationships/tags" Target="../tags/tag9.xml"/><Relationship Id="rId109" Type="http://schemas.openxmlformats.org/officeDocument/2006/relationships/tags" Target="../tags/tag107.xml"/><Relationship Id="rId108" Type="http://schemas.openxmlformats.org/officeDocument/2006/relationships/tags" Target="../tags/tag106.xml"/><Relationship Id="rId107" Type="http://schemas.openxmlformats.org/officeDocument/2006/relationships/tags" Target="../tags/tag105.xml"/><Relationship Id="rId106" Type="http://schemas.openxmlformats.org/officeDocument/2006/relationships/tags" Target="../tags/tag104.xml"/><Relationship Id="rId105" Type="http://schemas.openxmlformats.org/officeDocument/2006/relationships/tags" Target="../tags/tag103.xml"/><Relationship Id="rId104" Type="http://schemas.openxmlformats.org/officeDocument/2006/relationships/tags" Target="../tags/tag102.xml"/><Relationship Id="rId103" Type="http://schemas.openxmlformats.org/officeDocument/2006/relationships/tags" Target="../tags/tag101.xml"/><Relationship Id="rId102" Type="http://schemas.openxmlformats.org/officeDocument/2006/relationships/tags" Target="../tags/tag100.xml"/><Relationship Id="rId101" Type="http://schemas.openxmlformats.org/officeDocument/2006/relationships/tags" Target="../tags/tag99.xml"/><Relationship Id="rId100" Type="http://schemas.openxmlformats.org/officeDocument/2006/relationships/tags" Target="../tags/tag98.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25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组合 1"/>
          <p:cNvGrpSpPr/>
          <p:nvPr/>
        </p:nvGrpSpPr>
        <p:grpSpPr bwMode="auto">
          <a:xfrm>
            <a:off x="-9525" y="-3175"/>
            <a:ext cx="12487275" cy="6908800"/>
            <a:chOff x="240300" y="175499"/>
            <a:chExt cx="12012133" cy="6493503"/>
          </a:xfrm>
        </p:grpSpPr>
        <p:sp>
          <p:nvSpPr>
            <p:cNvPr id="7" name="Rectangle 7"/>
            <p:cNvSpPr>
              <a:spLocks noChangeArrowheads="1"/>
            </p:cNvSpPr>
            <p:nvPr>
              <p:custDataLst>
                <p:tags r:id="rId3"/>
              </p:custDataLst>
            </p:nvPr>
          </p:nvSpPr>
          <p:spPr bwMode="auto">
            <a:xfrm>
              <a:off x="240300" y="175499"/>
              <a:ext cx="11755581" cy="649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marL="742950" indent="-285750">
                <a:defRPr>
                  <a:solidFill>
                    <a:schemeClr val="tx1"/>
                  </a:solidFill>
                  <a:latin typeface="Arial" panose="020B0604020202020204" pitchFamily="34" charset="0"/>
                  <a:ea typeface="Microsoft YaHei" panose="020B0503020204020204" charset="-122"/>
                </a:defRPr>
              </a:lvl2pPr>
              <a:lvl3pPr marL="1143000" indent="-228600">
                <a:defRPr>
                  <a:solidFill>
                    <a:schemeClr val="tx1"/>
                  </a:solidFill>
                  <a:latin typeface="Arial" panose="020B0604020202020204" pitchFamily="34" charset="0"/>
                  <a:ea typeface="Microsoft YaHei" panose="020B0503020204020204" charset="-122"/>
                </a:defRPr>
              </a:lvl3pPr>
              <a:lvl4pPr marL="1600200" indent="-228600">
                <a:defRPr>
                  <a:solidFill>
                    <a:schemeClr val="tx1"/>
                  </a:solidFill>
                  <a:latin typeface="Arial" panose="020B0604020202020204" pitchFamily="34" charset="0"/>
                  <a:ea typeface="Microsoft YaHei" panose="020B0503020204020204" charset="-122"/>
                </a:defRPr>
              </a:lvl4pPr>
              <a:lvl5pPr marL="2057400" indent="-228600">
                <a:defRPr>
                  <a:solidFill>
                    <a:schemeClr val="tx1"/>
                  </a:solidFill>
                  <a:latin typeface="Arial" panose="020B0604020202020204" pitchFamily="34" charset="0"/>
                  <a:ea typeface="Microsoft YaHei"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9pPr>
            </a:lstStyle>
            <a:p>
              <a:pPr eaLnBrk="1" hangingPunct="1">
                <a:defRPr/>
              </a:pPr>
              <a:endParaRPr lang="zh-CN" altLang="en-US" smtClean="0">
                <a:latin typeface="SimHei" panose="02010609060101010101" pitchFamily="49" charset="-122"/>
                <a:ea typeface="SimHei" panose="02010609060101010101" pitchFamily="49" charset="-122"/>
              </a:endParaRPr>
            </a:p>
          </p:txBody>
        </p:sp>
        <p:sp>
          <p:nvSpPr>
            <p:cNvPr id="8" name="Freeform 8"/>
            <p:cNvSpPr>
              <a:spLocks noEditPoints="1" noChangeArrowheads="1"/>
            </p:cNvSpPr>
            <p:nvPr>
              <p:custDataLst>
                <p:tags r:id="rId4"/>
              </p:custDataLst>
            </p:nvPr>
          </p:nvSpPr>
          <p:spPr bwMode="auto">
            <a:xfrm>
              <a:off x="8778291" y="175499"/>
              <a:ext cx="24434" cy="3125894"/>
            </a:xfrm>
            <a:custGeom>
              <a:avLst/>
              <a:gdLst>
                <a:gd name="T0" fmla="*/ 9 w 9"/>
                <a:gd name="T1" fmla="*/ 412 h 1158"/>
                <a:gd name="T2" fmla="*/ 0 w 9"/>
                <a:gd name="T3" fmla="*/ 417 h 1158"/>
                <a:gd name="T4" fmla="*/ 0 w 9"/>
                <a:gd name="T5" fmla="*/ 1122 h 1158"/>
                <a:gd name="T6" fmla="*/ 4 w 9"/>
                <a:gd name="T7" fmla="*/ 1158 h 1158"/>
                <a:gd name="T8" fmla="*/ 9 w 9"/>
                <a:gd name="T9" fmla="*/ 1115 h 1158"/>
                <a:gd name="T10" fmla="*/ 9 w 9"/>
                <a:gd name="T11" fmla="*/ 412 h 1158"/>
                <a:gd name="T12" fmla="*/ 9 w 9"/>
                <a:gd name="T13" fmla="*/ 255 h 1158"/>
                <a:gd name="T14" fmla="*/ 0 w 9"/>
                <a:gd name="T15" fmla="*/ 261 h 1158"/>
                <a:gd name="T16" fmla="*/ 0 w 9"/>
                <a:gd name="T17" fmla="*/ 407 h 1158"/>
                <a:gd name="T18" fmla="*/ 9 w 9"/>
                <a:gd name="T19" fmla="*/ 403 h 1158"/>
                <a:gd name="T20" fmla="*/ 9 w 9"/>
                <a:gd name="T21" fmla="*/ 255 h 1158"/>
                <a:gd name="T22" fmla="*/ 9 w 9"/>
                <a:gd name="T23" fmla="*/ 73 h 1158"/>
                <a:gd name="T24" fmla="*/ 0 w 9"/>
                <a:gd name="T25" fmla="*/ 80 h 1158"/>
                <a:gd name="T26" fmla="*/ 0 w 9"/>
                <a:gd name="T27" fmla="*/ 250 h 1158"/>
                <a:gd name="T28" fmla="*/ 9 w 9"/>
                <a:gd name="T29" fmla="*/ 245 h 1158"/>
                <a:gd name="T30" fmla="*/ 9 w 9"/>
                <a:gd name="T31" fmla="*/ 73 h 1158"/>
                <a:gd name="T32" fmla="*/ 9 w 9"/>
                <a:gd name="T33" fmla="*/ 0 h 1158"/>
                <a:gd name="T34" fmla="*/ 0 w 9"/>
                <a:gd name="T35" fmla="*/ 0 h 1158"/>
                <a:gd name="T36" fmla="*/ 0 w 9"/>
                <a:gd name="T37" fmla="*/ 69 h 1158"/>
                <a:gd name="T38" fmla="*/ 9 w 9"/>
                <a:gd name="T39" fmla="*/ 62 h 1158"/>
                <a:gd name="T40" fmla="*/ 9 w 9"/>
                <a:gd name="T4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158">
                  <a:moveTo>
                    <a:pt x="9" y="412"/>
                  </a:moveTo>
                  <a:lnTo>
                    <a:pt x="0" y="417"/>
                  </a:lnTo>
                  <a:lnTo>
                    <a:pt x="0" y="1122"/>
                  </a:lnTo>
                  <a:lnTo>
                    <a:pt x="4" y="1158"/>
                  </a:lnTo>
                  <a:lnTo>
                    <a:pt x="9" y="1115"/>
                  </a:lnTo>
                  <a:lnTo>
                    <a:pt x="9" y="412"/>
                  </a:lnTo>
                  <a:close/>
                  <a:moveTo>
                    <a:pt x="9" y="255"/>
                  </a:moveTo>
                  <a:lnTo>
                    <a:pt x="0" y="261"/>
                  </a:lnTo>
                  <a:lnTo>
                    <a:pt x="0" y="407"/>
                  </a:lnTo>
                  <a:lnTo>
                    <a:pt x="9" y="403"/>
                  </a:lnTo>
                  <a:lnTo>
                    <a:pt x="9" y="255"/>
                  </a:lnTo>
                  <a:close/>
                  <a:moveTo>
                    <a:pt x="9" y="73"/>
                  </a:moveTo>
                  <a:lnTo>
                    <a:pt x="0" y="80"/>
                  </a:lnTo>
                  <a:lnTo>
                    <a:pt x="0" y="250"/>
                  </a:lnTo>
                  <a:lnTo>
                    <a:pt x="9" y="245"/>
                  </a:lnTo>
                  <a:lnTo>
                    <a:pt x="9" y="73"/>
                  </a:lnTo>
                  <a:close/>
                  <a:moveTo>
                    <a:pt x="9" y="0"/>
                  </a:moveTo>
                  <a:lnTo>
                    <a:pt x="0" y="0"/>
                  </a:lnTo>
                  <a:lnTo>
                    <a:pt x="0" y="69"/>
                  </a:lnTo>
                  <a:lnTo>
                    <a:pt x="9" y="62"/>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 name="Freeform 9"/>
            <p:cNvSpPr>
              <a:spLocks noEditPoints="1" noChangeArrowheads="1"/>
            </p:cNvSpPr>
            <p:nvPr>
              <p:custDataLst>
                <p:tags r:id="rId5"/>
              </p:custDataLst>
            </p:nvPr>
          </p:nvSpPr>
          <p:spPr bwMode="auto">
            <a:xfrm>
              <a:off x="8778291" y="175499"/>
              <a:ext cx="24434" cy="3125894"/>
            </a:xfrm>
            <a:custGeom>
              <a:avLst/>
              <a:gdLst>
                <a:gd name="T0" fmla="*/ 9 w 9"/>
                <a:gd name="T1" fmla="*/ 412 h 1158"/>
                <a:gd name="T2" fmla="*/ 0 w 9"/>
                <a:gd name="T3" fmla="*/ 417 h 1158"/>
                <a:gd name="T4" fmla="*/ 0 w 9"/>
                <a:gd name="T5" fmla="*/ 1122 h 1158"/>
                <a:gd name="T6" fmla="*/ 4 w 9"/>
                <a:gd name="T7" fmla="*/ 1158 h 1158"/>
                <a:gd name="T8" fmla="*/ 9 w 9"/>
                <a:gd name="T9" fmla="*/ 1115 h 1158"/>
                <a:gd name="T10" fmla="*/ 9 w 9"/>
                <a:gd name="T11" fmla="*/ 412 h 1158"/>
                <a:gd name="T12" fmla="*/ 9 w 9"/>
                <a:gd name="T13" fmla="*/ 255 h 1158"/>
                <a:gd name="T14" fmla="*/ 0 w 9"/>
                <a:gd name="T15" fmla="*/ 261 h 1158"/>
                <a:gd name="T16" fmla="*/ 0 w 9"/>
                <a:gd name="T17" fmla="*/ 407 h 1158"/>
                <a:gd name="T18" fmla="*/ 9 w 9"/>
                <a:gd name="T19" fmla="*/ 403 h 1158"/>
                <a:gd name="T20" fmla="*/ 9 w 9"/>
                <a:gd name="T21" fmla="*/ 255 h 1158"/>
                <a:gd name="T22" fmla="*/ 9 w 9"/>
                <a:gd name="T23" fmla="*/ 73 h 1158"/>
                <a:gd name="T24" fmla="*/ 0 w 9"/>
                <a:gd name="T25" fmla="*/ 80 h 1158"/>
                <a:gd name="T26" fmla="*/ 0 w 9"/>
                <a:gd name="T27" fmla="*/ 250 h 1158"/>
                <a:gd name="T28" fmla="*/ 9 w 9"/>
                <a:gd name="T29" fmla="*/ 245 h 1158"/>
                <a:gd name="T30" fmla="*/ 9 w 9"/>
                <a:gd name="T31" fmla="*/ 73 h 1158"/>
                <a:gd name="T32" fmla="*/ 9 w 9"/>
                <a:gd name="T33" fmla="*/ 0 h 1158"/>
                <a:gd name="T34" fmla="*/ 0 w 9"/>
                <a:gd name="T35" fmla="*/ 0 h 1158"/>
                <a:gd name="T36" fmla="*/ 0 w 9"/>
                <a:gd name="T37" fmla="*/ 69 h 1158"/>
                <a:gd name="T38" fmla="*/ 9 w 9"/>
                <a:gd name="T39" fmla="*/ 62 h 1158"/>
                <a:gd name="T40" fmla="*/ 9 w 9"/>
                <a:gd name="T4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158">
                  <a:moveTo>
                    <a:pt x="9" y="412"/>
                  </a:moveTo>
                  <a:lnTo>
                    <a:pt x="0" y="417"/>
                  </a:lnTo>
                  <a:lnTo>
                    <a:pt x="0" y="1122"/>
                  </a:lnTo>
                  <a:lnTo>
                    <a:pt x="4" y="1158"/>
                  </a:lnTo>
                  <a:lnTo>
                    <a:pt x="9" y="1115"/>
                  </a:lnTo>
                  <a:lnTo>
                    <a:pt x="9" y="412"/>
                  </a:lnTo>
                  <a:moveTo>
                    <a:pt x="9" y="255"/>
                  </a:moveTo>
                  <a:lnTo>
                    <a:pt x="0" y="261"/>
                  </a:lnTo>
                  <a:lnTo>
                    <a:pt x="0" y="407"/>
                  </a:lnTo>
                  <a:lnTo>
                    <a:pt x="9" y="403"/>
                  </a:lnTo>
                  <a:lnTo>
                    <a:pt x="9" y="255"/>
                  </a:lnTo>
                  <a:moveTo>
                    <a:pt x="9" y="73"/>
                  </a:moveTo>
                  <a:lnTo>
                    <a:pt x="0" y="80"/>
                  </a:lnTo>
                  <a:lnTo>
                    <a:pt x="0" y="250"/>
                  </a:lnTo>
                  <a:lnTo>
                    <a:pt x="9" y="245"/>
                  </a:lnTo>
                  <a:lnTo>
                    <a:pt x="9" y="73"/>
                  </a:lnTo>
                  <a:moveTo>
                    <a:pt x="9" y="0"/>
                  </a:moveTo>
                  <a:lnTo>
                    <a:pt x="0" y="0"/>
                  </a:lnTo>
                  <a:lnTo>
                    <a:pt x="0" y="69"/>
                  </a:lnTo>
                  <a:lnTo>
                    <a:pt x="9" y="62"/>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 name="Freeform 10"/>
            <p:cNvSpPr>
              <a:spLocks noEditPoints="1" noChangeArrowheads="1"/>
            </p:cNvSpPr>
            <p:nvPr>
              <p:custDataLst>
                <p:tags r:id="rId6"/>
              </p:custDataLst>
            </p:nvPr>
          </p:nvSpPr>
          <p:spPr bwMode="auto">
            <a:xfrm>
              <a:off x="8434694" y="175499"/>
              <a:ext cx="354286" cy="3167672"/>
            </a:xfrm>
            <a:custGeom>
              <a:avLst/>
              <a:gdLst>
                <a:gd name="T0" fmla="*/ 57 w 131"/>
                <a:gd name="T1" fmla="*/ 458 h 1173"/>
                <a:gd name="T2" fmla="*/ 49 w 131"/>
                <a:gd name="T3" fmla="*/ 462 h 1173"/>
                <a:gd name="T4" fmla="*/ 119 w 131"/>
                <a:gd name="T5" fmla="*/ 1122 h 1173"/>
                <a:gd name="T6" fmla="*/ 129 w 131"/>
                <a:gd name="T7" fmla="*/ 1173 h 1173"/>
                <a:gd name="T8" fmla="*/ 131 w 131"/>
                <a:gd name="T9" fmla="*/ 1158 h 1173"/>
                <a:gd name="T10" fmla="*/ 127 w 131"/>
                <a:gd name="T11" fmla="*/ 1122 h 1173"/>
                <a:gd name="T12" fmla="*/ 57 w 131"/>
                <a:gd name="T13" fmla="*/ 458 h 1173"/>
                <a:gd name="T14" fmla="*/ 42 w 131"/>
                <a:gd name="T15" fmla="*/ 319 h 1173"/>
                <a:gd name="T16" fmla="*/ 35 w 131"/>
                <a:gd name="T17" fmla="*/ 325 h 1173"/>
                <a:gd name="T18" fmla="*/ 48 w 131"/>
                <a:gd name="T19" fmla="*/ 453 h 1173"/>
                <a:gd name="T20" fmla="*/ 56 w 131"/>
                <a:gd name="T21" fmla="*/ 448 h 1173"/>
                <a:gd name="T22" fmla="*/ 42 w 131"/>
                <a:gd name="T23" fmla="*/ 319 h 1173"/>
                <a:gd name="T24" fmla="*/ 26 w 131"/>
                <a:gd name="T25" fmla="*/ 164 h 1173"/>
                <a:gd name="T26" fmla="*/ 18 w 131"/>
                <a:gd name="T27" fmla="*/ 170 h 1173"/>
                <a:gd name="T28" fmla="*/ 33 w 131"/>
                <a:gd name="T29" fmla="*/ 316 h 1173"/>
                <a:gd name="T30" fmla="*/ 41 w 131"/>
                <a:gd name="T31" fmla="*/ 310 h 1173"/>
                <a:gd name="T32" fmla="*/ 26 w 131"/>
                <a:gd name="T33" fmla="*/ 164 h 1173"/>
                <a:gd name="T34" fmla="*/ 9 w 131"/>
                <a:gd name="T35" fmla="*/ 0 h 1173"/>
                <a:gd name="T36" fmla="*/ 0 w 131"/>
                <a:gd name="T37" fmla="*/ 0 h 1173"/>
                <a:gd name="T38" fmla="*/ 17 w 131"/>
                <a:gd name="T39" fmla="*/ 160 h 1173"/>
                <a:gd name="T40" fmla="*/ 25 w 131"/>
                <a:gd name="T41" fmla="*/ 153 h 1173"/>
                <a:gd name="T42" fmla="*/ 9 w 131"/>
                <a:gd name="T43" fmla="*/ 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173">
                  <a:moveTo>
                    <a:pt x="57" y="458"/>
                  </a:moveTo>
                  <a:lnTo>
                    <a:pt x="49" y="462"/>
                  </a:lnTo>
                  <a:lnTo>
                    <a:pt x="119" y="1122"/>
                  </a:lnTo>
                  <a:lnTo>
                    <a:pt x="129" y="1173"/>
                  </a:lnTo>
                  <a:lnTo>
                    <a:pt x="131" y="1158"/>
                  </a:lnTo>
                  <a:lnTo>
                    <a:pt x="127" y="1122"/>
                  </a:lnTo>
                  <a:lnTo>
                    <a:pt x="57" y="458"/>
                  </a:lnTo>
                  <a:close/>
                  <a:moveTo>
                    <a:pt x="42" y="319"/>
                  </a:moveTo>
                  <a:lnTo>
                    <a:pt x="35" y="325"/>
                  </a:lnTo>
                  <a:lnTo>
                    <a:pt x="48" y="453"/>
                  </a:lnTo>
                  <a:lnTo>
                    <a:pt x="56" y="448"/>
                  </a:lnTo>
                  <a:lnTo>
                    <a:pt x="42" y="319"/>
                  </a:lnTo>
                  <a:close/>
                  <a:moveTo>
                    <a:pt x="26" y="164"/>
                  </a:moveTo>
                  <a:lnTo>
                    <a:pt x="18" y="170"/>
                  </a:lnTo>
                  <a:lnTo>
                    <a:pt x="33" y="316"/>
                  </a:lnTo>
                  <a:lnTo>
                    <a:pt x="41" y="310"/>
                  </a:lnTo>
                  <a:lnTo>
                    <a:pt x="26" y="164"/>
                  </a:lnTo>
                  <a:close/>
                  <a:moveTo>
                    <a:pt x="9" y="0"/>
                  </a:moveTo>
                  <a:lnTo>
                    <a:pt x="0" y="0"/>
                  </a:lnTo>
                  <a:lnTo>
                    <a:pt x="17" y="160"/>
                  </a:lnTo>
                  <a:lnTo>
                    <a:pt x="25" y="153"/>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 name="Freeform 11"/>
            <p:cNvSpPr>
              <a:spLocks noEditPoints="1" noChangeArrowheads="1"/>
            </p:cNvSpPr>
            <p:nvPr>
              <p:custDataLst>
                <p:tags r:id="rId7"/>
              </p:custDataLst>
            </p:nvPr>
          </p:nvSpPr>
          <p:spPr bwMode="auto">
            <a:xfrm>
              <a:off x="8434694" y="175499"/>
              <a:ext cx="354286" cy="3167672"/>
            </a:xfrm>
            <a:custGeom>
              <a:avLst/>
              <a:gdLst>
                <a:gd name="T0" fmla="*/ 57 w 131"/>
                <a:gd name="T1" fmla="*/ 458 h 1173"/>
                <a:gd name="T2" fmla="*/ 49 w 131"/>
                <a:gd name="T3" fmla="*/ 462 h 1173"/>
                <a:gd name="T4" fmla="*/ 119 w 131"/>
                <a:gd name="T5" fmla="*/ 1122 h 1173"/>
                <a:gd name="T6" fmla="*/ 129 w 131"/>
                <a:gd name="T7" fmla="*/ 1173 h 1173"/>
                <a:gd name="T8" fmla="*/ 131 w 131"/>
                <a:gd name="T9" fmla="*/ 1158 h 1173"/>
                <a:gd name="T10" fmla="*/ 127 w 131"/>
                <a:gd name="T11" fmla="*/ 1122 h 1173"/>
                <a:gd name="T12" fmla="*/ 57 w 131"/>
                <a:gd name="T13" fmla="*/ 458 h 1173"/>
                <a:gd name="T14" fmla="*/ 42 w 131"/>
                <a:gd name="T15" fmla="*/ 319 h 1173"/>
                <a:gd name="T16" fmla="*/ 35 w 131"/>
                <a:gd name="T17" fmla="*/ 325 h 1173"/>
                <a:gd name="T18" fmla="*/ 48 w 131"/>
                <a:gd name="T19" fmla="*/ 453 h 1173"/>
                <a:gd name="T20" fmla="*/ 56 w 131"/>
                <a:gd name="T21" fmla="*/ 448 h 1173"/>
                <a:gd name="T22" fmla="*/ 42 w 131"/>
                <a:gd name="T23" fmla="*/ 319 h 1173"/>
                <a:gd name="T24" fmla="*/ 26 w 131"/>
                <a:gd name="T25" fmla="*/ 164 h 1173"/>
                <a:gd name="T26" fmla="*/ 18 w 131"/>
                <a:gd name="T27" fmla="*/ 170 h 1173"/>
                <a:gd name="T28" fmla="*/ 33 w 131"/>
                <a:gd name="T29" fmla="*/ 316 h 1173"/>
                <a:gd name="T30" fmla="*/ 41 w 131"/>
                <a:gd name="T31" fmla="*/ 310 h 1173"/>
                <a:gd name="T32" fmla="*/ 26 w 131"/>
                <a:gd name="T33" fmla="*/ 164 h 1173"/>
                <a:gd name="T34" fmla="*/ 9 w 131"/>
                <a:gd name="T35" fmla="*/ 0 h 1173"/>
                <a:gd name="T36" fmla="*/ 0 w 131"/>
                <a:gd name="T37" fmla="*/ 0 h 1173"/>
                <a:gd name="T38" fmla="*/ 17 w 131"/>
                <a:gd name="T39" fmla="*/ 160 h 1173"/>
                <a:gd name="T40" fmla="*/ 25 w 131"/>
                <a:gd name="T41" fmla="*/ 153 h 1173"/>
                <a:gd name="T42" fmla="*/ 9 w 131"/>
                <a:gd name="T43" fmla="*/ 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173">
                  <a:moveTo>
                    <a:pt x="57" y="458"/>
                  </a:moveTo>
                  <a:lnTo>
                    <a:pt x="49" y="462"/>
                  </a:lnTo>
                  <a:lnTo>
                    <a:pt x="119" y="1122"/>
                  </a:lnTo>
                  <a:lnTo>
                    <a:pt x="129" y="1173"/>
                  </a:lnTo>
                  <a:lnTo>
                    <a:pt x="131" y="1158"/>
                  </a:lnTo>
                  <a:lnTo>
                    <a:pt x="127" y="1122"/>
                  </a:lnTo>
                  <a:lnTo>
                    <a:pt x="57" y="458"/>
                  </a:lnTo>
                  <a:moveTo>
                    <a:pt x="42" y="319"/>
                  </a:moveTo>
                  <a:lnTo>
                    <a:pt x="35" y="325"/>
                  </a:lnTo>
                  <a:lnTo>
                    <a:pt x="48" y="453"/>
                  </a:lnTo>
                  <a:lnTo>
                    <a:pt x="56" y="448"/>
                  </a:lnTo>
                  <a:lnTo>
                    <a:pt x="42" y="319"/>
                  </a:lnTo>
                  <a:moveTo>
                    <a:pt x="26" y="164"/>
                  </a:moveTo>
                  <a:lnTo>
                    <a:pt x="18" y="170"/>
                  </a:lnTo>
                  <a:lnTo>
                    <a:pt x="33" y="316"/>
                  </a:lnTo>
                  <a:lnTo>
                    <a:pt x="41" y="310"/>
                  </a:lnTo>
                  <a:lnTo>
                    <a:pt x="26" y="164"/>
                  </a:lnTo>
                  <a:moveTo>
                    <a:pt x="9" y="0"/>
                  </a:moveTo>
                  <a:lnTo>
                    <a:pt x="0" y="0"/>
                  </a:lnTo>
                  <a:lnTo>
                    <a:pt x="17" y="160"/>
                  </a:lnTo>
                  <a:lnTo>
                    <a:pt x="25" y="15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 name="Freeform 12"/>
            <p:cNvSpPr>
              <a:spLocks noEditPoints="1" noChangeArrowheads="1"/>
            </p:cNvSpPr>
            <p:nvPr>
              <p:custDataLst>
                <p:tags r:id="rId8"/>
              </p:custDataLst>
            </p:nvPr>
          </p:nvSpPr>
          <p:spPr bwMode="auto">
            <a:xfrm>
              <a:off x="8086517" y="175499"/>
              <a:ext cx="696356" cy="3185577"/>
            </a:xfrm>
            <a:custGeom>
              <a:avLst/>
              <a:gdLst>
                <a:gd name="T0" fmla="*/ 115 w 258"/>
                <a:gd name="T1" fmla="*/ 499 h 1180"/>
                <a:gd name="T2" fmla="*/ 107 w 258"/>
                <a:gd name="T3" fmla="*/ 503 h 1180"/>
                <a:gd name="T4" fmla="*/ 239 w 258"/>
                <a:gd name="T5" fmla="*/ 1122 h 1180"/>
                <a:gd name="T6" fmla="*/ 257 w 258"/>
                <a:gd name="T7" fmla="*/ 1180 h 1180"/>
                <a:gd name="T8" fmla="*/ 258 w 258"/>
                <a:gd name="T9" fmla="*/ 1173 h 1180"/>
                <a:gd name="T10" fmla="*/ 248 w 258"/>
                <a:gd name="T11" fmla="*/ 1122 h 1180"/>
                <a:gd name="T12" fmla="*/ 115 w 258"/>
                <a:gd name="T13" fmla="*/ 499 h 1180"/>
                <a:gd name="T14" fmla="*/ 89 w 258"/>
                <a:gd name="T15" fmla="*/ 377 h 1180"/>
                <a:gd name="T16" fmla="*/ 81 w 258"/>
                <a:gd name="T17" fmla="*/ 382 h 1180"/>
                <a:gd name="T18" fmla="*/ 105 w 258"/>
                <a:gd name="T19" fmla="*/ 495 h 1180"/>
                <a:gd name="T20" fmla="*/ 113 w 258"/>
                <a:gd name="T21" fmla="*/ 490 h 1180"/>
                <a:gd name="T22" fmla="*/ 89 w 258"/>
                <a:gd name="T23" fmla="*/ 377 h 1180"/>
                <a:gd name="T24" fmla="*/ 60 w 258"/>
                <a:gd name="T25" fmla="*/ 242 h 1180"/>
                <a:gd name="T26" fmla="*/ 53 w 258"/>
                <a:gd name="T27" fmla="*/ 248 h 1180"/>
                <a:gd name="T28" fmla="*/ 80 w 258"/>
                <a:gd name="T29" fmla="*/ 373 h 1180"/>
                <a:gd name="T30" fmla="*/ 87 w 258"/>
                <a:gd name="T31" fmla="*/ 368 h 1180"/>
                <a:gd name="T32" fmla="*/ 60 w 258"/>
                <a:gd name="T33" fmla="*/ 242 h 1180"/>
                <a:gd name="T34" fmla="*/ 28 w 258"/>
                <a:gd name="T35" fmla="*/ 89 h 1180"/>
                <a:gd name="T36" fmla="*/ 21 w 258"/>
                <a:gd name="T37" fmla="*/ 96 h 1180"/>
                <a:gd name="T38" fmla="*/ 51 w 258"/>
                <a:gd name="T39" fmla="*/ 239 h 1180"/>
                <a:gd name="T40" fmla="*/ 58 w 258"/>
                <a:gd name="T41" fmla="*/ 233 h 1180"/>
                <a:gd name="T42" fmla="*/ 28 w 258"/>
                <a:gd name="T43" fmla="*/ 89 h 1180"/>
                <a:gd name="T44" fmla="*/ 9 w 258"/>
                <a:gd name="T45" fmla="*/ 0 h 1180"/>
                <a:gd name="T46" fmla="*/ 0 w 258"/>
                <a:gd name="T47" fmla="*/ 0 h 1180"/>
                <a:gd name="T48" fmla="*/ 19 w 258"/>
                <a:gd name="T49" fmla="*/ 86 h 1180"/>
                <a:gd name="T50" fmla="*/ 26 w 258"/>
                <a:gd name="T51" fmla="*/ 79 h 1180"/>
                <a:gd name="T52" fmla="*/ 9 w 258"/>
                <a:gd name="T5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1180">
                  <a:moveTo>
                    <a:pt x="115" y="499"/>
                  </a:moveTo>
                  <a:lnTo>
                    <a:pt x="107" y="503"/>
                  </a:lnTo>
                  <a:lnTo>
                    <a:pt x="239" y="1122"/>
                  </a:lnTo>
                  <a:lnTo>
                    <a:pt x="257" y="1180"/>
                  </a:lnTo>
                  <a:lnTo>
                    <a:pt x="258" y="1173"/>
                  </a:lnTo>
                  <a:lnTo>
                    <a:pt x="248" y="1122"/>
                  </a:lnTo>
                  <a:lnTo>
                    <a:pt x="115" y="499"/>
                  </a:lnTo>
                  <a:close/>
                  <a:moveTo>
                    <a:pt x="89" y="377"/>
                  </a:moveTo>
                  <a:lnTo>
                    <a:pt x="81" y="382"/>
                  </a:lnTo>
                  <a:lnTo>
                    <a:pt x="105" y="495"/>
                  </a:lnTo>
                  <a:lnTo>
                    <a:pt x="113" y="490"/>
                  </a:lnTo>
                  <a:lnTo>
                    <a:pt x="89" y="377"/>
                  </a:lnTo>
                  <a:close/>
                  <a:moveTo>
                    <a:pt x="60" y="242"/>
                  </a:moveTo>
                  <a:lnTo>
                    <a:pt x="53" y="248"/>
                  </a:lnTo>
                  <a:lnTo>
                    <a:pt x="80" y="373"/>
                  </a:lnTo>
                  <a:lnTo>
                    <a:pt x="87" y="368"/>
                  </a:lnTo>
                  <a:lnTo>
                    <a:pt x="60" y="242"/>
                  </a:lnTo>
                  <a:close/>
                  <a:moveTo>
                    <a:pt x="28" y="89"/>
                  </a:moveTo>
                  <a:lnTo>
                    <a:pt x="21" y="96"/>
                  </a:lnTo>
                  <a:lnTo>
                    <a:pt x="51" y="239"/>
                  </a:lnTo>
                  <a:lnTo>
                    <a:pt x="58" y="233"/>
                  </a:lnTo>
                  <a:lnTo>
                    <a:pt x="28" y="89"/>
                  </a:lnTo>
                  <a:close/>
                  <a:moveTo>
                    <a:pt x="9" y="0"/>
                  </a:moveTo>
                  <a:lnTo>
                    <a:pt x="0" y="0"/>
                  </a:lnTo>
                  <a:lnTo>
                    <a:pt x="19" y="86"/>
                  </a:lnTo>
                  <a:lnTo>
                    <a:pt x="26" y="79"/>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 name="Freeform 13"/>
            <p:cNvSpPr>
              <a:spLocks noEditPoints="1" noChangeArrowheads="1"/>
            </p:cNvSpPr>
            <p:nvPr>
              <p:custDataLst>
                <p:tags r:id="rId9"/>
              </p:custDataLst>
            </p:nvPr>
          </p:nvSpPr>
          <p:spPr bwMode="auto">
            <a:xfrm>
              <a:off x="8086517" y="175499"/>
              <a:ext cx="696356" cy="3185577"/>
            </a:xfrm>
            <a:custGeom>
              <a:avLst/>
              <a:gdLst>
                <a:gd name="T0" fmla="*/ 115 w 258"/>
                <a:gd name="T1" fmla="*/ 499 h 1180"/>
                <a:gd name="T2" fmla="*/ 107 w 258"/>
                <a:gd name="T3" fmla="*/ 503 h 1180"/>
                <a:gd name="T4" fmla="*/ 239 w 258"/>
                <a:gd name="T5" fmla="*/ 1122 h 1180"/>
                <a:gd name="T6" fmla="*/ 257 w 258"/>
                <a:gd name="T7" fmla="*/ 1180 h 1180"/>
                <a:gd name="T8" fmla="*/ 258 w 258"/>
                <a:gd name="T9" fmla="*/ 1173 h 1180"/>
                <a:gd name="T10" fmla="*/ 248 w 258"/>
                <a:gd name="T11" fmla="*/ 1122 h 1180"/>
                <a:gd name="T12" fmla="*/ 115 w 258"/>
                <a:gd name="T13" fmla="*/ 499 h 1180"/>
                <a:gd name="T14" fmla="*/ 89 w 258"/>
                <a:gd name="T15" fmla="*/ 377 h 1180"/>
                <a:gd name="T16" fmla="*/ 81 w 258"/>
                <a:gd name="T17" fmla="*/ 382 h 1180"/>
                <a:gd name="T18" fmla="*/ 105 w 258"/>
                <a:gd name="T19" fmla="*/ 495 h 1180"/>
                <a:gd name="T20" fmla="*/ 113 w 258"/>
                <a:gd name="T21" fmla="*/ 490 h 1180"/>
                <a:gd name="T22" fmla="*/ 89 w 258"/>
                <a:gd name="T23" fmla="*/ 377 h 1180"/>
                <a:gd name="T24" fmla="*/ 60 w 258"/>
                <a:gd name="T25" fmla="*/ 242 h 1180"/>
                <a:gd name="T26" fmla="*/ 53 w 258"/>
                <a:gd name="T27" fmla="*/ 248 h 1180"/>
                <a:gd name="T28" fmla="*/ 80 w 258"/>
                <a:gd name="T29" fmla="*/ 373 h 1180"/>
                <a:gd name="T30" fmla="*/ 87 w 258"/>
                <a:gd name="T31" fmla="*/ 368 h 1180"/>
                <a:gd name="T32" fmla="*/ 60 w 258"/>
                <a:gd name="T33" fmla="*/ 242 h 1180"/>
                <a:gd name="T34" fmla="*/ 28 w 258"/>
                <a:gd name="T35" fmla="*/ 89 h 1180"/>
                <a:gd name="T36" fmla="*/ 21 w 258"/>
                <a:gd name="T37" fmla="*/ 96 h 1180"/>
                <a:gd name="T38" fmla="*/ 51 w 258"/>
                <a:gd name="T39" fmla="*/ 239 h 1180"/>
                <a:gd name="T40" fmla="*/ 58 w 258"/>
                <a:gd name="T41" fmla="*/ 233 h 1180"/>
                <a:gd name="T42" fmla="*/ 28 w 258"/>
                <a:gd name="T43" fmla="*/ 89 h 1180"/>
                <a:gd name="T44" fmla="*/ 9 w 258"/>
                <a:gd name="T45" fmla="*/ 0 h 1180"/>
                <a:gd name="T46" fmla="*/ 0 w 258"/>
                <a:gd name="T47" fmla="*/ 0 h 1180"/>
                <a:gd name="T48" fmla="*/ 19 w 258"/>
                <a:gd name="T49" fmla="*/ 86 h 1180"/>
                <a:gd name="T50" fmla="*/ 26 w 258"/>
                <a:gd name="T51" fmla="*/ 79 h 1180"/>
                <a:gd name="T52" fmla="*/ 9 w 258"/>
                <a:gd name="T5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1180">
                  <a:moveTo>
                    <a:pt x="115" y="499"/>
                  </a:moveTo>
                  <a:lnTo>
                    <a:pt x="107" y="503"/>
                  </a:lnTo>
                  <a:lnTo>
                    <a:pt x="239" y="1122"/>
                  </a:lnTo>
                  <a:lnTo>
                    <a:pt x="257" y="1180"/>
                  </a:lnTo>
                  <a:lnTo>
                    <a:pt x="258" y="1173"/>
                  </a:lnTo>
                  <a:lnTo>
                    <a:pt x="248" y="1122"/>
                  </a:lnTo>
                  <a:lnTo>
                    <a:pt x="115" y="499"/>
                  </a:lnTo>
                  <a:moveTo>
                    <a:pt x="89" y="377"/>
                  </a:moveTo>
                  <a:lnTo>
                    <a:pt x="81" y="382"/>
                  </a:lnTo>
                  <a:lnTo>
                    <a:pt x="105" y="495"/>
                  </a:lnTo>
                  <a:lnTo>
                    <a:pt x="113" y="490"/>
                  </a:lnTo>
                  <a:lnTo>
                    <a:pt x="89" y="377"/>
                  </a:lnTo>
                  <a:moveTo>
                    <a:pt x="60" y="242"/>
                  </a:moveTo>
                  <a:lnTo>
                    <a:pt x="53" y="248"/>
                  </a:lnTo>
                  <a:lnTo>
                    <a:pt x="80" y="373"/>
                  </a:lnTo>
                  <a:lnTo>
                    <a:pt x="87" y="368"/>
                  </a:lnTo>
                  <a:lnTo>
                    <a:pt x="60" y="242"/>
                  </a:lnTo>
                  <a:moveTo>
                    <a:pt x="28" y="89"/>
                  </a:moveTo>
                  <a:lnTo>
                    <a:pt x="21" y="96"/>
                  </a:lnTo>
                  <a:lnTo>
                    <a:pt x="51" y="239"/>
                  </a:lnTo>
                  <a:lnTo>
                    <a:pt x="58" y="233"/>
                  </a:lnTo>
                  <a:lnTo>
                    <a:pt x="28" y="89"/>
                  </a:lnTo>
                  <a:moveTo>
                    <a:pt x="9" y="0"/>
                  </a:moveTo>
                  <a:lnTo>
                    <a:pt x="0" y="0"/>
                  </a:lnTo>
                  <a:lnTo>
                    <a:pt x="19" y="86"/>
                  </a:lnTo>
                  <a:lnTo>
                    <a:pt x="26" y="7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 name="Freeform 14"/>
            <p:cNvSpPr>
              <a:spLocks noEditPoints="1" noChangeArrowheads="1"/>
            </p:cNvSpPr>
            <p:nvPr>
              <p:custDataLst>
                <p:tags r:id="rId10"/>
              </p:custDataLst>
            </p:nvPr>
          </p:nvSpPr>
          <p:spPr bwMode="auto">
            <a:xfrm>
              <a:off x="7727650" y="175499"/>
              <a:ext cx="1052168" cy="3197514"/>
            </a:xfrm>
            <a:custGeom>
              <a:avLst/>
              <a:gdLst>
                <a:gd name="T0" fmla="*/ 183 w 390"/>
                <a:gd name="T1" fmla="*/ 537 h 1184"/>
                <a:gd name="T2" fmla="*/ 175 w 390"/>
                <a:gd name="T3" fmla="*/ 541 h 1184"/>
                <a:gd name="T4" fmla="*/ 364 w 390"/>
                <a:gd name="T5" fmla="*/ 1124 h 1184"/>
                <a:gd name="T6" fmla="*/ 390 w 390"/>
                <a:gd name="T7" fmla="*/ 1184 h 1184"/>
                <a:gd name="T8" fmla="*/ 390 w 390"/>
                <a:gd name="T9" fmla="*/ 1180 h 1184"/>
                <a:gd name="T10" fmla="*/ 372 w 390"/>
                <a:gd name="T11" fmla="*/ 1122 h 1184"/>
                <a:gd name="T12" fmla="*/ 183 w 390"/>
                <a:gd name="T13" fmla="*/ 537 h 1184"/>
                <a:gd name="T14" fmla="*/ 147 w 390"/>
                <a:gd name="T15" fmla="*/ 429 h 1184"/>
                <a:gd name="T16" fmla="*/ 140 w 390"/>
                <a:gd name="T17" fmla="*/ 433 h 1184"/>
                <a:gd name="T18" fmla="*/ 173 w 390"/>
                <a:gd name="T19" fmla="*/ 533 h 1184"/>
                <a:gd name="T20" fmla="*/ 180 w 390"/>
                <a:gd name="T21" fmla="*/ 528 h 1184"/>
                <a:gd name="T22" fmla="*/ 147 w 390"/>
                <a:gd name="T23" fmla="*/ 429 h 1184"/>
                <a:gd name="T24" fmla="*/ 110 w 390"/>
                <a:gd name="T25" fmla="*/ 311 h 1184"/>
                <a:gd name="T26" fmla="*/ 103 w 390"/>
                <a:gd name="T27" fmla="*/ 317 h 1184"/>
                <a:gd name="T28" fmla="*/ 137 w 390"/>
                <a:gd name="T29" fmla="*/ 425 h 1184"/>
                <a:gd name="T30" fmla="*/ 145 w 390"/>
                <a:gd name="T31" fmla="*/ 420 h 1184"/>
                <a:gd name="T32" fmla="*/ 110 w 390"/>
                <a:gd name="T33" fmla="*/ 311 h 1184"/>
                <a:gd name="T34" fmla="*/ 68 w 390"/>
                <a:gd name="T35" fmla="*/ 182 h 1184"/>
                <a:gd name="T36" fmla="*/ 61 w 390"/>
                <a:gd name="T37" fmla="*/ 188 h 1184"/>
                <a:gd name="T38" fmla="*/ 100 w 390"/>
                <a:gd name="T39" fmla="*/ 308 h 1184"/>
                <a:gd name="T40" fmla="*/ 107 w 390"/>
                <a:gd name="T41" fmla="*/ 303 h 1184"/>
                <a:gd name="T42" fmla="*/ 68 w 390"/>
                <a:gd name="T43" fmla="*/ 182 h 1184"/>
                <a:gd name="T44" fmla="*/ 20 w 390"/>
                <a:gd name="T45" fmla="*/ 35 h 1184"/>
                <a:gd name="T46" fmla="*/ 14 w 390"/>
                <a:gd name="T47" fmla="*/ 42 h 1184"/>
                <a:gd name="T48" fmla="*/ 58 w 390"/>
                <a:gd name="T49" fmla="*/ 179 h 1184"/>
                <a:gd name="T50" fmla="*/ 65 w 390"/>
                <a:gd name="T51" fmla="*/ 172 h 1184"/>
                <a:gd name="T52" fmla="*/ 20 w 390"/>
                <a:gd name="T53" fmla="*/ 35 h 1184"/>
                <a:gd name="T54" fmla="*/ 9 w 390"/>
                <a:gd name="T55" fmla="*/ 0 h 1184"/>
                <a:gd name="T56" fmla="*/ 0 w 390"/>
                <a:gd name="T57" fmla="*/ 0 h 1184"/>
                <a:gd name="T58" fmla="*/ 11 w 390"/>
                <a:gd name="T59" fmla="*/ 33 h 1184"/>
                <a:gd name="T60" fmla="*/ 17 w 390"/>
                <a:gd name="T61" fmla="*/ 25 h 1184"/>
                <a:gd name="T62" fmla="*/ 9 w 390"/>
                <a:gd name="T63"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1184">
                  <a:moveTo>
                    <a:pt x="183" y="537"/>
                  </a:moveTo>
                  <a:lnTo>
                    <a:pt x="175" y="541"/>
                  </a:lnTo>
                  <a:lnTo>
                    <a:pt x="364" y="1124"/>
                  </a:lnTo>
                  <a:lnTo>
                    <a:pt x="390" y="1184"/>
                  </a:lnTo>
                  <a:lnTo>
                    <a:pt x="390" y="1180"/>
                  </a:lnTo>
                  <a:lnTo>
                    <a:pt x="372" y="1122"/>
                  </a:lnTo>
                  <a:lnTo>
                    <a:pt x="183" y="537"/>
                  </a:lnTo>
                  <a:close/>
                  <a:moveTo>
                    <a:pt x="147" y="429"/>
                  </a:moveTo>
                  <a:lnTo>
                    <a:pt x="140" y="433"/>
                  </a:lnTo>
                  <a:lnTo>
                    <a:pt x="173" y="533"/>
                  </a:lnTo>
                  <a:lnTo>
                    <a:pt x="180" y="528"/>
                  </a:lnTo>
                  <a:lnTo>
                    <a:pt x="147" y="429"/>
                  </a:lnTo>
                  <a:close/>
                  <a:moveTo>
                    <a:pt x="110" y="311"/>
                  </a:moveTo>
                  <a:lnTo>
                    <a:pt x="103" y="317"/>
                  </a:lnTo>
                  <a:lnTo>
                    <a:pt x="137" y="425"/>
                  </a:lnTo>
                  <a:lnTo>
                    <a:pt x="145" y="420"/>
                  </a:lnTo>
                  <a:lnTo>
                    <a:pt x="110" y="311"/>
                  </a:lnTo>
                  <a:close/>
                  <a:moveTo>
                    <a:pt x="68" y="182"/>
                  </a:moveTo>
                  <a:lnTo>
                    <a:pt x="61" y="188"/>
                  </a:lnTo>
                  <a:lnTo>
                    <a:pt x="100" y="308"/>
                  </a:lnTo>
                  <a:lnTo>
                    <a:pt x="107" y="303"/>
                  </a:lnTo>
                  <a:lnTo>
                    <a:pt x="68" y="182"/>
                  </a:lnTo>
                  <a:close/>
                  <a:moveTo>
                    <a:pt x="20" y="35"/>
                  </a:moveTo>
                  <a:lnTo>
                    <a:pt x="14" y="42"/>
                  </a:lnTo>
                  <a:lnTo>
                    <a:pt x="58" y="179"/>
                  </a:lnTo>
                  <a:lnTo>
                    <a:pt x="65" y="172"/>
                  </a:lnTo>
                  <a:lnTo>
                    <a:pt x="20" y="35"/>
                  </a:lnTo>
                  <a:close/>
                  <a:moveTo>
                    <a:pt x="9" y="0"/>
                  </a:moveTo>
                  <a:lnTo>
                    <a:pt x="0" y="0"/>
                  </a:lnTo>
                  <a:lnTo>
                    <a:pt x="11" y="33"/>
                  </a:lnTo>
                  <a:lnTo>
                    <a:pt x="17" y="25"/>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 name="Freeform 15"/>
            <p:cNvSpPr>
              <a:spLocks noEditPoints="1" noChangeArrowheads="1"/>
            </p:cNvSpPr>
            <p:nvPr>
              <p:custDataLst>
                <p:tags r:id="rId11"/>
              </p:custDataLst>
            </p:nvPr>
          </p:nvSpPr>
          <p:spPr bwMode="auto">
            <a:xfrm>
              <a:off x="7727650" y="175499"/>
              <a:ext cx="1052168" cy="3197514"/>
            </a:xfrm>
            <a:custGeom>
              <a:avLst/>
              <a:gdLst>
                <a:gd name="T0" fmla="*/ 183 w 390"/>
                <a:gd name="T1" fmla="*/ 537 h 1184"/>
                <a:gd name="T2" fmla="*/ 175 w 390"/>
                <a:gd name="T3" fmla="*/ 541 h 1184"/>
                <a:gd name="T4" fmla="*/ 364 w 390"/>
                <a:gd name="T5" fmla="*/ 1124 h 1184"/>
                <a:gd name="T6" fmla="*/ 390 w 390"/>
                <a:gd name="T7" fmla="*/ 1184 h 1184"/>
                <a:gd name="T8" fmla="*/ 390 w 390"/>
                <a:gd name="T9" fmla="*/ 1180 h 1184"/>
                <a:gd name="T10" fmla="*/ 372 w 390"/>
                <a:gd name="T11" fmla="*/ 1122 h 1184"/>
                <a:gd name="T12" fmla="*/ 183 w 390"/>
                <a:gd name="T13" fmla="*/ 537 h 1184"/>
                <a:gd name="T14" fmla="*/ 147 w 390"/>
                <a:gd name="T15" fmla="*/ 429 h 1184"/>
                <a:gd name="T16" fmla="*/ 140 w 390"/>
                <a:gd name="T17" fmla="*/ 433 h 1184"/>
                <a:gd name="T18" fmla="*/ 173 w 390"/>
                <a:gd name="T19" fmla="*/ 533 h 1184"/>
                <a:gd name="T20" fmla="*/ 180 w 390"/>
                <a:gd name="T21" fmla="*/ 528 h 1184"/>
                <a:gd name="T22" fmla="*/ 147 w 390"/>
                <a:gd name="T23" fmla="*/ 429 h 1184"/>
                <a:gd name="T24" fmla="*/ 110 w 390"/>
                <a:gd name="T25" fmla="*/ 311 h 1184"/>
                <a:gd name="T26" fmla="*/ 103 w 390"/>
                <a:gd name="T27" fmla="*/ 317 h 1184"/>
                <a:gd name="T28" fmla="*/ 137 w 390"/>
                <a:gd name="T29" fmla="*/ 425 h 1184"/>
                <a:gd name="T30" fmla="*/ 145 w 390"/>
                <a:gd name="T31" fmla="*/ 420 h 1184"/>
                <a:gd name="T32" fmla="*/ 110 w 390"/>
                <a:gd name="T33" fmla="*/ 311 h 1184"/>
                <a:gd name="T34" fmla="*/ 68 w 390"/>
                <a:gd name="T35" fmla="*/ 182 h 1184"/>
                <a:gd name="T36" fmla="*/ 61 w 390"/>
                <a:gd name="T37" fmla="*/ 188 h 1184"/>
                <a:gd name="T38" fmla="*/ 100 w 390"/>
                <a:gd name="T39" fmla="*/ 308 h 1184"/>
                <a:gd name="T40" fmla="*/ 107 w 390"/>
                <a:gd name="T41" fmla="*/ 303 h 1184"/>
                <a:gd name="T42" fmla="*/ 68 w 390"/>
                <a:gd name="T43" fmla="*/ 182 h 1184"/>
                <a:gd name="T44" fmla="*/ 20 w 390"/>
                <a:gd name="T45" fmla="*/ 35 h 1184"/>
                <a:gd name="T46" fmla="*/ 14 w 390"/>
                <a:gd name="T47" fmla="*/ 42 h 1184"/>
                <a:gd name="T48" fmla="*/ 58 w 390"/>
                <a:gd name="T49" fmla="*/ 179 h 1184"/>
                <a:gd name="T50" fmla="*/ 65 w 390"/>
                <a:gd name="T51" fmla="*/ 172 h 1184"/>
                <a:gd name="T52" fmla="*/ 20 w 390"/>
                <a:gd name="T53" fmla="*/ 35 h 1184"/>
                <a:gd name="T54" fmla="*/ 9 w 390"/>
                <a:gd name="T55" fmla="*/ 0 h 1184"/>
                <a:gd name="T56" fmla="*/ 0 w 390"/>
                <a:gd name="T57" fmla="*/ 0 h 1184"/>
                <a:gd name="T58" fmla="*/ 11 w 390"/>
                <a:gd name="T59" fmla="*/ 33 h 1184"/>
                <a:gd name="T60" fmla="*/ 17 w 390"/>
                <a:gd name="T61" fmla="*/ 25 h 1184"/>
                <a:gd name="T62" fmla="*/ 9 w 390"/>
                <a:gd name="T63"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1184">
                  <a:moveTo>
                    <a:pt x="183" y="537"/>
                  </a:moveTo>
                  <a:lnTo>
                    <a:pt x="175" y="541"/>
                  </a:lnTo>
                  <a:lnTo>
                    <a:pt x="364" y="1124"/>
                  </a:lnTo>
                  <a:lnTo>
                    <a:pt x="390" y="1184"/>
                  </a:lnTo>
                  <a:lnTo>
                    <a:pt x="390" y="1180"/>
                  </a:lnTo>
                  <a:lnTo>
                    <a:pt x="372" y="1122"/>
                  </a:lnTo>
                  <a:lnTo>
                    <a:pt x="183" y="537"/>
                  </a:lnTo>
                  <a:moveTo>
                    <a:pt x="147" y="429"/>
                  </a:moveTo>
                  <a:lnTo>
                    <a:pt x="140" y="433"/>
                  </a:lnTo>
                  <a:lnTo>
                    <a:pt x="173" y="533"/>
                  </a:lnTo>
                  <a:lnTo>
                    <a:pt x="180" y="528"/>
                  </a:lnTo>
                  <a:lnTo>
                    <a:pt x="147" y="429"/>
                  </a:lnTo>
                  <a:moveTo>
                    <a:pt x="110" y="311"/>
                  </a:moveTo>
                  <a:lnTo>
                    <a:pt x="103" y="317"/>
                  </a:lnTo>
                  <a:lnTo>
                    <a:pt x="137" y="425"/>
                  </a:lnTo>
                  <a:lnTo>
                    <a:pt x="145" y="420"/>
                  </a:lnTo>
                  <a:lnTo>
                    <a:pt x="110" y="311"/>
                  </a:lnTo>
                  <a:moveTo>
                    <a:pt x="68" y="182"/>
                  </a:moveTo>
                  <a:lnTo>
                    <a:pt x="61" y="188"/>
                  </a:lnTo>
                  <a:lnTo>
                    <a:pt x="100" y="308"/>
                  </a:lnTo>
                  <a:lnTo>
                    <a:pt x="107" y="303"/>
                  </a:lnTo>
                  <a:lnTo>
                    <a:pt x="68" y="182"/>
                  </a:lnTo>
                  <a:moveTo>
                    <a:pt x="20" y="35"/>
                  </a:moveTo>
                  <a:lnTo>
                    <a:pt x="14" y="42"/>
                  </a:lnTo>
                  <a:lnTo>
                    <a:pt x="58" y="179"/>
                  </a:lnTo>
                  <a:lnTo>
                    <a:pt x="65" y="172"/>
                  </a:lnTo>
                  <a:lnTo>
                    <a:pt x="20" y="35"/>
                  </a:lnTo>
                  <a:moveTo>
                    <a:pt x="9" y="0"/>
                  </a:moveTo>
                  <a:lnTo>
                    <a:pt x="0" y="0"/>
                  </a:lnTo>
                  <a:lnTo>
                    <a:pt x="11" y="33"/>
                  </a:lnTo>
                  <a:lnTo>
                    <a:pt x="17" y="25"/>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 name="Freeform 16"/>
            <p:cNvSpPr>
              <a:spLocks noEditPoints="1" noChangeArrowheads="1"/>
            </p:cNvSpPr>
            <p:nvPr>
              <p:custDataLst>
                <p:tags r:id="rId12"/>
              </p:custDataLst>
            </p:nvPr>
          </p:nvSpPr>
          <p:spPr bwMode="auto">
            <a:xfrm>
              <a:off x="7348930" y="175499"/>
              <a:ext cx="1430888" cy="3204973"/>
            </a:xfrm>
            <a:custGeom>
              <a:avLst/>
              <a:gdLst>
                <a:gd name="T0" fmla="*/ 261 w 530"/>
                <a:gd name="T1" fmla="*/ 572 h 1187"/>
                <a:gd name="T2" fmla="*/ 254 w 530"/>
                <a:gd name="T3" fmla="*/ 576 h 1187"/>
                <a:gd name="T4" fmla="*/ 495 w 530"/>
                <a:gd name="T5" fmla="*/ 1125 h 1187"/>
                <a:gd name="T6" fmla="*/ 530 w 530"/>
                <a:gd name="T7" fmla="*/ 1187 h 1187"/>
                <a:gd name="T8" fmla="*/ 530 w 530"/>
                <a:gd name="T9" fmla="*/ 1184 h 1187"/>
                <a:gd name="T10" fmla="*/ 504 w 530"/>
                <a:gd name="T11" fmla="*/ 1124 h 1187"/>
                <a:gd name="T12" fmla="*/ 261 w 530"/>
                <a:gd name="T13" fmla="*/ 572 h 1187"/>
                <a:gd name="T14" fmla="*/ 219 w 530"/>
                <a:gd name="T15" fmla="*/ 476 h 1187"/>
                <a:gd name="T16" fmla="*/ 212 w 530"/>
                <a:gd name="T17" fmla="*/ 481 h 1187"/>
                <a:gd name="T18" fmla="*/ 251 w 530"/>
                <a:gd name="T19" fmla="*/ 569 h 1187"/>
                <a:gd name="T20" fmla="*/ 258 w 530"/>
                <a:gd name="T21" fmla="*/ 564 h 1187"/>
                <a:gd name="T22" fmla="*/ 219 w 530"/>
                <a:gd name="T23" fmla="*/ 476 h 1187"/>
                <a:gd name="T24" fmla="*/ 174 w 530"/>
                <a:gd name="T25" fmla="*/ 374 h 1187"/>
                <a:gd name="T26" fmla="*/ 167 w 530"/>
                <a:gd name="T27" fmla="*/ 379 h 1187"/>
                <a:gd name="T28" fmla="*/ 208 w 530"/>
                <a:gd name="T29" fmla="*/ 474 h 1187"/>
                <a:gd name="T30" fmla="*/ 215 w 530"/>
                <a:gd name="T31" fmla="*/ 469 h 1187"/>
                <a:gd name="T32" fmla="*/ 174 w 530"/>
                <a:gd name="T33" fmla="*/ 374 h 1187"/>
                <a:gd name="T34" fmla="*/ 125 w 530"/>
                <a:gd name="T35" fmla="*/ 263 h 1187"/>
                <a:gd name="T36" fmla="*/ 119 w 530"/>
                <a:gd name="T37" fmla="*/ 269 h 1187"/>
                <a:gd name="T38" fmla="*/ 164 w 530"/>
                <a:gd name="T39" fmla="*/ 372 h 1187"/>
                <a:gd name="T40" fmla="*/ 170 w 530"/>
                <a:gd name="T41" fmla="*/ 366 h 1187"/>
                <a:gd name="T42" fmla="*/ 125 w 530"/>
                <a:gd name="T43" fmla="*/ 263 h 1187"/>
                <a:gd name="T44" fmla="*/ 72 w 530"/>
                <a:gd name="T45" fmla="*/ 140 h 1187"/>
                <a:gd name="T46" fmla="*/ 65 w 530"/>
                <a:gd name="T47" fmla="*/ 147 h 1187"/>
                <a:gd name="T48" fmla="*/ 115 w 530"/>
                <a:gd name="T49" fmla="*/ 261 h 1187"/>
                <a:gd name="T50" fmla="*/ 122 w 530"/>
                <a:gd name="T51" fmla="*/ 255 h 1187"/>
                <a:gd name="T52" fmla="*/ 72 w 530"/>
                <a:gd name="T53" fmla="*/ 140 h 1187"/>
                <a:gd name="T54" fmla="*/ 10 w 530"/>
                <a:gd name="T55" fmla="*/ 1 h 1187"/>
                <a:gd name="T56" fmla="*/ 5 w 530"/>
                <a:gd name="T57" fmla="*/ 9 h 1187"/>
                <a:gd name="T58" fmla="*/ 62 w 530"/>
                <a:gd name="T59" fmla="*/ 139 h 1187"/>
                <a:gd name="T60" fmla="*/ 67 w 530"/>
                <a:gd name="T61" fmla="*/ 132 h 1187"/>
                <a:gd name="T62" fmla="*/ 10 w 530"/>
                <a:gd name="T63" fmla="*/ 1 h 1187"/>
                <a:gd name="T64" fmla="*/ 1 w 530"/>
                <a:gd name="T65" fmla="*/ 0 h 1187"/>
                <a:gd name="T66" fmla="*/ 0 w 530"/>
                <a:gd name="T67" fmla="*/ 0 h 1187"/>
                <a:gd name="T68" fmla="*/ 1 w 530"/>
                <a:gd name="T69"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0" h="1187">
                  <a:moveTo>
                    <a:pt x="261" y="572"/>
                  </a:moveTo>
                  <a:lnTo>
                    <a:pt x="254" y="576"/>
                  </a:lnTo>
                  <a:lnTo>
                    <a:pt x="495" y="1125"/>
                  </a:lnTo>
                  <a:lnTo>
                    <a:pt x="530" y="1187"/>
                  </a:lnTo>
                  <a:lnTo>
                    <a:pt x="530" y="1184"/>
                  </a:lnTo>
                  <a:lnTo>
                    <a:pt x="504" y="1124"/>
                  </a:lnTo>
                  <a:lnTo>
                    <a:pt x="261" y="572"/>
                  </a:lnTo>
                  <a:close/>
                  <a:moveTo>
                    <a:pt x="219" y="476"/>
                  </a:moveTo>
                  <a:lnTo>
                    <a:pt x="212" y="481"/>
                  </a:lnTo>
                  <a:lnTo>
                    <a:pt x="251" y="569"/>
                  </a:lnTo>
                  <a:lnTo>
                    <a:pt x="258" y="564"/>
                  </a:lnTo>
                  <a:lnTo>
                    <a:pt x="219" y="476"/>
                  </a:lnTo>
                  <a:close/>
                  <a:moveTo>
                    <a:pt x="174" y="374"/>
                  </a:moveTo>
                  <a:lnTo>
                    <a:pt x="167" y="379"/>
                  </a:lnTo>
                  <a:lnTo>
                    <a:pt x="208" y="474"/>
                  </a:lnTo>
                  <a:lnTo>
                    <a:pt x="215" y="469"/>
                  </a:lnTo>
                  <a:lnTo>
                    <a:pt x="174" y="374"/>
                  </a:lnTo>
                  <a:close/>
                  <a:moveTo>
                    <a:pt x="125" y="263"/>
                  </a:moveTo>
                  <a:lnTo>
                    <a:pt x="119" y="269"/>
                  </a:lnTo>
                  <a:lnTo>
                    <a:pt x="164" y="372"/>
                  </a:lnTo>
                  <a:lnTo>
                    <a:pt x="170" y="366"/>
                  </a:lnTo>
                  <a:lnTo>
                    <a:pt x="125" y="263"/>
                  </a:lnTo>
                  <a:close/>
                  <a:moveTo>
                    <a:pt x="72" y="140"/>
                  </a:moveTo>
                  <a:lnTo>
                    <a:pt x="65" y="147"/>
                  </a:lnTo>
                  <a:lnTo>
                    <a:pt x="115" y="261"/>
                  </a:lnTo>
                  <a:lnTo>
                    <a:pt x="122" y="255"/>
                  </a:lnTo>
                  <a:lnTo>
                    <a:pt x="72" y="140"/>
                  </a:lnTo>
                  <a:close/>
                  <a:moveTo>
                    <a:pt x="10" y="1"/>
                  </a:moveTo>
                  <a:lnTo>
                    <a:pt x="5" y="9"/>
                  </a:lnTo>
                  <a:lnTo>
                    <a:pt x="62" y="139"/>
                  </a:lnTo>
                  <a:lnTo>
                    <a:pt x="67" y="132"/>
                  </a:lnTo>
                  <a:lnTo>
                    <a:pt x="10" y="1"/>
                  </a:lnTo>
                  <a:close/>
                  <a:moveTo>
                    <a:pt x="1" y="0"/>
                  </a:moveTo>
                  <a:lnTo>
                    <a:pt x="0" y="0"/>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 name="Freeform 17"/>
            <p:cNvSpPr>
              <a:spLocks noEditPoints="1" noChangeArrowheads="1"/>
            </p:cNvSpPr>
            <p:nvPr>
              <p:custDataLst>
                <p:tags r:id="rId13"/>
              </p:custDataLst>
            </p:nvPr>
          </p:nvSpPr>
          <p:spPr bwMode="auto">
            <a:xfrm>
              <a:off x="7348930" y="175499"/>
              <a:ext cx="1430888" cy="3204973"/>
            </a:xfrm>
            <a:custGeom>
              <a:avLst/>
              <a:gdLst>
                <a:gd name="T0" fmla="*/ 261 w 530"/>
                <a:gd name="T1" fmla="*/ 572 h 1187"/>
                <a:gd name="T2" fmla="*/ 254 w 530"/>
                <a:gd name="T3" fmla="*/ 576 h 1187"/>
                <a:gd name="T4" fmla="*/ 495 w 530"/>
                <a:gd name="T5" fmla="*/ 1125 h 1187"/>
                <a:gd name="T6" fmla="*/ 530 w 530"/>
                <a:gd name="T7" fmla="*/ 1187 h 1187"/>
                <a:gd name="T8" fmla="*/ 530 w 530"/>
                <a:gd name="T9" fmla="*/ 1184 h 1187"/>
                <a:gd name="T10" fmla="*/ 504 w 530"/>
                <a:gd name="T11" fmla="*/ 1124 h 1187"/>
                <a:gd name="T12" fmla="*/ 261 w 530"/>
                <a:gd name="T13" fmla="*/ 572 h 1187"/>
                <a:gd name="T14" fmla="*/ 219 w 530"/>
                <a:gd name="T15" fmla="*/ 476 h 1187"/>
                <a:gd name="T16" fmla="*/ 212 w 530"/>
                <a:gd name="T17" fmla="*/ 481 h 1187"/>
                <a:gd name="T18" fmla="*/ 251 w 530"/>
                <a:gd name="T19" fmla="*/ 569 h 1187"/>
                <a:gd name="T20" fmla="*/ 258 w 530"/>
                <a:gd name="T21" fmla="*/ 564 h 1187"/>
                <a:gd name="T22" fmla="*/ 219 w 530"/>
                <a:gd name="T23" fmla="*/ 476 h 1187"/>
                <a:gd name="T24" fmla="*/ 174 w 530"/>
                <a:gd name="T25" fmla="*/ 374 h 1187"/>
                <a:gd name="T26" fmla="*/ 167 w 530"/>
                <a:gd name="T27" fmla="*/ 379 h 1187"/>
                <a:gd name="T28" fmla="*/ 208 w 530"/>
                <a:gd name="T29" fmla="*/ 474 h 1187"/>
                <a:gd name="T30" fmla="*/ 215 w 530"/>
                <a:gd name="T31" fmla="*/ 469 h 1187"/>
                <a:gd name="T32" fmla="*/ 174 w 530"/>
                <a:gd name="T33" fmla="*/ 374 h 1187"/>
                <a:gd name="T34" fmla="*/ 125 w 530"/>
                <a:gd name="T35" fmla="*/ 263 h 1187"/>
                <a:gd name="T36" fmla="*/ 119 w 530"/>
                <a:gd name="T37" fmla="*/ 269 h 1187"/>
                <a:gd name="T38" fmla="*/ 164 w 530"/>
                <a:gd name="T39" fmla="*/ 372 h 1187"/>
                <a:gd name="T40" fmla="*/ 170 w 530"/>
                <a:gd name="T41" fmla="*/ 366 h 1187"/>
                <a:gd name="T42" fmla="*/ 125 w 530"/>
                <a:gd name="T43" fmla="*/ 263 h 1187"/>
                <a:gd name="T44" fmla="*/ 72 w 530"/>
                <a:gd name="T45" fmla="*/ 140 h 1187"/>
                <a:gd name="T46" fmla="*/ 65 w 530"/>
                <a:gd name="T47" fmla="*/ 147 h 1187"/>
                <a:gd name="T48" fmla="*/ 115 w 530"/>
                <a:gd name="T49" fmla="*/ 261 h 1187"/>
                <a:gd name="T50" fmla="*/ 122 w 530"/>
                <a:gd name="T51" fmla="*/ 255 h 1187"/>
                <a:gd name="T52" fmla="*/ 72 w 530"/>
                <a:gd name="T53" fmla="*/ 140 h 1187"/>
                <a:gd name="T54" fmla="*/ 10 w 530"/>
                <a:gd name="T55" fmla="*/ 1 h 1187"/>
                <a:gd name="T56" fmla="*/ 5 w 530"/>
                <a:gd name="T57" fmla="*/ 9 h 1187"/>
                <a:gd name="T58" fmla="*/ 62 w 530"/>
                <a:gd name="T59" fmla="*/ 139 h 1187"/>
                <a:gd name="T60" fmla="*/ 67 w 530"/>
                <a:gd name="T61" fmla="*/ 132 h 1187"/>
                <a:gd name="T62" fmla="*/ 10 w 530"/>
                <a:gd name="T63" fmla="*/ 1 h 1187"/>
                <a:gd name="T64" fmla="*/ 1 w 530"/>
                <a:gd name="T65" fmla="*/ 0 h 1187"/>
                <a:gd name="T66" fmla="*/ 0 w 530"/>
                <a:gd name="T67" fmla="*/ 0 h 1187"/>
                <a:gd name="T68" fmla="*/ 1 w 530"/>
                <a:gd name="T69"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0" h="1187">
                  <a:moveTo>
                    <a:pt x="261" y="572"/>
                  </a:moveTo>
                  <a:lnTo>
                    <a:pt x="254" y="576"/>
                  </a:lnTo>
                  <a:lnTo>
                    <a:pt x="495" y="1125"/>
                  </a:lnTo>
                  <a:lnTo>
                    <a:pt x="530" y="1187"/>
                  </a:lnTo>
                  <a:lnTo>
                    <a:pt x="530" y="1184"/>
                  </a:lnTo>
                  <a:lnTo>
                    <a:pt x="504" y="1124"/>
                  </a:lnTo>
                  <a:lnTo>
                    <a:pt x="261" y="572"/>
                  </a:lnTo>
                  <a:moveTo>
                    <a:pt x="219" y="476"/>
                  </a:moveTo>
                  <a:lnTo>
                    <a:pt x="212" y="481"/>
                  </a:lnTo>
                  <a:lnTo>
                    <a:pt x="251" y="569"/>
                  </a:lnTo>
                  <a:lnTo>
                    <a:pt x="258" y="564"/>
                  </a:lnTo>
                  <a:lnTo>
                    <a:pt x="219" y="476"/>
                  </a:lnTo>
                  <a:moveTo>
                    <a:pt x="174" y="374"/>
                  </a:moveTo>
                  <a:lnTo>
                    <a:pt x="167" y="379"/>
                  </a:lnTo>
                  <a:lnTo>
                    <a:pt x="208" y="474"/>
                  </a:lnTo>
                  <a:lnTo>
                    <a:pt x="215" y="469"/>
                  </a:lnTo>
                  <a:lnTo>
                    <a:pt x="174" y="374"/>
                  </a:lnTo>
                  <a:moveTo>
                    <a:pt x="125" y="263"/>
                  </a:moveTo>
                  <a:lnTo>
                    <a:pt x="119" y="269"/>
                  </a:lnTo>
                  <a:lnTo>
                    <a:pt x="164" y="372"/>
                  </a:lnTo>
                  <a:lnTo>
                    <a:pt x="170" y="366"/>
                  </a:lnTo>
                  <a:lnTo>
                    <a:pt x="125" y="263"/>
                  </a:lnTo>
                  <a:moveTo>
                    <a:pt x="72" y="140"/>
                  </a:moveTo>
                  <a:lnTo>
                    <a:pt x="65" y="147"/>
                  </a:lnTo>
                  <a:lnTo>
                    <a:pt x="115" y="261"/>
                  </a:lnTo>
                  <a:lnTo>
                    <a:pt x="122" y="255"/>
                  </a:lnTo>
                  <a:lnTo>
                    <a:pt x="72" y="140"/>
                  </a:lnTo>
                  <a:moveTo>
                    <a:pt x="10" y="1"/>
                  </a:moveTo>
                  <a:lnTo>
                    <a:pt x="5" y="9"/>
                  </a:lnTo>
                  <a:lnTo>
                    <a:pt x="62" y="139"/>
                  </a:lnTo>
                  <a:lnTo>
                    <a:pt x="67" y="132"/>
                  </a:lnTo>
                  <a:lnTo>
                    <a:pt x="10" y="1"/>
                  </a:lnTo>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 name="Freeform 18"/>
            <p:cNvSpPr>
              <a:spLocks noEditPoints="1" noChangeArrowheads="1"/>
            </p:cNvSpPr>
            <p:nvPr>
              <p:custDataLst>
                <p:tags r:id="rId14"/>
              </p:custDataLst>
            </p:nvPr>
          </p:nvSpPr>
          <p:spPr bwMode="auto">
            <a:xfrm>
              <a:off x="6950358" y="175499"/>
              <a:ext cx="1829460" cy="3210942"/>
            </a:xfrm>
            <a:custGeom>
              <a:avLst/>
              <a:gdLst>
                <a:gd name="T0" fmla="*/ 351 w 678"/>
                <a:gd name="T1" fmla="*/ 607 h 1189"/>
                <a:gd name="T2" fmla="*/ 344 w 678"/>
                <a:gd name="T3" fmla="*/ 611 h 1189"/>
                <a:gd name="T4" fmla="*/ 634 w 678"/>
                <a:gd name="T5" fmla="*/ 1127 h 1189"/>
                <a:gd name="T6" fmla="*/ 678 w 678"/>
                <a:gd name="T7" fmla="*/ 1189 h 1189"/>
                <a:gd name="T8" fmla="*/ 678 w 678"/>
                <a:gd name="T9" fmla="*/ 1187 h 1189"/>
                <a:gd name="T10" fmla="*/ 643 w 678"/>
                <a:gd name="T11" fmla="*/ 1125 h 1189"/>
                <a:gd name="T12" fmla="*/ 351 w 678"/>
                <a:gd name="T13" fmla="*/ 607 h 1189"/>
                <a:gd name="T14" fmla="*/ 303 w 678"/>
                <a:gd name="T15" fmla="*/ 521 h 1189"/>
                <a:gd name="T16" fmla="*/ 296 w 678"/>
                <a:gd name="T17" fmla="*/ 526 h 1189"/>
                <a:gd name="T18" fmla="*/ 339 w 678"/>
                <a:gd name="T19" fmla="*/ 603 h 1189"/>
                <a:gd name="T20" fmla="*/ 346 w 678"/>
                <a:gd name="T21" fmla="*/ 599 h 1189"/>
                <a:gd name="T22" fmla="*/ 303 w 678"/>
                <a:gd name="T23" fmla="*/ 521 h 1189"/>
                <a:gd name="T24" fmla="*/ 253 w 678"/>
                <a:gd name="T25" fmla="*/ 431 h 1189"/>
                <a:gd name="T26" fmla="*/ 246 w 678"/>
                <a:gd name="T27" fmla="*/ 437 h 1189"/>
                <a:gd name="T28" fmla="*/ 292 w 678"/>
                <a:gd name="T29" fmla="*/ 519 h 1189"/>
                <a:gd name="T30" fmla="*/ 299 w 678"/>
                <a:gd name="T31" fmla="*/ 514 h 1189"/>
                <a:gd name="T32" fmla="*/ 253 w 678"/>
                <a:gd name="T33" fmla="*/ 431 h 1189"/>
                <a:gd name="T34" fmla="*/ 199 w 678"/>
                <a:gd name="T35" fmla="*/ 336 h 1189"/>
                <a:gd name="T36" fmla="*/ 193 w 678"/>
                <a:gd name="T37" fmla="*/ 343 h 1189"/>
                <a:gd name="T38" fmla="*/ 241 w 678"/>
                <a:gd name="T39" fmla="*/ 429 h 1189"/>
                <a:gd name="T40" fmla="*/ 249 w 678"/>
                <a:gd name="T41" fmla="*/ 424 h 1189"/>
                <a:gd name="T42" fmla="*/ 199 w 678"/>
                <a:gd name="T43" fmla="*/ 336 h 1189"/>
                <a:gd name="T44" fmla="*/ 141 w 678"/>
                <a:gd name="T45" fmla="*/ 233 h 1189"/>
                <a:gd name="T46" fmla="*/ 135 w 678"/>
                <a:gd name="T47" fmla="*/ 240 h 1189"/>
                <a:gd name="T48" fmla="*/ 189 w 678"/>
                <a:gd name="T49" fmla="*/ 335 h 1189"/>
                <a:gd name="T50" fmla="*/ 195 w 678"/>
                <a:gd name="T51" fmla="*/ 329 h 1189"/>
                <a:gd name="T52" fmla="*/ 141 w 678"/>
                <a:gd name="T53" fmla="*/ 233 h 1189"/>
                <a:gd name="T54" fmla="*/ 77 w 678"/>
                <a:gd name="T55" fmla="*/ 119 h 1189"/>
                <a:gd name="T56" fmla="*/ 71 w 678"/>
                <a:gd name="T57" fmla="*/ 127 h 1189"/>
                <a:gd name="T58" fmla="*/ 131 w 678"/>
                <a:gd name="T59" fmla="*/ 232 h 1189"/>
                <a:gd name="T60" fmla="*/ 136 w 678"/>
                <a:gd name="T61" fmla="*/ 225 h 1189"/>
                <a:gd name="T62" fmla="*/ 77 w 678"/>
                <a:gd name="T63" fmla="*/ 119 h 1189"/>
                <a:gd name="T64" fmla="*/ 10 w 678"/>
                <a:gd name="T65" fmla="*/ 0 h 1189"/>
                <a:gd name="T66" fmla="*/ 0 w 678"/>
                <a:gd name="T67" fmla="*/ 0 h 1189"/>
                <a:gd name="T68" fmla="*/ 67 w 678"/>
                <a:gd name="T69" fmla="*/ 118 h 1189"/>
                <a:gd name="T70" fmla="*/ 72 w 678"/>
                <a:gd name="T71" fmla="*/ 110 h 1189"/>
                <a:gd name="T72" fmla="*/ 10 w 678"/>
                <a:gd name="T7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189">
                  <a:moveTo>
                    <a:pt x="351" y="607"/>
                  </a:moveTo>
                  <a:lnTo>
                    <a:pt x="344" y="611"/>
                  </a:lnTo>
                  <a:lnTo>
                    <a:pt x="634" y="1127"/>
                  </a:lnTo>
                  <a:lnTo>
                    <a:pt x="678" y="1189"/>
                  </a:lnTo>
                  <a:lnTo>
                    <a:pt x="678" y="1187"/>
                  </a:lnTo>
                  <a:lnTo>
                    <a:pt x="643" y="1125"/>
                  </a:lnTo>
                  <a:lnTo>
                    <a:pt x="351" y="607"/>
                  </a:lnTo>
                  <a:close/>
                  <a:moveTo>
                    <a:pt x="303" y="521"/>
                  </a:moveTo>
                  <a:lnTo>
                    <a:pt x="296" y="526"/>
                  </a:lnTo>
                  <a:lnTo>
                    <a:pt x="339" y="603"/>
                  </a:lnTo>
                  <a:lnTo>
                    <a:pt x="346" y="599"/>
                  </a:lnTo>
                  <a:lnTo>
                    <a:pt x="303" y="521"/>
                  </a:lnTo>
                  <a:close/>
                  <a:moveTo>
                    <a:pt x="253" y="431"/>
                  </a:moveTo>
                  <a:lnTo>
                    <a:pt x="246" y="437"/>
                  </a:lnTo>
                  <a:lnTo>
                    <a:pt x="292" y="519"/>
                  </a:lnTo>
                  <a:lnTo>
                    <a:pt x="299" y="514"/>
                  </a:lnTo>
                  <a:lnTo>
                    <a:pt x="253" y="431"/>
                  </a:lnTo>
                  <a:close/>
                  <a:moveTo>
                    <a:pt x="199" y="336"/>
                  </a:moveTo>
                  <a:lnTo>
                    <a:pt x="193" y="343"/>
                  </a:lnTo>
                  <a:lnTo>
                    <a:pt x="241" y="429"/>
                  </a:lnTo>
                  <a:lnTo>
                    <a:pt x="249" y="424"/>
                  </a:lnTo>
                  <a:lnTo>
                    <a:pt x="199" y="336"/>
                  </a:lnTo>
                  <a:close/>
                  <a:moveTo>
                    <a:pt x="141" y="233"/>
                  </a:moveTo>
                  <a:lnTo>
                    <a:pt x="135" y="240"/>
                  </a:lnTo>
                  <a:lnTo>
                    <a:pt x="189" y="335"/>
                  </a:lnTo>
                  <a:lnTo>
                    <a:pt x="195" y="329"/>
                  </a:lnTo>
                  <a:lnTo>
                    <a:pt x="141" y="233"/>
                  </a:lnTo>
                  <a:close/>
                  <a:moveTo>
                    <a:pt x="77" y="119"/>
                  </a:moveTo>
                  <a:lnTo>
                    <a:pt x="71" y="127"/>
                  </a:lnTo>
                  <a:lnTo>
                    <a:pt x="131" y="232"/>
                  </a:lnTo>
                  <a:lnTo>
                    <a:pt x="136" y="225"/>
                  </a:lnTo>
                  <a:lnTo>
                    <a:pt x="77" y="119"/>
                  </a:lnTo>
                  <a:close/>
                  <a:moveTo>
                    <a:pt x="10" y="0"/>
                  </a:moveTo>
                  <a:lnTo>
                    <a:pt x="0" y="0"/>
                  </a:lnTo>
                  <a:lnTo>
                    <a:pt x="67" y="118"/>
                  </a:lnTo>
                  <a:lnTo>
                    <a:pt x="72" y="110"/>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 name="Freeform 19"/>
            <p:cNvSpPr>
              <a:spLocks noEditPoints="1" noChangeArrowheads="1"/>
            </p:cNvSpPr>
            <p:nvPr>
              <p:custDataLst>
                <p:tags r:id="rId15"/>
              </p:custDataLst>
            </p:nvPr>
          </p:nvSpPr>
          <p:spPr bwMode="auto">
            <a:xfrm>
              <a:off x="6950358" y="175499"/>
              <a:ext cx="1829460" cy="3210942"/>
            </a:xfrm>
            <a:custGeom>
              <a:avLst/>
              <a:gdLst>
                <a:gd name="T0" fmla="*/ 351 w 678"/>
                <a:gd name="T1" fmla="*/ 607 h 1189"/>
                <a:gd name="T2" fmla="*/ 344 w 678"/>
                <a:gd name="T3" fmla="*/ 611 h 1189"/>
                <a:gd name="T4" fmla="*/ 634 w 678"/>
                <a:gd name="T5" fmla="*/ 1127 h 1189"/>
                <a:gd name="T6" fmla="*/ 678 w 678"/>
                <a:gd name="T7" fmla="*/ 1189 h 1189"/>
                <a:gd name="T8" fmla="*/ 678 w 678"/>
                <a:gd name="T9" fmla="*/ 1187 h 1189"/>
                <a:gd name="T10" fmla="*/ 643 w 678"/>
                <a:gd name="T11" fmla="*/ 1125 h 1189"/>
                <a:gd name="T12" fmla="*/ 351 w 678"/>
                <a:gd name="T13" fmla="*/ 607 h 1189"/>
                <a:gd name="T14" fmla="*/ 303 w 678"/>
                <a:gd name="T15" fmla="*/ 521 h 1189"/>
                <a:gd name="T16" fmla="*/ 296 w 678"/>
                <a:gd name="T17" fmla="*/ 526 h 1189"/>
                <a:gd name="T18" fmla="*/ 339 w 678"/>
                <a:gd name="T19" fmla="*/ 603 h 1189"/>
                <a:gd name="T20" fmla="*/ 346 w 678"/>
                <a:gd name="T21" fmla="*/ 599 h 1189"/>
                <a:gd name="T22" fmla="*/ 303 w 678"/>
                <a:gd name="T23" fmla="*/ 521 h 1189"/>
                <a:gd name="T24" fmla="*/ 253 w 678"/>
                <a:gd name="T25" fmla="*/ 431 h 1189"/>
                <a:gd name="T26" fmla="*/ 246 w 678"/>
                <a:gd name="T27" fmla="*/ 437 h 1189"/>
                <a:gd name="T28" fmla="*/ 292 w 678"/>
                <a:gd name="T29" fmla="*/ 519 h 1189"/>
                <a:gd name="T30" fmla="*/ 299 w 678"/>
                <a:gd name="T31" fmla="*/ 514 h 1189"/>
                <a:gd name="T32" fmla="*/ 253 w 678"/>
                <a:gd name="T33" fmla="*/ 431 h 1189"/>
                <a:gd name="T34" fmla="*/ 199 w 678"/>
                <a:gd name="T35" fmla="*/ 336 h 1189"/>
                <a:gd name="T36" fmla="*/ 193 w 678"/>
                <a:gd name="T37" fmla="*/ 343 h 1189"/>
                <a:gd name="T38" fmla="*/ 241 w 678"/>
                <a:gd name="T39" fmla="*/ 429 h 1189"/>
                <a:gd name="T40" fmla="*/ 249 w 678"/>
                <a:gd name="T41" fmla="*/ 424 h 1189"/>
                <a:gd name="T42" fmla="*/ 199 w 678"/>
                <a:gd name="T43" fmla="*/ 336 h 1189"/>
                <a:gd name="T44" fmla="*/ 141 w 678"/>
                <a:gd name="T45" fmla="*/ 233 h 1189"/>
                <a:gd name="T46" fmla="*/ 135 w 678"/>
                <a:gd name="T47" fmla="*/ 240 h 1189"/>
                <a:gd name="T48" fmla="*/ 189 w 678"/>
                <a:gd name="T49" fmla="*/ 335 h 1189"/>
                <a:gd name="T50" fmla="*/ 195 w 678"/>
                <a:gd name="T51" fmla="*/ 329 h 1189"/>
                <a:gd name="T52" fmla="*/ 141 w 678"/>
                <a:gd name="T53" fmla="*/ 233 h 1189"/>
                <a:gd name="T54" fmla="*/ 77 w 678"/>
                <a:gd name="T55" fmla="*/ 119 h 1189"/>
                <a:gd name="T56" fmla="*/ 71 w 678"/>
                <a:gd name="T57" fmla="*/ 127 h 1189"/>
                <a:gd name="T58" fmla="*/ 131 w 678"/>
                <a:gd name="T59" fmla="*/ 232 h 1189"/>
                <a:gd name="T60" fmla="*/ 136 w 678"/>
                <a:gd name="T61" fmla="*/ 225 h 1189"/>
                <a:gd name="T62" fmla="*/ 77 w 678"/>
                <a:gd name="T63" fmla="*/ 119 h 1189"/>
                <a:gd name="T64" fmla="*/ 10 w 678"/>
                <a:gd name="T65" fmla="*/ 0 h 1189"/>
                <a:gd name="T66" fmla="*/ 0 w 678"/>
                <a:gd name="T67" fmla="*/ 0 h 1189"/>
                <a:gd name="T68" fmla="*/ 67 w 678"/>
                <a:gd name="T69" fmla="*/ 118 h 1189"/>
                <a:gd name="T70" fmla="*/ 72 w 678"/>
                <a:gd name="T71" fmla="*/ 110 h 1189"/>
                <a:gd name="T72" fmla="*/ 10 w 678"/>
                <a:gd name="T7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189">
                  <a:moveTo>
                    <a:pt x="351" y="607"/>
                  </a:moveTo>
                  <a:lnTo>
                    <a:pt x="344" y="611"/>
                  </a:lnTo>
                  <a:lnTo>
                    <a:pt x="634" y="1127"/>
                  </a:lnTo>
                  <a:lnTo>
                    <a:pt x="678" y="1189"/>
                  </a:lnTo>
                  <a:lnTo>
                    <a:pt x="678" y="1187"/>
                  </a:lnTo>
                  <a:lnTo>
                    <a:pt x="643" y="1125"/>
                  </a:lnTo>
                  <a:lnTo>
                    <a:pt x="351" y="607"/>
                  </a:lnTo>
                  <a:moveTo>
                    <a:pt x="303" y="521"/>
                  </a:moveTo>
                  <a:lnTo>
                    <a:pt x="296" y="526"/>
                  </a:lnTo>
                  <a:lnTo>
                    <a:pt x="339" y="603"/>
                  </a:lnTo>
                  <a:lnTo>
                    <a:pt x="346" y="599"/>
                  </a:lnTo>
                  <a:lnTo>
                    <a:pt x="303" y="521"/>
                  </a:lnTo>
                  <a:moveTo>
                    <a:pt x="253" y="431"/>
                  </a:moveTo>
                  <a:lnTo>
                    <a:pt x="246" y="437"/>
                  </a:lnTo>
                  <a:lnTo>
                    <a:pt x="292" y="519"/>
                  </a:lnTo>
                  <a:lnTo>
                    <a:pt x="299" y="514"/>
                  </a:lnTo>
                  <a:lnTo>
                    <a:pt x="253" y="431"/>
                  </a:lnTo>
                  <a:moveTo>
                    <a:pt x="199" y="336"/>
                  </a:moveTo>
                  <a:lnTo>
                    <a:pt x="193" y="343"/>
                  </a:lnTo>
                  <a:lnTo>
                    <a:pt x="241" y="429"/>
                  </a:lnTo>
                  <a:lnTo>
                    <a:pt x="249" y="424"/>
                  </a:lnTo>
                  <a:lnTo>
                    <a:pt x="199" y="336"/>
                  </a:lnTo>
                  <a:moveTo>
                    <a:pt x="141" y="233"/>
                  </a:moveTo>
                  <a:lnTo>
                    <a:pt x="135" y="240"/>
                  </a:lnTo>
                  <a:lnTo>
                    <a:pt x="189" y="335"/>
                  </a:lnTo>
                  <a:lnTo>
                    <a:pt x="195" y="329"/>
                  </a:lnTo>
                  <a:lnTo>
                    <a:pt x="141" y="233"/>
                  </a:lnTo>
                  <a:moveTo>
                    <a:pt x="77" y="119"/>
                  </a:moveTo>
                  <a:lnTo>
                    <a:pt x="71" y="127"/>
                  </a:lnTo>
                  <a:lnTo>
                    <a:pt x="131" y="232"/>
                  </a:lnTo>
                  <a:lnTo>
                    <a:pt x="136" y="225"/>
                  </a:lnTo>
                  <a:lnTo>
                    <a:pt x="77" y="119"/>
                  </a:lnTo>
                  <a:moveTo>
                    <a:pt x="10" y="0"/>
                  </a:moveTo>
                  <a:lnTo>
                    <a:pt x="0" y="0"/>
                  </a:lnTo>
                  <a:lnTo>
                    <a:pt x="67" y="118"/>
                  </a:lnTo>
                  <a:lnTo>
                    <a:pt x="72" y="11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 name="Freeform 20"/>
            <p:cNvSpPr>
              <a:spLocks noEditPoints="1" noChangeArrowheads="1"/>
            </p:cNvSpPr>
            <p:nvPr>
              <p:custDataLst>
                <p:tags r:id="rId16"/>
              </p:custDataLst>
            </p:nvPr>
          </p:nvSpPr>
          <p:spPr bwMode="auto">
            <a:xfrm>
              <a:off x="6512082" y="175499"/>
              <a:ext cx="2267736" cy="3215418"/>
            </a:xfrm>
            <a:custGeom>
              <a:avLst/>
              <a:gdLst>
                <a:gd name="T0" fmla="*/ 456 w 840"/>
                <a:gd name="T1" fmla="*/ 639 h 1191"/>
                <a:gd name="T2" fmla="*/ 449 w 840"/>
                <a:gd name="T3" fmla="*/ 643 h 1191"/>
                <a:gd name="T4" fmla="*/ 788 w 840"/>
                <a:gd name="T5" fmla="*/ 1130 h 1191"/>
                <a:gd name="T6" fmla="*/ 840 w 840"/>
                <a:gd name="T7" fmla="*/ 1191 h 1191"/>
                <a:gd name="T8" fmla="*/ 840 w 840"/>
                <a:gd name="T9" fmla="*/ 1189 h 1191"/>
                <a:gd name="T10" fmla="*/ 796 w 840"/>
                <a:gd name="T11" fmla="*/ 1127 h 1191"/>
                <a:gd name="T12" fmla="*/ 456 w 840"/>
                <a:gd name="T13" fmla="*/ 639 h 1191"/>
                <a:gd name="T14" fmla="*/ 403 w 840"/>
                <a:gd name="T15" fmla="*/ 564 h 1191"/>
                <a:gd name="T16" fmla="*/ 396 w 840"/>
                <a:gd name="T17" fmla="*/ 569 h 1191"/>
                <a:gd name="T18" fmla="*/ 444 w 840"/>
                <a:gd name="T19" fmla="*/ 636 h 1191"/>
                <a:gd name="T20" fmla="*/ 451 w 840"/>
                <a:gd name="T21" fmla="*/ 632 h 1191"/>
                <a:gd name="T22" fmla="*/ 403 w 840"/>
                <a:gd name="T23" fmla="*/ 564 h 1191"/>
                <a:gd name="T24" fmla="*/ 349 w 840"/>
                <a:gd name="T25" fmla="*/ 486 h 1191"/>
                <a:gd name="T26" fmla="*/ 343 w 840"/>
                <a:gd name="T27" fmla="*/ 491 h 1191"/>
                <a:gd name="T28" fmla="*/ 391 w 840"/>
                <a:gd name="T29" fmla="*/ 562 h 1191"/>
                <a:gd name="T30" fmla="*/ 399 w 840"/>
                <a:gd name="T31" fmla="*/ 557 h 1191"/>
                <a:gd name="T32" fmla="*/ 349 w 840"/>
                <a:gd name="T33" fmla="*/ 486 h 1191"/>
                <a:gd name="T34" fmla="*/ 292 w 840"/>
                <a:gd name="T35" fmla="*/ 404 h 1191"/>
                <a:gd name="T36" fmla="*/ 286 w 840"/>
                <a:gd name="T37" fmla="*/ 410 h 1191"/>
                <a:gd name="T38" fmla="*/ 338 w 840"/>
                <a:gd name="T39" fmla="*/ 484 h 1191"/>
                <a:gd name="T40" fmla="*/ 344 w 840"/>
                <a:gd name="T41" fmla="*/ 479 h 1191"/>
                <a:gd name="T42" fmla="*/ 292 w 840"/>
                <a:gd name="T43" fmla="*/ 404 h 1191"/>
                <a:gd name="T44" fmla="*/ 231 w 840"/>
                <a:gd name="T45" fmla="*/ 317 h 1191"/>
                <a:gd name="T46" fmla="*/ 226 w 840"/>
                <a:gd name="T47" fmla="*/ 324 h 1191"/>
                <a:gd name="T48" fmla="*/ 282 w 840"/>
                <a:gd name="T49" fmla="*/ 403 h 1191"/>
                <a:gd name="T50" fmla="*/ 287 w 840"/>
                <a:gd name="T51" fmla="*/ 397 h 1191"/>
                <a:gd name="T52" fmla="*/ 231 w 840"/>
                <a:gd name="T53" fmla="*/ 317 h 1191"/>
                <a:gd name="T54" fmla="*/ 166 w 840"/>
                <a:gd name="T55" fmla="*/ 222 h 1191"/>
                <a:gd name="T56" fmla="*/ 161 w 840"/>
                <a:gd name="T57" fmla="*/ 230 h 1191"/>
                <a:gd name="T58" fmla="*/ 221 w 840"/>
                <a:gd name="T59" fmla="*/ 317 h 1191"/>
                <a:gd name="T60" fmla="*/ 227 w 840"/>
                <a:gd name="T61" fmla="*/ 310 h 1191"/>
                <a:gd name="T62" fmla="*/ 166 w 840"/>
                <a:gd name="T63" fmla="*/ 222 h 1191"/>
                <a:gd name="T64" fmla="*/ 93 w 840"/>
                <a:gd name="T65" fmla="*/ 118 h 1191"/>
                <a:gd name="T66" fmla="*/ 88 w 840"/>
                <a:gd name="T67" fmla="*/ 127 h 1191"/>
                <a:gd name="T68" fmla="*/ 155 w 840"/>
                <a:gd name="T69" fmla="*/ 222 h 1191"/>
                <a:gd name="T70" fmla="*/ 161 w 840"/>
                <a:gd name="T71" fmla="*/ 215 h 1191"/>
                <a:gd name="T72" fmla="*/ 93 w 840"/>
                <a:gd name="T73" fmla="*/ 118 h 1191"/>
                <a:gd name="T74" fmla="*/ 11 w 840"/>
                <a:gd name="T75" fmla="*/ 1 h 1191"/>
                <a:gd name="T76" fmla="*/ 7 w 840"/>
                <a:gd name="T77" fmla="*/ 9 h 1191"/>
                <a:gd name="T78" fmla="*/ 83 w 840"/>
                <a:gd name="T79" fmla="*/ 119 h 1191"/>
                <a:gd name="T80" fmla="*/ 88 w 840"/>
                <a:gd name="T81" fmla="*/ 110 h 1191"/>
                <a:gd name="T82" fmla="*/ 11 w 840"/>
                <a:gd name="T83" fmla="*/ 1 h 1191"/>
                <a:gd name="T84" fmla="*/ 2 w 840"/>
                <a:gd name="T85" fmla="*/ 0 h 1191"/>
                <a:gd name="T86" fmla="*/ 0 w 840"/>
                <a:gd name="T87" fmla="*/ 0 h 1191"/>
                <a:gd name="T88" fmla="*/ 2 w 840"/>
                <a:gd name="T89" fmla="*/ 1 h 1191"/>
                <a:gd name="T90" fmla="*/ 2 w 840"/>
                <a:gd name="T91"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1191">
                  <a:moveTo>
                    <a:pt x="456" y="639"/>
                  </a:moveTo>
                  <a:lnTo>
                    <a:pt x="449" y="643"/>
                  </a:lnTo>
                  <a:lnTo>
                    <a:pt x="788" y="1130"/>
                  </a:lnTo>
                  <a:lnTo>
                    <a:pt x="840" y="1191"/>
                  </a:lnTo>
                  <a:lnTo>
                    <a:pt x="840" y="1189"/>
                  </a:lnTo>
                  <a:lnTo>
                    <a:pt x="796" y="1127"/>
                  </a:lnTo>
                  <a:lnTo>
                    <a:pt x="456" y="639"/>
                  </a:lnTo>
                  <a:close/>
                  <a:moveTo>
                    <a:pt x="403" y="564"/>
                  </a:moveTo>
                  <a:lnTo>
                    <a:pt x="396" y="569"/>
                  </a:lnTo>
                  <a:lnTo>
                    <a:pt x="444" y="636"/>
                  </a:lnTo>
                  <a:lnTo>
                    <a:pt x="451" y="632"/>
                  </a:lnTo>
                  <a:lnTo>
                    <a:pt x="403" y="564"/>
                  </a:lnTo>
                  <a:close/>
                  <a:moveTo>
                    <a:pt x="349" y="486"/>
                  </a:moveTo>
                  <a:lnTo>
                    <a:pt x="343" y="491"/>
                  </a:lnTo>
                  <a:lnTo>
                    <a:pt x="391" y="562"/>
                  </a:lnTo>
                  <a:lnTo>
                    <a:pt x="399" y="557"/>
                  </a:lnTo>
                  <a:lnTo>
                    <a:pt x="349" y="486"/>
                  </a:lnTo>
                  <a:close/>
                  <a:moveTo>
                    <a:pt x="292" y="404"/>
                  </a:moveTo>
                  <a:lnTo>
                    <a:pt x="286" y="410"/>
                  </a:lnTo>
                  <a:lnTo>
                    <a:pt x="338" y="484"/>
                  </a:lnTo>
                  <a:lnTo>
                    <a:pt x="344" y="479"/>
                  </a:lnTo>
                  <a:lnTo>
                    <a:pt x="292" y="404"/>
                  </a:lnTo>
                  <a:close/>
                  <a:moveTo>
                    <a:pt x="231" y="317"/>
                  </a:moveTo>
                  <a:lnTo>
                    <a:pt x="226" y="324"/>
                  </a:lnTo>
                  <a:lnTo>
                    <a:pt x="282" y="403"/>
                  </a:lnTo>
                  <a:lnTo>
                    <a:pt x="287" y="397"/>
                  </a:lnTo>
                  <a:lnTo>
                    <a:pt x="231" y="317"/>
                  </a:lnTo>
                  <a:close/>
                  <a:moveTo>
                    <a:pt x="166" y="222"/>
                  </a:moveTo>
                  <a:lnTo>
                    <a:pt x="161" y="230"/>
                  </a:lnTo>
                  <a:lnTo>
                    <a:pt x="221" y="317"/>
                  </a:lnTo>
                  <a:lnTo>
                    <a:pt x="227" y="310"/>
                  </a:lnTo>
                  <a:lnTo>
                    <a:pt x="166" y="222"/>
                  </a:lnTo>
                  <a:close/>
                  <a:moveTo>
                    <a:pt x="93" y="118"/>
                  </a:moveTo>
                  <a:lnTo>
                    <a:pt x="88" y="127"/>
                  </a:lnTo>
                  <a:lnTo>
                    <a:pt x="155" y="222"/>
                  </a:lnTo>
                  <a:lnTo>
                    <a:pt x="161" y="215"/>
                  </a:lnTo>
                  <a:lnTo>
                    <a:pt x="93" y="118"/>
                  </a:lnTo>
                  <a:close/>
                  <a:moveTo>
                    <a:pt x="11" y="1"/>
                  </a:moveTo>
                  <a:lnTo>
                    <a:pt x="7" y="9"/>
                  </a:lnTo>
                  <a:lnTo>
                    <a:pt x="83" y="119"/>
                  </a:lnTo>
                  <a:lnTo>
                    <a:pt x="88" y="110"/>
                  </a:lnTo>
                  <a:lnTo>
                    <a:pt x="11" y="1"/>
                  </a:lnTo>
                  <a:close/>
                  <a:moveTo>
                    <a:pt x="2" y="0"/>
                  </a:moveTo>
                  <a:lnTo>
                    <a:pt x="0" y="0"/>
                  </a:lnTo>
                  <a:lnTo>
                    <a:pt x="2"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 name="Freeform 21"/>
            <p:cNvSpPr>
              <a:spLocks noEditPoints="1" noChangeArrowheads="1"/>
            </p:cNvSpPr>
            <p:nvPr>
              <p:custDataLst>
                <p:tags r:id="rId17"/>
              </p:custDataLst>
            </p:nvPr>
          </p:nvSpPr>
          <p:spPr bwMode="auto">
            <a:xfrm>
              <a:off x="6512082" y="175499"/>
              <a:ext cx="2267736" cy="3215418"/>
            </a:xfrm>
            <a:custGeom>
              <a:avLst/>
              <a:gdLst>
                <a:gd name="T0" fmla="*/ 456 w 840"/>
                <a:gd name="T1" fmla="*/ 639 h 1191"/>
                <a:gd name="T2" fmla="*/ 449 w 840"/>
                <a:gd name="T3" fmla="*/ 643 h 1191"/>
                <a:gd name="T4" fmla="*/ 788 w 840"/>
                <a:gd name="T5" fmla="*/ 1130 h 1191"/>
                <a:gd name="T6" fmla="*/ 840 w 840"/>
                <a:gd name="T7" fmla="*/ 1191 h 1191"/>
                <a:gd name="T8" fmla="*/ 840 w 840"/>
                <a:gd name="T9" fmla="*/ 1189 h 1191"/>
                <a:gd name="T10" fmla="*/ 796 w 840"/>
                <a:gd name="T11" fmla="*/ 1127 h 1191"/>
                <a:gd name="T12" fmla="*/ 456 w 840"/>
                <a:gd name="T13" fmla="*/ 639 h 1191"/>
                <a:gd name="T14" fmla="*/ 403 w 840"/>
                <a:gd name="T15" fmla="*/ 564 h 1191"/>
                <a:gd name="T16" fmla="*/ 396 w 840"/>
                <a:gd name="T17" fmla="*/ 569 h 1191"/>
                <a:gd name="T18" fmla="*/ 444 w 840"/>
                <a:gd name="T19" fmla="*/ 636 h 1191"/>
                <a:gd name="T20" fmla="*/ 451 w 840"/>
                <a:gd name="T21" fmla="*/ 632 h 1191"/>
                <a:gd name="T22" fmla="*/ 403 w 840"/>
                <a:gd name="T23" fmla="*/ 564 h 1191"/>
                <a:gd name="T24" fmla="*/ 349 w 840"/>
                <a:gd name="T25" fmla="*/ 486 h 1191"/>
                <a:gd name="T26" fmla="*/ 343 w 840"/>
                <a:gd name="T27" fmla="*/ 491 h 1191"/>
                <a:gd name="T28" fmla="*/ 391 w 840"/>
                <a:gd name="T29" fmla="*/ 562 h 1191"/>
                <a:gd name="T30" fmla="*/ 399 w 840"/>
                <a:gd name="T31" fmla="*/ 557 h 1191"/>
                <a:gd name="T32" fmla="*/ 349 w 840"/>
                <a:gd name="T33" fmla="*/ 486 h 1191"/>
                <a:gd name="T34" fmla="*/ 292 w 840"/>
                <a:gd name="T35" fmla="*/ 404 h 1191"/>
                <a:gd name="T36" fmla="*/ 286 w 840"/>
                <a:gd name="T37" fmla="*/ 410 h 1191"/>
                <a:gd name="T38" fmla="*/ 338 w 840"/>
                <a:gd name="T39" fmla="*/ 484 h 1191"/>
                <a:gd name="T40" fmla="*/ 344 w 840"/>
                <a:gd name="T41" fmla="*/ 479 h 1191"/>
                <a:gd name="T42" fmla="*/ 292 w 840"/>
                <a:gd name="T43" fmla="*/ 404 h 1191"/>
                <a:gd name="T44" fmla="*/ 231 w 840"/>
                <a:gd name="T45" fmla="*/ 317 h 1191"/>
                <a:gd name="T46" fmla="*/ 226 w 840"/>
                <a:gd name="T47" fmla="*/ 324 h 1191"/>
                <a:gd name="T48" fmla="*/ 282 w 840"/>
                <a:gd name="T49" fmla="*/ 403 h 1191"/>
                <a:gd name="T50" fmla="*/ 287 w 840"/>
                <a:gd name="T51" fmla="*/ 397 h 1191"/>
                <a:gd name="T52" fmla="*/ 231 w 840"/>
                <a:gd name="T53" fmla="*/ 317 h 1191"/>
                <a:gd name="T54" fmla="*/ 166 w 840"/>
                <a:gd name="T55" fmla="*/ 222 h 1191"/>
                <a:gd name="T56" fmla="*/ 161 w 840"/>
                <a:gd name="T57" fmla="*/ 230 h 1191"/>
                <a:gd name="T58" fmla="*/ 221 w 840"/>
                <a:gd name="T59" fmla="*/ 317 h 1191"/>
                <a:gd name="T60" fmla="*/ 227 w 840"/>
                <a:gd name="T61" fmla="*/ 310 h 1191"/>
                <a:gd name="T62" fmla="*/ 166 w 840"/>
                <a:gd name="T63" fmla="*/ 222 h 1191"/>
                <a:gd name="T64" fmla="*/ 93 w 840"/>
                <a:gd name="T65" fmla="*/ 118 h 1191"/>
                <a:gd name="T66" fmla="*/ 88 w 840"/>
                <a:gd name="T67" fmla="*/ 127 h 1191"/>
                <a:gd name="T68" fmla="*/ 155 w 840"/>
                <a:gd name="T69" fmla="*/ 222 h 1191"/>
                <a:gd name="T70" fmla="*/ 161 w 840"/>
                <a:gd name="T71" fmla="*/ 215 h 1191"/>
                <a:gd name="T72" fmla="*/ 93 w 840"/>
                <a:gd name="T73" fmla="*/ 118 h 1191"/>
                <a:gd name="T74" fmla="*/ 11 w 840"/>
                <a:gd name="T75" fmla="*/ 1 h 1191"/>
                <a:gd name="T76" fmla="*/ 7 w 840"/>
                <a:gd name="T77" fmla="*/ 9 h 1191"/>
                <a:gd name="T78" fmla="*/ 83 w 840"/>
                <a:gd name="T79" fmla="*/ 119 h 1191"/>
                <a:gd name="T80" fmla="*/ 88 w 840"/>
                <a:gd name="T81" fmla="*/ 110 h 1191"/>
                <a:gd name="T82" fmla="*/ 11 w 840"/>
                <a:gd name="T83" fmla="*/ 1 h 1191"/>
                <a:gd name="T84" fmla="*/ 2 w 840"/>
                <a:gd name="T85" fmla="*/ 0 h 1191"/>
                <a:gd name="T86" fmla="*/ 0 w 840"/>
                <a:gd name="T87" fmla="*/ 0 h 1191"/>
                <a:gd name="T88" fmla="*/ 2 w 840"/>
                <a:gd name="T89" fmla="*/ 1 h 1191"/>
                <a:gd name="T90" fmla="*/ 2 w 840"/>
                <a:gd name="T91"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1191">
                  <a:moveTo>
                    <a:pt x="456" y="639"/>
                  </a:moveTo>
                  <a:lnTo>
                    <a:pt x="449" y="643"/>
                  </a:lnTo>
                  <a:lnTo>
                    <a:pt x="788" y="1130"/>
                  </a:lnTo>
                  <a:lnTo>
                    <a:pt x="840" y="1191"/>
                  </a:lnTo>
                  <a:lnTo>
                    <a:pt x="840" y="1189"/>
                  </a:lnTo>
                  <a:lnTo>
                    <a:pt x="796" y="1127"/>
                  </a:lnTo>
                  <a:lnTo>
                    <a:pt x="456" y="639"/>
                  </a:lnTo>
                  <a:moveTo>
                    <a:pt x="403" y="564"/>
                  </a:moveTo>
                  <a:lnTo>
                    <a:pt x="396" y="569"/>
                  </a:lnTo>
                  <a:lnTo>
                    <a:pt x="444" y="636"/>
                  </a:lnTo>
                  <a:lnTo>
                    <a:pt x="451" y="632"/>
                  </a:lnTo>
                  <a:lnTo>
                    <a:pt x="403" y="564"/>
                  </a:lnTo>
                  <a:moveTo>
                    <a:pt x="349" y="486"/>
                  </a:moveTo>
                  <a:lnTo>
                    <a:pt x="343" y="491"/>
                  </a:lnTo>
                  <a:lnTo>
                    <a:pt x="391" y="562"/>
                  </a:lnTo>
                  <a:lnTo>
                    <a:pt x="399" y="557"/>
                  </a:lnTo>
                  <a:lnTo>
                    <a:pt x="349" y="486"/>
                  </a:lnTo>
                  <a:moveTo>
                    <a:pt x="292" y="404"/>
                  </a:moveTo>
                  <a:lnTo>
                    <a:pt x="286" y="410"/>
                  </a:lnTo>
                  <a:lnTo>
                    <a:pt x="338" y="484"/>
                  </a:lnTo>
                  <a:lnTo>
                    <a:pt x="344" y="479"/>
                  </a:lnTo>
                  <a:lnTo>
                    <a:pt x="292" y="404"/>
                  </a:lnTo>
                  <a:moveTo>
                    <a:pt x="231" y="317"/>
                  </a:moveTo>
                  <a:lnTo>
                    <a:pt x="226" y="324"/>
                  </a:lnTo>
                  <a:lnTo>
                    <a:pt x="282" y="403"/>
                  </a:lnTo>
                  <a:lnTo>
                    <a:pt x="287" y="397"/>
                  </a:lnTo>
                  <a:lnTo>
                    <a:pt x="231" y="317"/>
                  </a:lnTo>
                  <a:moveTo>
                    <a:pt x="166" y="222"/>
                  </a:moveTo>
                  <a:lnTo>
                    <a:pt x="161" y="230"/>
                  </a:lnTo>
                  <a:lnTo>
                    <a:pt x="221" y="317"/>
                  </a:lnTo>
                  <a:lnTo>
                    <a:pt x="227" y="310"/>
                  </a:lnTo>
                  <a:lnTo>
                    <a:pt x="166" y="222"/>
                  </a:lnTo>
                  <a:moveTo>
                    <a:pt x="93" y="118"/>
                  </a:moveTo>
                  <a:lnTo>
                    <a:pt x="88" y="127"/>
                  </a:lnTo>
                  <a:lnTo>
                    <a:pt x="155" y="222"/>
                  </a:lnTo>
                  <a:lnTo>
                    <a:pt x="161" y="215"/>
                  </a:lnTo>
                  <a:lnTo>
                    <a:pt x="93" y="118"/>
                  </a:lnTo>
                  <a:moveTo>
                    <a:pt x="11" y="1"/>
                  </a:moveTo>
                  <a:lnTo>
                    <a:pt x="7" y="9"/>
                  </a:lnTo>
                  <a:lnTo>
                    <a:pt x="83" y="119"/>
                  </a:lnTo>
                  <a:lnTo>
                    <a:pt x="88" y="110"/>
                  </a:lnTo>
                  <a:lnTo>
                    <a:pt x="11" y="1"/>
                  </a:lnTo>
                  <a:moveTo>
                    <a:pt x="2" y="0"/>
                  </a:moveTo>
                  <a:lnTo>
                    <a:pt x="0" y="0"/>
                  </a:lnTo>
                  <a:lnTo>
                    <a:pt x="2"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 name="Freeform 22"/>
            <p:cNvSpPr>
              <a:spLocks noEditPoints="1" noChangeArrowheads="1"/>
            </p:cNvSpPr>
            <p:nvPr>
              <p:custDataLst>
                <p:tags r:id="rId18"/>
              </p:custDataLst>
            </p:nvPr>
          </p:nvSpPr>
          <p:spPr bwMode="auto">
            <a:xfrm>
              <a:off x="6031046" y="175499"/>
              <a:ext cx="2748772" cy="3218403"/>
            </a:xfrm>
            <a:custGeom>
              <a:avLst/>
              <a:gdLst>
                <a:gd name="T0" fmla="*/ 579 w 1018"/>
                <a:gd name="T1" fmla="*/ 671 h 1192"/>
                <a:gd name="T2" fmla="*/ 571 w 1018"/>
                <a:gd name="T3" fmla="*/ 676 h 1192"/>
                <a:gd name="T4" fmla="*/ 957 w 1018"/>
                <a:gd name="T5" fmla="*/ 1133 h 1192"/>
                <a:gd name="T6" fmla="*/ 1017 w 1018"/>
                <a:gd name="T7" fmla="*/ 1192 h 1192"/>
                <a:gd name="T8" fmla="*/ 1018 w 1018"/>
                <a:gd name="T9" fmla="*/ 1191 h 1192"/>
                <a:gd name="T10" fmla="*/ 966 w 1018"/>
                <a:gd name="T11" fmla="*/ 1130 h 1192"/>
                <a:gd name="T12" fmla="*/ 579 w 1018"/>
                <a:gd name="T13" fmla="*/ 671 h 1192"/>
                <a:gd name="T14" fmla="*/ 522 w 1018"/>
                <a:gd name="T15" fmla="*/ 605 h 1192"/>
                <a:gd name="T16" fmla="*/ 515 w 1018"/>
                <a:gd name="T17" fmla="*/ 609 h 1192"/>
                <a:gd name="T18" fmla="*/ 565 w 1018"/>
                <a:gd name="T19" fmla="*/ 669 h 1192"/>
                <a:gd name="T20" fmla="*/ 573 w 1018"/>
                <a:gd name="T21" fmla="*/ 665 h 1192"/>
                <a:gd name="T22" fmla="*/ 522 w 1018"/>
                <a:gd name="T23" fmla="*/ 605 h 1192"/>
                <a:gd name="T24" fmla="*/ 465 w 1018"/>
                <a:gd name="T25" fmla="*/ 537 h 1192"/>
                <a:gd name="T26" fmla="*/ 459 w 1018"/>
                <a:gd name="T27" fmla="*/ 543 h 1192"/>
                <a:gd name="T28" fmla="*/ 510 w 1018"/>
                <a:gd name="T29" fmla="*/ 603 h 1192"/>
                <a:gd name="T30" fmla="*/ 517 w 1018"/>
                <a:gd name="T31" fmla="*/ 598 h 1192"/>
                <a:gd name="T32" fmla="*/ 465 w 1018"/>
                <a:gd name="T33" fmla="*/ 537 h 1192"/>
                <a:gd name="T34" fmla="*/ 406 w 1018"/>
                <a:gd name="T35" fmla="*/ 467 h 1192"/>
                <a:gd name="T36" fmla="*/ 400 w 1018"/>
                <a:gd name="T37" fmla="*/ 474 h 1192"/>
                <a:gd name="T38" fmla="*/ 453 w 1018"/>
                <a:gd name="T39" fmla="*/ 536 h 1192"/>
                <a:gd name="T40" fmla="*/ 460 w 1018"/>
                <a:gd name="T41" fmla="*/ 531 h 1192"/>
                <a:gd name="T42" fmla="*/ 406 w 1018"/>
                <a:gd name="T43" fmla="*/ 467 h 1192"/>
                <a:gd name="T44" fmla="*/ 345 w 1018"/>
                <a:gd name="T45" fmla="*/ 395 h 1192"/>
                <a:gd name="T46" fmla="*/ 339 w 1018"/>
                <a:gd name="T47" fmla="*/ 401 h 1192"/>
                <a:gd name="T48" fmla="*/ 395 w 1018"/>
                <a:gd name="T49" fmla="*/ 467 h 1192"/>
                <a:gd name="T50" fmla="*/ 400 w 1018"/>
                <a:gd name="T51" fmla="*/ 461 h 1192"/>
                <a:gd name="T52" fmla="*/ 345 w 1018"/>
                <a:gd name="T53" fmla="*/ 395 h 1192"/>
                <a:gd name="T54" fmla="*/ 278 w 1018"/>
                <a:gd name="T55" fmla="*/ 317 h 1192"/>
                <a:gd name="T56" fmla="*/ 273 w 1018"/>
                <a:gd name="T57" fmla="*/ 324 h 1192"/>
                <a:gd name="T58" fmla="*/ 333 w 1018"/>
                <a:gd name="T59" fmla="*/ 395 h 1192"/>
                <a:gd name="T60" fmla="*/ 339 w 1018"/>
                <a:gd name="T61" fmla="*/ 388 h 1192"/>
                <a:gd name="T62" fmla="*/ 278 w 1018"/>
                <a:gd name="T63" fmla="*/ 317 h 1192"/>
                <a:gd name="T64" fmla="*/ 207 w 1018"/>
                <a:gd name="T65" fmla="*/ 232 h 1192"/>
                <a:gd name="T66" fmla="*/ 203 w 1018"/>
                <a:gd name="T67" fmla="*/ 240 h 1192"/>
                <a:gd name="T68" fmla="*/ 268 w 1018"/>
                <a:gd name="T69" fmla="*/ 317 h 1192"/>
                <a:gd name="T70" fmla="*/ 273 w 1018"/>
                <a:gd name="T71" fmla="*/ 310 h 1192"/>
                <a:gd name="T72" fmla="*/ 207 w 1018"/>
                <a:gd name="T73" fmla="*/ 232 h 1192"/>
                <a:gd name="T74" fmla="*/ 128 w 1018"/>
                <a:gd name="T75" fmla="*/ 139 h 1192"/>
                <a:gd name="T76" fmla="*/ 125 w 1018"/>
                <a:gd name="T77" fmla="*/ 147 h 1192"/>
                <a:gd name="T78" fmla="*/ 197 w 1018"/>
                <a:gd name="T79" fmla="*/ 233 h 1192"/>
                <a:gd name="T80" fmla="*/ 202 w 1018"/>
                <a:gd name="T81" fmla="*/ 225 h 1192"/>
                <a:gd name="T82" fmla="*/ 128 w 1018"/>
                <a:gd name="T83" fmla="*/ 139 h 1192"/>
                <a:gd name="T84" fmla="*/ 39 w 1018"/>
                <a:gd name="T85" fmla="*/ 33 h 1192"/>
                <a:gd name="T86" fmla="*/ 36 w 1018"/>
                <a:gd name="T87" fmla="*/ 43 h 1192"/>
                <a:gd name="T88" fmla="*/ 118 w 1018"/>
                <a:gd name="T89" fmla="*/ 140 h 1192"/>
                <a:gd name="T90" fmla="*/ 122 w 1018"/>
                <a:gd name="T91" fmla="*/ 132 h 1192"/>
                <a:gd name="T92" fmla="*/ 39 w 1018"/>
                <a:gd name="T93" fmla="*/ 33 h 1192"/>
                <a:gd name="T94" fmla="*/ 11 w 1018"/>
                <a:gd name="T95" fmla="*/ 0 h 1192"/>
                <a:gd name="T96" fmla="*/ 0 w 1018"/>
                <a:gd name="T97" fmla="*/ 0 h 1192"/>
                <a:gd name="T98" fmla="*/ 30 w 1018"/>
                <a:gd name="T99" fmla="*/ 35 h 1192"/>
                <a:gd name="T100" fmla="*/ 32 w 1018"/>
                <a:gd name="T101" fmla="*/ 25 h 1192"/>
                <a:gd name="T102" fmla="*/ 11 w 1018"/>
                <a:gd name="T10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192">
                  <a:moveTo>
                    <a:pt x="579" y="671"/>
                  </a:moveTo>
                  <a:lnTo>
                    <a:pt x="571" y="676"/>
                  </a:lnTo>
                  <a:lnTo>
                    <a:pt x="957" y="1133"/>
                  </a:lnTo>
                  <a:lnTo>
                    <a:pt x="1017" y="1192"/>
                  </a:lnTo>
                  <a:lnTo>
                    <a:pt x="1018" y="1191"/>
                  </a:lnTo>
                  <a:lnTo>
                    <a:pt x="966" y="1130"/>
                  </a:lnTo>
                  <a:lnTo>
                    <a:pt x="579" y="671"/>
                  </a:lnTo>
                  <a:close/>
                  <a:moveTo>
                    <a:pt x="522" y="605"/>
                  </a:moveTo>
                  <a:lnTo>
                    <a:pt x="515" y="609"/>
                  </a:lnTo>
                  <a:lnTo>
                    <a:pt x="565" y="669"/>
                  </a:lnTo>
                  <a:lnTo>
                    <a:pt x="573" y="665"/>
                  </a:lnTo>
                  <a:lnTo>
                    <a:pt x="522" y="605"/>
                  </a:lnTo>
                  <a:close/>
                  <a:moveTo>
                    <a:pt x="465" y="537"/>
                  </a:moveTo>
                  <a:lnTo>
                    <a:pt x="459" y="543"/>
                  </a:lnTo>
                  <a:lnTo>
                    <a:pt x="510" y="603"/>
                  </a:lnTo>
                  <a:lnTo>
                    <a:pt x="517" y="598"/>
                  </a:lnTo>
                  <a:lnTo>
                    <a:pt x="465" y="537"/>
                  </a:lnTo>
                  <a:close/>
                  <a:moveTo>
                    <a:pt x="406" y="467"/>
                  </a:moveTo>
                  <a:lnTo>
                    <a:pt x="400" y="474"/>
                  </a:lnTo>
                  <a:lnTo>
                    <a:pt x="453" y="536"/>
                  </a:lnTo>
                  <a:lnTo>
                    <a:pt x="460" y="531"/>
                  </a:lnTo>
                  <a:lnTo>
                    <a:pt x="406" y="467"/>
                  </a:lnTo>
                  <a:close/>
                  <a:moveTo>
                    <a:pt x="345" y="395"/>
                  </a:moveTo>
                  <a:lnTo>
                    <a:pt x="339" y="401"/>
                  </a:lnTo>
                  <a:lnTo>
                    <a:pt x="395" y="467"/>
                  </a:lnTo>
                  <a:lnTo>
                    <a:pt x="400" y="461"/>
                  </a:lnTo>
                  <a:lnTo>
                    <a:pt x="345" y="395"/>
                  </a:lnTo>
                  <a:close/>
                  <a:moveTo>
                    <a:pt x="278" y="317"/>
                  </a:moveTo>
                  <a:lnTo>
                    <a:pt x="273" y="324"/>
                  </a:lnTo>
                  <a:lnTo>
                    <a:pt x="333" y="395"/>
                  </a:lnTo>
                  <a:lnTo>
                    <a:pt x="339" y="388"/>
                  </a:lnTo>
                  <a:lnTo>
                    <a:pt x="278" y="317"/>
                  </a:lnTo>
                  <a:close/>
                  <a:moveTo>
                    <a:pt x="207" y="232"/>
                  </a:moveTo>
                  <a:lnTo>
                    <a:pt x="203" y="240"/>
                  </a:lnTo>
                  <a:lnTo>
                    <a:pt x="268" y="317"/>
                  </a:lnTo>
                  <a:lnTo>
                    <a:pt x="273" y="310"/>
                  </a:lnTo>
                  <a:lnTo>
                    <a:pt x="207" y="232"/>
                  </a:lnTo>
                  <a:close/>
                  <a:moveTo>
                    <a:pt x="128" y="139"/>
                  </a:moveTo>
                  <a:lnTo>
                    <a:pt x="125" y="147"/>
                  </a:lnTo>
                  <a:lnTo>
                    <a:pt x="197" y="233"/>
                  </a:lnTo>
                  <a:lnTo>
                    <a:pt x="202" y="225"/>
                  </a:lnTo>
                  <a:lnTo>
                    <a:pt x="128" y="139"/>
                  </a:lnTo>
                  <a:close/>
                  <a:moveTo>
                    <a:pt x="39" y="33"/>
                  </a:moveTo>
                  <a:lnTo>
                    <a:pt x="36" y="43"/>
                  </a:lnTo>
                  <a:lnTo>
                    <a:pt x="118" y="140"/>
                  </a:lnTo>
                  <a:lnTo>
                    <a:pt x="122" y="132"/>
                  </a:lnTo>
                  <a:lnTo>
                    <a:pt x="39" y="33"/>
                  </a:lnTo>
                  <a:close/>
                  <a:moveTo>
                    <a:pt x="11" y="0"/>
                  </a:moveTo>
                  <a:lnTo>
                    <a:pt x="0" y="0"/>
                  </a:lnTo>
                  <a:lnTo>
                    <a:pt x="30" y="35"/>
                  </a:lnTo>
                  <a:lnTo>
                    <a:pt x="32" y="25"/>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 name="Freeform 23"/>
            <p:cNvSpPr>
              <a:spLocks noEditPoints="1" noChangeArrowheads="1"/>
            </p:cNvSpPr>
            <p:nvPr>
              <p:custDataLst>
                <p:tags r:id="rId19"/>
              </p:custDataLst>
            </p:nvPr>
          </p:nvSpPr>
          <p:spPr bwMode="auto">
            <a:xfrm>
              <a:off x="6031046" y="175499"/>
              <a:ext cx="2748772" cy="3218403"/>
            </a:xfrm>
            <a:custGeom>
              <a:avLst/>
              <a:gdLst>
                <a:gd name="T0" fmla="*/ 579 w 1018"/>
                <a:gd name="T1" fmla="*/ 671 h 1192"/>
                <a:gd name="T2" fmla="*/ 571 w 1018"/>
                <a:gd name="T3" fmla="*/ 676 h 1192"/>
                <a:gd name="T4" fmla="*/ 957 w 1018"/>
                <a:gd name="T5" fmla="*/ 1133 h 1192"/>
                <a:gd name="T6" fmla="*/ 1017 w 1018"/>
                <a:gd name="T7" fmla="*/ 1192 h 1192"/>
                <a:gd name="T8" fmla="*/ 1018 w 1018"/>
                <a:gd name="T9" fmla="*/ 1191 h 1192"/>
                <a:gd name="T10" fmla="*/ 966 w 1018"/>
                <a:gd name="T11" fmla="*/ 1130 h 1192"/>
                <a:gd name="T12" fmla="*/ 579 w 1018"/>
                <a:gd name="T13" fmla="*/ 671 h 1192"/>
                <a:gd name="T14" fmla="*/ 522 w 1018"/>
                <a:gd name="T15" fmla="*/ 605 h 1192"/>
                <a:gd name="T16" fmla="*/ 515 w 1018"/>
                <a:gd name="T17" fmla="*/ 609 h 1192"/>
                <a:gd name="T18" fmla="*/ 565 w 1018"/>
                <a:gd name="T19" fmla="*/ 669 h 1192"/>
                <a:gd name="T20" fmla="*/ 573 w 1018"/>
                <a:gd name="T21" fmla="*/ 665 h 1192"/>
                <a:gd name="T22" fmla="*/ 522 w 1018"/>
                <a:gd name="T23" fmla="*/ 605 h 1192"/>
                <a:gd name="T24" fmla="*/ 465 w 1018"/>
                <a:gd name="T25" fmla="*/ 537 h 1192"/>
                <a:gd name="T26" fmla="*/ 459 w 1018"/>
                <a:gd name="T27" fmla="*/ 543 h 1192"/>
                <a:gd name="T28" fmla="*/ 510 w 1018"/>
                <a:gd name="T29" fmla="*/ 603 h 1192"/>
                <a:gd name="T30" fmla="*/ 517 w 1018"/>
                <a:gd name="T31" fmla="*/ 598 h 1192"/>
                <a:gd name="T32" fmla="*/ 465 w 1018"/>
                <a:gd name="T33" fmla="*/ 537 h 1192"/>
                <a:gd name="T34" fmla="*/ 406 w 1018"/>
                <a:gd name="T35" fmla="*/ 467 h 1192"/>
                <a:gd name="T36" fmla="*/ 400 w 1018"/>
                <a:gd name="T37" fmla="*/ 474 h 1192"/>
                <a:gd name="T38" fmla="*/ 453 w 1018"/>
                <a:gd name="T39" fmla="*/ 536 h 1192"/>
                <a:gd name="T40" fmla="*/ 460 w 1018"/>
                <a:gd name="T41" fmla="*/ 531 h 1192"/>
                <a:gd name="T42" fmla="*/ 406 w 1018"/>
                <a:gd name="T43" fmla="*/ 467 h 1192"/>
                <a:gd name="T44" fmla="*/ 345 w 1018"/>
                <a:gd name="T45" fmla="*/ 395 h 1192"/>
                <a:gd name="T46" fmla="*/ 339 w 1018"/>
                <a:gd name="T47" fmla="*/ 401 h 1192"/>
                <a:gd name="T48" fmla="*/ 395 w 1018"/>
                <a:gd name="T49" fmla="*/ 467 h 1192"/>
                <a:gd name="T50" fmla="*/ 400 w 1018"/>
                <a:gd name="T51" fmla="*/ 461 h 1192"/>
                <a:gd name="T52" fmla="*/ 345 w 1018"/>
                <a:gd name="T53" fmla="*/ 395 h 1192"/>
                <a:gd name="T54" fmla="*/ 278 w 1018"/>
                <a:gd name="T55" fmla="*/ 317 h 1192"/>
                <a:gd name="T56" fmla="*/ 273 w 1018"/>
                <a:gd name="T57" fmla="*/ 324 h 1192"/>
                <a:gd name="T58" fmla="*/ 333 w 1018"/>
                <a:gd name="T59" fmla="*/ 395 h 1192"/>
                <a:gd name="T60" fmla="*/ 339 w 1018"/>
                <a:gd name="T61" fmla="*/ 388 h 1192"/>
                <a:gd name="T62" fmla="*/ 278 w 1018"/>
                <a:gd name="T63" fmla="*/ 317 h 1192"/>
                <a:gd name="T64" fmla="*/ 207 w 1018"/>
                <a:gd name="T65" fmla="*/ 232 h 1192"/>
                <a:gd name="T66" fmla="*/ 203 w 1018"/>
                <a:gd name="T67" fmla="*/ 240 h 1192"/>
                <a:gd name="T68" fmla="*/ 268 w 1018"/>
                <a:gd name="T69" fmla="*/ 317 h 1192"/>
                <a:gd name="T70" fmla="*/ 273 w 1018"/>
                <a:gd name="T71" fmla="*/ 310 h 1192"/>
                <a:gd name="T72" fmla="*/ 207 w 1018"/>
                <a:gd name="T73" fmla="*/ 232 h 1192"/>
                <a:gd name="T74" fmla="*/ 128 w 1018"/>
                <a:gd name="T75" fmla="*/ 139 h 1192"/>
                <a:gd name="T76" fmla="*/ 125 w 1018"/>
                <a:gd name="T77" fmla="*/ 147 h 1192"/>
                <a:gd name="T78" fmla="*/ 197 w 1018"/>
                <a:gd name="T79" fmla="*/ 233 h 1192"/>
                <a:gd name="T80" fmla="*/ 202 w 1018"/>
                <a:gd name="T81" fmla="*/ 225 h 1192"/>
                <a:gd name="T82" fmla="*/ 128 w 1018"/>
                <a:gd name="T83" fmla="*/ 139 h 1192"/>
                <a:gd name="T84" fmla="*/ 39 w 1018"/>
                <a:gd name="T85" fmla="*/ 33 h 1192"/>
                <a:gd name="T86" fmla="*/ 36 w 1018"/>
                <a:gd name="T87" fmla="*/ 43 h 1192"/>
                <a:gd name="T88" fmla="*/ 118 w 1018"/>
                <a:gd name="T89" fmla="*/ 140 h 1192"/>
                <a:gd name="T90" fmla="*/ 122 w 1018"/>
                <a:gd name="T91" fmla="*/ 132 h 1192"/>
                <a:gd name="T92" fmla="*/ 39 w 1018"/>
                <a:gd name="T93" fmla="*/ 33 h 1192"/>
                <a:gd name="T94" fmla="*/ 11 w 1018"/>
                <a:gd name="T95" fmla="*/ 0 h 1192"/>
                <a:gd name="T96" fmla="*/ 0 w 1018"/>
                <a:gd name="T97" fmla="*/ 0 h 1192"/>
                <a:gd name="T98" fmla="*/ 30 w 1018"/>
                <a:gd name="T99" fmla="*/ 35 h 1192"/>
                <a:gd name="T100" fmla="*/ 32 w 1018"/>
                <a:gd name="T101" fmla="*/ 25 h 1192"/>
                <a:gd name="T102" fmla="*/ 11 w 1018"/>
                <a:gd name="T10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192">
                  <a:moveTo>
                    <a:pt x="579" y="671"/>
                  </a:moveTo>
                  <a:lnTo>
                    <a:pt x="571" y="676"/>
                  </a:lnTo>
                  <a:lnTo>
                    <a:pt x="957" y="1133"/>
                  </a:lnTo>
                  <a:lnTo>
                    <a:pt x="1017" y="1192"/>
                  </a:lnTo>
                  <a:lnTo>
                    <a:pt x="1018" y="1191"/>
                  </a:lnTo>
                  <a:lnTo>
                    <a:pt x="966" y="1130"/>
                  </a:lnTo>
                  <a:lnTo>
                    <a:pt x="579" y="671"/>
                  </a:lnTo>
                  <a:moveTo>
                    <a:pt x="522" y="605"/>
                  </a:moveTo>
                  <a:lnTo>
                    <a:pt x="515" y="609"/>
                  </a:lnTo>
                  <a:lnTo>
                    <a:pt x="565" y="669"/>
                  </a:lnTo>
                  <a:lnTo>
                    <a:pt x="573" y="665"/>
                  </a:lnTo>
                  <a:lnTo>
                    <a:pt x="522" y="605"/>
                  </a:lnTo>
                  <a:moveTo>
                    <a:pt x="465" y="537"/>
                  </a:moveTo>
                  <a:lnTo>
                    <a:pt x="459" y="543"/>
                  </a:lnTo>
                  <a:lnTo>
                    <a:pt x="510" y="603"/>
                  </a:lnTo>
                  <a:lnTo>
                    <a:pt x="517" y="598"/>
                  </a:lnTo>
                  <a:lnTo>
                    <a:pt x="465" y="537"/>
                  </a:lnTo>
                  <a:moveTo>
                    <a:pt x="406" y="467"/>
                  </a:moveTo>
                  <a:lnTo>
                    <a:pt x="400" y="474"/>
                  </a:lnTo>
                  <a:lnTo>
                    <a:pt x="453" y="536"/>
                  </a:lnTo>
                  <a:lnTo>
                    <a:pt x="460" y="531"/>
                  </a:lnTo>
                  <a:lnTo>
                    <a:pt x="406" y="467"/>
                  </a:lnTo>
                  <a:moveTo>
                    <a:pt x="345" y="395"/>
                  </a:moveTo>
                  <a:lnTo>
                    <a:pt x="339" y="401"/>
                  </a:lnTo>
                  <a:lnTo>
                    <a:pt x="395" y="467"/>
                  </a:lnTo>
                  <a:lnTo>
                    <a:pt x="400" y="461"/>
                  </a:lnTo>
                  <a:lnTo>
                    <a:pt x="345" y="395"/>
                  </a:lnTo>
                  <a:moveTo>
                    <a:pt x="278" y="317"/>
                  </a:moveTo>
                  <a:lnTo>
                    <a:pt x="273" y="324"/>
                  </a:lnTo>
                  <a:lnTo>
                    <a:pt x="333" y="395"/>
                  </a:lnTo>
                  <a:lnTo>
                    <a:pt x="339" y="388"/>
                  </a:lnTo>
                  <a:lnTo>
                    <a:pt x="278" y="317"/>
                  </a:lnTo>
                  <a:moveTo>
                    <a:pt x="207" y="232"/>
                  </a:moveTo>
                  <a:lnTo>
                    <a:pt x="203" y="240"/>
                  </a:lnTo>
                  <a:lnTo>
                    <a:pt x="268" y="317"/>
                  </a:lnTo>
                  <a:lnTo>
                    <a:pt x="273" y="310"/>
                  </a:lnTo>
                  <a:lnTo>
                    <a:pt x="207" y="232"/>
                  </a:lnTo>
                  <a:moveTo>
                    <a:pt x="128" y="139"/>
                  </a:moveTo>
                  <a:lnTo>
                    <a:pt x="125" y="147"/>
                  </a:lnTo>
                  <a:lnTo>
                    <a:pt x="197" y="233"/>
                  </a:lnTo>
                  <a:lnTo>
                    <a:pt x="202" y="225"/>
                  </a:lnTo>
                  <a:lnTo>
                    <a:pt x="128" y="139"/>
                  </a:lnTo>
                  <a:moveTo>
                    <a:pt x="39" y="33"/>
                  </a:moveTo>
                  <a:lnTo>
                    <a:pt x="36" y="43"/>
                  </a:lnTo>
                  <a:lnTo>
                    <a:pt x="118" y="140"/>
                  </a:lnTo>
                  <a:lnTo>
                    <a:pt x="122" y="132"/>
                  </a:lnTo>
                  <a:lnTo>
                    <a:pt x="39" y="33"/>
                  </a:lnTo>
                  <a:moveTo>
                    <a:pt x="11" y="0"/>
                  </a:moveTo>
                  <a:lnTo>
                    <a:pt x="0" y="0"/>
                  </a:lnTo>
                  <a:lnTo>
                    <a:pt x="30" y="35"/>
                  </a:lnTo>
                  <a:lnTo>
                    <a:pt x="32" y="25"/>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 name="Freeform 24"/>
            <p:cNvSpPr>
              <a:spLocks noEditPoints="1" noChangeArrowheads="1"/>
            </p:cNvSpPr>
            <p:nvPr>
              <p:custDataLst>
                <p:tags r:id="rId20"/>
              </p:custDataLst>
            </p:nvPr>
          </p:nvSpPr>
          <p:spPr bwMode="auto">
            <a:xfrm>
              <a:off x="5485873" y="175499"/>
              <a:ext cx="3292418" cy="3221387"/>
            </a:xfrm>
            <a:custGeom>
              <a:avLst/>
              <a:gdLst>
                <a:gd name="T0" fmla="*/ 725 w 1219"/>
                <a:gd name="T1" fmla="*/ 704 h 1193"/>
                <a:gd name="T2" fmla="*/ 717 w 1219"/>
                <a:gd name="T3" fmla="*/ 708 h 1193"/>
                <a:gd name="T4" fmla="*/ 1151 w 1219"/>
                <a:gd name="T5" fmla="*/ 1137 h 1193"/>
                <a:gd name="T6" fmla="*/ 1219 w 1219"/>
                <a:gd name="T7" fmla="*/ 1193 h 1193"/>
                <a:gd name="T8" fmla="*/ 1219 w 1219"/>
                <a:gd name="T9" fmla="*/ 1192 h 1193"/>
                <a:gd name="T10" fmla="*/ 1159 w 1219"/>
                <a:gd name="T11" fmla="*/ 1133 h 1193"/>
                <a:gd name="T12" fmla="*/ 725 w 1219"/>
                <a:gd name="T13" fmla="*/ 704 h 1193"/>
                <a:gd name="T14" fmla="*/ 666 w 1219"/>
                <a:gd name="T15" fmla="*/ 645 h 1193"/>
                <a:gd name="T16" fmla="*/ 659 w 1219"/>
                <a:gd name="T17" fmla="*/ 650 h 1193"/>
                <a:gd name="T18" fmla="*/ 711 w 1219"/>
                <a:gd name="T19" fmla="*/ 702 h 1193"/>
                <a:gd name="T20" fmla="*/ 719 w 1219"/>
                <a:gd name="T21" fmla="*/ 697 h 1193"/>
                <a:gd name="T22" fmla="*/ 666 w 1219"/>
                <a:gd name="T23" fmla="*/ 645 h 1193"/>
                <a:gd name="T24" fmla="*/ 607 w 1219"/>
                <a:gd name="T25" fmla="*/ 587 h 1193"/>
                <a:gd name="T26" fmla="*/ 600 w 1219"/>
                <a:gd name="T27" fmla="*/ 593 h 1193"/>
                <a:gd name="T28" fmla="*/ 652 w 1219"/>
                <a:gd name="T29" fmla="*/ 645 h 1193"/>
                <a:gd name="T30" fmla="*/ 659 w 1219"/>
                <a:gd name="T31" fmla="*/ 640 h 1193"/>
                <a:gd name="T32" fmla="*/ 607 w 1219"/>
                <a:gd name="T33" fmla="*/ 587 h 1193"/>
                <a:gd name="T34" fmla="*/ 547 w 1219"/>
                <a:gd name="T35" fmla="*/ 528 h 1193"/>
                <a:gd name="T36" fmla="*/ 541 w 1219"/>
                <a:gd name="T37" fmla="*/ 534 h 1193"/>
                <a:gd name="T38" fmla="*/ 594 w 1219"/>
                <a:gd name="T39" fmla="*/ 587 h 1193"/>
                <a:gd name="T40" fmla="*/ 601 w 1219"/>
                <a:gd name="T41" fmla="*/ 581 h 1193"/>
                <a:gd name="T42" fmla="*/ 547 w 1219"/>
                <a:gd name="T43" fmla="*/ 528 h 1193"/>
                <a:gd name="T44" fmla="*/ 485 w 1219"/>
                <a:gd name="T45" fmla="*/ 467 h 1193"/>
                <a:gd name="T46" fmla="*/ 480 w 1219"/>
                <a:gd name="T47" fmla="*/ 474 h 1193"/>
                <a:gd name="T48" fmla="*/ 535 w 1219"/>
                <a:gd name="T49" fmla="*/ 528 h 1193"/>
                <a:gd name="T50" fmla="*/ 541 w 1219"/>
                <a:gd name="T51" fmla="*/ 522 h 1193"/>
                <a:gd name="T52" fmla="*/ 485 w 1219"/>
                <a:gd name="T53" fmla="*/ 467 h 1193"/>
                <a:gd name="T54" fmla="*/ 420 w 1219"/>
                <a:gd name="T55" fmla="*/ 403 h 1193"/>
                <a:gd name="T56" fmla="*/ 416 w 1219"/>
                <a:gd name="T57" fmla="*/ 410 h 1193"/>
                <a:gd name="T58" fmla="*/ 473 w 1219"/>
                <a:gd name="T59" fmla="*/ 467 h 1193"/>
                <a:gd name="T60" fmla="*/ 479 w 1219"/>
                <a:gd name="T61" fmla="*/ 461 h 1193"/>
                <a:gd name="T62" fmla="*/ 420 w 1219"/>
                <a:gd name="T63" fmla="*/ 403 h 1193"/>
                <a:gd name="T64" fmla="*/ 351 w 1219"/>
                <a:gd name="T65" fmla="*/ 335 h 1193"/>
                <a:gd name="T66" fmla="*/ 347 w 1219"/>
                <a:gd name="T67" fmla="*/ 343 h 1193"/>
                <a:gd name="T68" fmla="*/ 409 w 1219"/>
                <a:gd name="T69" fmla="*/ 404 h 1193"/>
                <a:gd name="T70" fmla="*/ 414 w 1219"/>
                <a:gd name="T71" fmla="*/ 397 h 1193"/>
                <a:gd name="T72" fmla="*/ 351 w 1219"/>
                <a:gd name="T73" fmla="*/ 335 h 1193"/>
                <a:gd name="T74" fmla="*/ 277 w 1219"/>
                <a:gd name="T75" fmla="*/ 261 h 1193"/>
                <a:gd name="T76" fmla="*/ 272 w 1219"/>
                <a:gd name="T77" fmla="*/ 269 h 1193"/>
                <a:gd name="T78" fmla="*/ 341 w 1219"/>
                <a:gd name="T79" fmla="*/ 336 h 1193"/>
                <a:gd name="T80" fmla="*/ 345 w 1219"/>
                <a:gd name="T81" fmla="*/ 329 h 1193"/>
                <a:gd name="T82" fmla="*/ 277 w 1219"/>
                <a:gd name="T83" fmla="*/ 261 h 1193"/>
                <a:gd name="T84" fmla="*/ 194 w 1219"/>
                <a:gd name="T85" fmla="*/ 179 h 1193"/>
                <a:gd name="T86" fmla="*/ 191 w 1219"/>
                <a:gd name="T87" fmla="*/ 189 h 1193"/>
                <a:gd name="T88" fmla="*/ 266 w 1219"/>
                <a:gd name="T89" fmla="*/ 263 h 1193"/>
                <a:gd name="T90" fmla="*/ 270 w 1219"/>
                <a:gd name="T91" fmla="*/ 255 h 1193"/>
                <a:gd name="T92" fmla="*/ 194 w 1219"/>
                <a:gd name="T93" fmla="*/ 179 h 1193"/>
                <a:gd name="T94" fmla="*/ 100 w 1219"/>
                <a:gd name="T95" fmla="*/ 87 h 1193"/>
                <a:gd name="T96" fmla="*/ 98 w 1219"/>
                <a:gd name="T97" fmla="*/ 97 h 1193"/>
                <a:gd name="T98" fmla="*/ 184 w 1219"/>
                <a:gd name="T99" fmla="*/ 182 h 1193"/>
                <a:gd name="T100" fmla="*/ 187 w 1219"/>
                <a:gd name="T101" fmla="*/ 173 h 1193"/>
                <a:gd name="T102" fmla="*/ 100 w 1219"/>
                <a:gd name="T103" fmla="*/ 87 h 1193"/>
                <a:gd name="T104" fmla="*/ 12 w 1219"/>
                <a:gd name="T105" fmla="*/ 0 h 1193"/>
                <a:gd name="T106" fmla="*/ 0 w 1219"/>
                <a:gd name="T107" fmla="*/ 0 h 1193"/>
                <a:gd name="T108" fmla="*/ 91 w 1219"/>
                <a:gd name="T109" fmla="*/ 90 h 1193"/>
                <a:gd name="T110" fmla="*/ 93 w 1219"/>
                <a:gd name="T111" fmla="*/ 80 h 1193"/>
                <a:gd name="T112" fmla="*/ 12 w 1219"/>
                <a:gd name="T113"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9" h="1193">
                  <a:moveTo>
                    <a:pt x="725" y="704"/>
                  </a:moveTo>
                  <a:lnTo>
                    <a:pt x="717" y="708"/>
                  </a:lnTo>
                  <a:lnTo>
                    <a:pt x="1151" y="1137"/>
                  </a:lnTo>
                  <a:lnTo>
                    <a:pt x="1219" y="1193"/>
                  </a:lnTo>
                  <a:lnTo>
                    <a:pt x="1219" y="1192"/>
                  </a:lnTo>
                  <a:lnTo>
                    <a:pt x="1159" y="1133"/>
                  </a:lnTo>
                  <a:lnTo>
                    <a:pt x="725" y="704"/>
                  </a:lnTo>
                  <a:close/>
                  <a:moveTo>
                    <a:pt x="666" y="645"/>
                  </a:moveTo>
                  <a:lnTo>
                    <a:pt x="659" y="650"/>
                  </a:lnTo>
                  <a:lnTo>
                    <a:pt x="711" y="702"/>
                  </a:lnTo>
                  <a:lnTo>
                    <a:pt x="719" y="697"/>
                  </a:lnTo>
                  <a:lnTo>
                    <a:pt x="666" y="645"/>
                  </a:lnTo>
                  <a:close/>
                  <a:moveTo>
                    <a:pt x="607" y="587"/>
                  </a:moveTo>
                  <a:lnTo>
                    <a:pt x="600" y="593"/>
                  </a:lnTo>
                  <a:lnTo>
                    <a:pt x="652" y="645"/>
                  </a:lnTo>
                  <a:lnTo>
                    <a:pt x="659" y="640"/>
                  </a:lnTo>
                  <a:lnTo>
                    <a:pt x="607" y="587"/>
                  </a:lnTo>
                  <a:close/>
                  <a:moveTo>
                    <a:pt x="547" y="528"/>
                  </a:moveTo>
                  <a:lnTo>
                    <a:pt x="541" y="534"/>
                  </a:lnTo>
                  <a:lnTo>
                    <a:pt x="594" y="587"/>
                  </a:lnTo>
                  <a:lnTo>
                    <a:pt x="601" y="581"/>
                  </a:lnTo>
                  <a:lnTo>
                    <a:pt x="547" y="528"/>
                  </a:lnTo>
                  <a:close/>
                  <a:moveTo>
                    <a:pt x="485" y="467"/>
                  </a:moveTo>
                  <a:lnTo>
                    <a:pt x="480" y="474"/>
                  </a:lnTo>
                  <a:lnTo>
                    <a:pt x="535" y="528"/>
                  </a:lnTo>
                  <a:lnTo>
                    <a:pt x="541" y="522"/>
                  </a:lnTo>
                  <a:lnTo>
                    <a:pt x="485" y="467"/>
                  </a:lnTo>
                  <a:close/>
                  <a:moveTo>
                    <a:pt x="420" y="403"/>
                  </a:moveTo>
                  <a:lnTo>
                    <a:pt x="416" y="410"/>
                  </a:lnTo>
                  <a:lnTo>
                    <a:pt x="473" y="467"/>
                  </a:lnTo>
                  <a:lnTo>
                    <a:pt x="479" y="461"/>
                  </a:lnTo>
                  <a:lnTo>
                    <a:pt x="420" y="403"/>
                  </a:lnTo>
                  <a:close/>
                  <a:moveTo>
                    <a:pt x="351" y="335"/>
                  </a:moveTo>
                  <a:lnTo>
                    <a:pt x="347" y="343"/>
                  </a:lnTo>
                  <a:lnTo>
                    <a:pt x="409" y="404"/>
                  </a:lnTo>
                  <a:lnTo>
                    <a:pt x="414" y="397"/>
                  </a:lnTo>
                  <a:lnTo>
                    <a:pt x="351" y="335"/>
                  </a:lnTo>
                  <a:close/>
                  <a:moveTo>
                    <a:pt x="277" y="261"/>
                  </a:moveTo>
                  <a:lnTo>
                    <a:pt x="272" y="269"/>
                  </a:lnTo>
                  <a:lnTo>
                    <a:pt x="341" y="336"/>
                  </a:lnTo>
                  <a:lnTo>
                    <a:pt x="345" y="329"/>
                  </a:lnTo>
                  <a:lnTo>
                    <a:pt x="277" y="261"/>
                  </a:lnTo>
                  <a:close/>
                  <a:moveTo>
                    <a:pt x="194" y="179"/>
                  </a:moveTo>
                  <a:lnTo>
                    <a:pt x="191" y="189"/>
                  </a:lnTo>
                  <a:lnTo>
                    <a:pt x="266" y="263"/>
                  </a:lnTo>
                  <a:lnTo>
                    <a:pt x="270" y="255"/>
                  </a:lnTo>
                  <a:lnTo>
                    <a:pt x="194" y="179"/>
                  </a:lnTo>
                  <a:close/>
                  <a:moveTo>
                    <a:pt x="100" y="87"/>
                  </a:moveTo>
                  <a:lnTo>
                    <a:pt x="98" y="97"/>
                  </a:lnTo>
                  <a:lnTo>
                    <a:pt x="184" y="182"/>
                  </a:lnTo>
                  <a:lnTo>
                    <a:pt x="187" y="173"/>
                  </a:lnTo>
                  <a:lnTo>
                    <a:pt x="100" y="87"/>
                  </a:lnTo>
                  <a:close/>
                  <a:moveTo>
                    <a:pt x="12" y="0"/>
                  </a:moveTo>
                  <a:lnTo>
                    <a:pt x="0" y="0"/>
                  </a:lnTo>
                  <a:lnTo>
                    <a:pt x="91" y="90"/>
                  </a:lnTo>
                  <a:lnTo>
                    <a:pt x="93" y="80"/>
                  </a:lnTo>
                  <a:lnTo>
                    <a:pt x="1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 name="Freeform 25"/>
            <p:cNvSpPr>
              <a:spLocks noEditPoints="1" noChangeArrowheads="1"/>
            </p:cNvSpPr>
            <p:nvPr>
              <p:custDataLst>
                <p:tags r:id="rId21"/>
              </p:custDataLst>
            </p:nvPr>
          </p:nvSpPr>
          <p:spPr bwMode="auto">
            <a:xfrm>
              <a:off x="5485873" y="175499"/>
              <a:ext cx="3292418" cy="3221387"/>
            </a:xfrm>
            <a:custGeom>
              <a:avLst/>
              <a:gdLst>
                <a:gd name="T0" fmla="*/ 725 w 1219"/>
                <a:gd name="T1" fmla="*/ 704 h 1193"/>
                <a:gd name="T2" fmla="*/ 717 w 1219"/>
                <a:gd name="T3" fmla="*/ 708 h 1193"/>
                <a:gd name="T4" fmla="*/ 1151 w 1219"/>
                <a:gd name="T5" fmla="*/ 1137 h 1193"/>
                <a:gd name="T6" fmla="*/ 1219 w 1219"/>
                <a:gd name="T7" fmla="*/ 1193 h 1193"/>
                <a:gd name="T8" fmla="*/ 1219 w 1219"/>
                <a:gd name="T9" fmla="*/ 1192 h 1193"/>
                <a:gd name="T10" fmla="*/ 1159 w 1219"/>
                <a:gd name="T11" fmla="*/ 1133 h 1193"/>
                <a:gd name="T12" fmla="*/ 725 w 1219"/>
                <a:gd name="T13" fmla="*/ 704 h 1193"/>
                <a:gd name="T14" fmla="*/ 666 w 1219"/>
                <a:gd name="T15" fmla="*/ 645 h 1193"/>
                <a:gd name="T16" fmla="*/ 659 w 1219"/>
                <a:gd name="T17" fmla="*/ 650 h 1193"/>
                <a:gd name="T18" fmla="*/ 711 w 1219"/>
                <a:gd name="T19" fmla="*/ 702 h 1193"/>
                <a:gd name="T20" fmla="*/ 719 w 1219"/>
                <a:gd name="T21" fmla="*/ 697 h 1193"/>
                <a:gd name="T22" fmla="*/ 666 w 1219"/>
                <a:gd name="T23" fmla="*/ 645 h 1193"/>
                <a:gd name="T24" fmla="*/ 607 w 1219"/>
                <a:gd name="T25" fmla="*/ 587 h 1193"/>
                <a:gd name="T26" fmla="*/ 600 w 1219"/>
                <a:gd name="T27" fmla="*/ 593 h 1193"/>
                <a:gd name="T28" fmla="*/ 652 w 1219"/>
                <a:gd name="T29" fmla="*/ 645 h 1193"/>
                <a:gd name="T30" fmla="*/ 659 w 1219"/>
                <a:gd name="T31" fmla="*/ 640 h 1193"/>
                <a:gd name="T32" fmla="*/ 607 w 1219"/>
                <a:gd name="T33" fmla="*/ 587 h 1193"/>
                <a:gd name="T34" fmla="*/ 547 w 1219"/>
                <a:gd name="T35" fmla="*/ 528 h 1193"/>
                <a:gd name="T36" fmla="*/ 541 w 1219"/>
                <a:gd name="T37" fmla="*/ 534 h 1193"/>
                <a:gd name="T38" fmla="*/ 594 w 1219"/>
                <a:gd name="T39" fmla="*/ 587 h 1193"/>
                <a:gd name="T40" fmla="*/ 601 w 1219"/>
                <a:gd name="T41" fmla="*/ 581 h 1193"/>
                <a:gd name="T42" fmla="*/ 547 w 1219"/>
                <a:gd name="T43" fmla="*/ 528 h 1193"/>
                <a:gd name="T44" fmla="*/ 485 w 1219"/>
                <a:gd name="T45" fmla="*/ 467 h 1193"/>
                <a:gd name="T46" fmla="*/ 480 w 1219"/>
                <a:gd name="T47" fmla="*/ 474 h 1193"/>
                <a:gd name="T48" fmla="*/ 535 w 1219"/>
                <a:gd name="T49" fmla="*/ 528 h 1193"/>
                <a:gd name="T50" fmla="*/ 541 w 1219"/>
                <a:gd name="T51" fmla="*/ 522 h 1193"/>
                <a:gd name="T52" fmla="*/ 485 w 1219"/>
                <a:gd name="T53" fmla="*/ 467 h 1193"/>
                <a:gd name="T54" fmla="*/ 420 w 1219"/>
                <a:gd name="T55" fmla="*/ 403 h 1193"/>
                <a:gd name="T56" fmla="*/ 416 w 1219"/>
                <a:gd name="T57" fmla="*/ 410 h 1193"/>
                <a:gd name="T58" fmla="*/ 473 w 1219"/>
                <a:gd name="T59" fmla="*/ 467 h 1193"/>
                <a:gd name="T60" fmla="*/ 479 w 1219"/>
                <a:gd name="T61" fmla="*/ 461 h 1193"/>
                <a:gd name="T62" fmla="*/ 420 w 1219"/>
                <a:gd name="T63" fmla="*/ 403 h 1193"/>
                <a:gd name="T64" fmla="*/ 351 w 1219"/>
                <a:gd name="T65" fmla="*/ 335 h 1193"/>
                <a:gd name="T66" fmla="*/ 347 w 1219"/>
                <a:gd name="T67" fmla="*/ 343 h 1193"/>
                <a:gd name="T68" fmla="*/ 409 w 1219"/>
                <a:gd name="T69" fmla="*/ 404 h 1193"/>
                <a:gd name="T70" fmla="*/ 414 w 1219"/>
                <a:gd name="T71" fmla="*/ 397 h 1193"/>
                <a:gd name="T72" fmla="*/ 351 w 1219"/>
                <a:gd name="T73" fmla="*/ 335 h 1193"/>
                <a:gd name="T74" fmla="*/ 277 w 1219"/>
                <a:gd name="T75" fmla="*/ 261 h 1193"/>
                <a:gd name="T76" fmla="*/ 272 w 1219"/>
                <a:gd name="T77" fmla="*/ 269 h 1193"/>
                <a:gd name="T78" fmla="*/ 341 w 1219"/>
                <a:gd name="T79" fmla="*/ 336 h 1193"/>
                <a:gd name="T80" fmla="*/ 345 w 1219"/>
                <a:gd name="T81" fmla="*/ 329 h 1193"/>
                <a:gd name="T82" fmla="*/ 277 w 1219"/>
                <a:gd name="T83" fmla="*/ 261 h 1193"/>
                <a:gd name="T84" fmla="*/ 194 w 1219"/>
                <a:gd name="T85" fmla="*/ 179 h 1193"/>
                <a:gd name="T86" fmla="*/ 191 w 1219"/>
                <a:gd name="T87" fmla="*/ 189 h 1193"/>
                <a:gd name="T88" fmla="*/ 266 w 1219"/>
                <a:gd name="T89" fmla="*/ 263 h 1193"/>
                <a:gd name="T90" fmla="*/ 270 w 1219"/>
                <a:gd name="T91" fmla="*/ 255 h 1193"/>
                <a:gd name="T92" fmla="*/ 194 w 1219"/>
                <a:gd name="T93" fmla="*/ 179 h 1193"/>
                <a:gd name="T94" fmla="*/ 100 w 1219"/>
                <a:gd name="T95" fmla="*/ 87 h 1193"/>
                <a:gd name="T96" fmla="*/ 98 w 1219"/>
                <a:gd name="T97" fmla="*/ 97 h 1193"/>
                <a:gd name="T98" fmla="*/ 184 w 1219"/>
                <a:gd name="T99" fmla="*/ 182 h 1193"/>
                <a:gd name="T100" fmla="*/ 187 w 1219"/>
                <a:gd name="T101" fmla="*/ 173 h 1193"/>
                <a:gd name="T102" fmla="*/ 100 w 1219"/>
                <a:gd name="T103" fmla="*/ 87 h 1193"/>
                <a:gd name="T104" fmla="*/ 12 w 1219"/>
                <a:gd name="T105" fmla="*/ 0 h 1193"/>
                <a:gd name="T106" fmla="*/ 0 w 1219"/>
                <a:gd name="T107" fmla="*/ 0 h 1193"/>
                <a:gd name="T108" fmla="*/ 91 w 1219"/>
                <a:gd name="T109" fmla="*/ 90 h 1193"/>
                <a:gd name="T110" fmla="*/ 93 w 1219"/>
                <a:gd name="T111" fmla="*/ 80 h 1193"/>
                <a:gd name="T112" fmla="*/ 12 w 1219"/>
                <a:gd name="T113"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9" h="1193">
                  <a:moveTo>
                    <a:pt x="725" y="704"/>
                  </a:moveTo>
                  <a:lnTo>
                    <a:pt x="717" y="708"/>
                  </a:lnTo>
                  <a:lnTo>
                    <a:pt x="1151" y="1137"/>
                  </a:lnTo>
                  <a:lnTo>
                    <a:pt x="1219" y="1193"/>
                  </a:lnTo>
                  <a:lnTo>
                    <a:pt x="1219" y="1192"/>
                  </a:lnTo>
                  <a:lnTo>
                    <a:pt x="1159" y="1133"/>
                  </a:lnTo>
                  <a:lnTo>
                    <a:pt x="725" y="704"/>
                  </a:lnTo>
                  <a:moveTo>
                    <a:pt x="666" y="645"/>
                  </a:moveTo>
                  <a:lnTo>
                    <a:pt x="659" y="650"/>
                  </a:lnTo>
                  <a:lnTo>
                    <a:pt x="711" y="702"/>
                  </a:lnTo>
                  <a:lnTo>
                    <a:pt x="719" y="697"/>
                  </a:lnTo>
                  <a:lnTo>
                    <a:pt x="666" y="645"/>
                  </a:lnTo>
                  <a:moveTo>
                    <a:pt x="607" y="587"/>
                  </a:moveTo>
                  <a:lnTo>
                    <a:pt x="600" y="593"/>
                  </a:lnTo>
                  <a:lnTo>
                    <a:pt x="652" y="645"/>
                  </a:lnTo>
                  <a:lnTo>
                    <a:pt x="659" y="640"/>
                  </a:lnTo>
                  <a:lnTo>
                    <a:pt x="607" y="587"/>
                  </a:lnTo>
                  <a:moveTo>
                    <a:pt x="547" y="528"/>
                  </a:moveTo>
                  <a:lnTo>
                    <a:pt x="541" y="534"/>
                  </a:lnTo>
                  <a:lnTo>
                    <a:pt x="594" y="587"/>
                  </a:lnTo>
                  <a:lnTo>
                    <a:pt x="601" y="581"/>
                  </a:lnTo>
                  <a:lnTo>
                    <a:pt x="547" y="528"/>
                  </a:lnTo>
                  <a:moveTo>
                    <a:pt x="485" y="467"/>
                  </a:moveTo>
                  <a:lnTo>
                    <a:pt x="480" y="474"/>
                  </a:lnTo>
                  <a:lnTo>
                    <a:pt x="535" y="528"/>
                  </a:lnTo>
                  <a:lnTo>
                    <a:pt x="541" y="522"/>
                  </a:lnTo>
                  <a:lnTo>
                    <a:pt x="485" y="467"/>
                  </a:lnTo>
                  <a:moveTo>
                    <a:pt x="420" y="403"/>
                  </a:moveTo>
                  <a:lnTo>
                    <a:pt x="416" y="410"/>
                  </a:lnTo>
                  <a:lnTo>
                    <a:pt x="473" y="467"/>
                  </a:lnTo>
                  <a:lnTo>
                    <a:pt x="479" y="461"/>
                  </a:lnTo>
                  <a:lnTo>
                    <a:pt x="420" y="403"/>
                  </a:lnTo>
                  <a:moveTo>
                    <a:pt x="351" y="335"/>
                  </a:moveTo>
                  <a:lnTo>
                    <a:pt x="347" y="343"/>
                  </a:lnTo>
                  <a:lnTo>
                    <a:pt x="409" y="404"/>
                  </a:lnTo>
                  <a:lnTo>
                    <a:pt x="414" y="397"/>
                  </a:lnTo>
                  <a:lnTo>
                    <a:pt x="351" y="335"/>
                  </a:lnTo>
                  <a:moveTo>
                    <a:pt x="277" y="261"/>
                  </a:moveTo>
                  <a:lnTo>
                    <a:pt x="272" y="269"/>
                  </a:lnTo>
                  <a:lnTo>
                    <a:pt x="341" y="336"/>
                  </a:lnTo>
                  <a:lnTo>
                    <a:pt x="345" y="329"/>
                  </a:lnTo>
                  <a:lnTo>
                    <a:pt x="277" y="261"/>
                  </a:lnTo>
                  <a:moveTo>
                    <a:pt x="194" y="179"/>
                  </a:moveTo>
                  <a:lnTo>
                    <a:pt x="191" y="189"/>
                  </a:lnTo>
                  <a:lnTo>
                    <a:pt x="266" y="263"/>
                  </a:lnTo>
                  <a:lnTo>
                    <a:pt x="270" y="255"/>
                  </a:lnTo>
                  <a:lnTo>
                    <a:pt x="194" y="179"/>
                  </a:lnTo>
                  <a:moveTo>
                    <a:pt x="100" y="87"/>
                  </a:moveTo>
                  <a:lnTo>
                    <a:pt x="98" y="97"/>
                  </a:lnTo>
                  <a:lnTo>
                    <a:pt x="184" y="182"/>
                  </a:lnTo>
                  <a:lnTo>
                    <a:pt x="187" y="173"/>
                  </a:lnTo>
                  <a:lnTo>
                    <a:pt x="100" y="87"/>
                  </a:lnTo>
                  <a:moveTo>
                    <a:pt x="12" y="0"/>
                  </a:moveTo>
                  <a:lnTo>
                    <a:pt x="0" y="0"/>
                  </a:lnTo>
                  <a:lnTo>
                    <a:pt x="91" y="90"/>
                  </a:lnTo>
                  <a:lnTo>
                    <a:pt x="93" y="8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6" name="Freeform 26"/>
            <p:cNvSpPr>
              <a:spLocks noEditPoints="1" noChangeArrowheads="1"/>
            </p:cNvSpPr>
            <p:nvPr>
              <p:custDataLst>
                <p:tags r:id="rId22"/>
              </p:custDataLst>
            </p:nvPr>
          </p:nvSpPr>
          <p:spPr bwMode="auto">
            <a:xfrm>
              <a:off x="4881144" y="181467"/>
              <a:ext cx="3897148" cy="3218403"/>
            </a:xfrm>
            <a:custGeom>
              <a:avLst/>
              <a:gdLst>
                <a:gd name="T0" fmla="*/ 884 w 1443"/>
                <a:gd name="T1" fmla="*/ 739 h 1192"/>
                <a:gd name="T2" fmla="*/ 1443 w 1443"/>
                <a:gd name="T3" fmla="*/ 1192 h 1192"/>
                <a:gd name="T4" fmla="*/ 1375 w 1443"/>
                <a:gd name="T5" fmla="*/ 1135 h 1192"/>
                <a:gd name="T6" fmla="*/ 831 w 1443"/>
                <a:gd name="T7" fmla="*/ 684 h 1192"/>
                <a:gd name="T8" fmla="*/ 878 w 1443"/>
                <a:gd name="T9" fmla="*/ 733 h 1192"/>
                <a:gd name="T10" fmla="*/ 831 w 1443"/>
                <a:gd name="T11" fmla="*/ 684 h 1192"/>
                <a:gd name="T12" fmla="*/ 765 w 1443"/>
                <a:gd name="T13" fmla="*/ 640 h 1192"/>
                <a:gd name="T14" fmla="*/ 824 w 1443"/>
                <a:gd name="T15" fmla="*/ 679 h 1192"/>
                <a:gd name="T16" fmla="*/ 711 w 1443"/>
                <a:gd name="T17" fmla="*/ 585 h 1192"/>
                <a:gd name="T18" fmla="*/ 758 w 1443"/>
                <a:gd name="T19" fmla="*/ 634 h 1192"/>
                <a:gd name="T20" fmla="*/ 711 w 1443"/>
                <a:gd name="T21" fmla="*/ 585 h 1192"/>
                <a:gd name="T22" fmla="*/ 645 w 1443"/>
                <a:gd name="T23" fmla="*/ 541 h 1192"/>
                <a:gd name="T24" fmla="*/ 705 w 1443"/>
                <a:gd name="T25" fmla="*/ 579 h 1192"/>
                <a:gd name="T26" fmla="*/ 587 w 1443"/>
                <a:gd name="T27" fmla="*/ 482 h 1192"/>
                <a:gd name="T28" fmla="*/ 638 w 1443"/>
                <a:gd name="T29" fmla="*/ 536 h 1192"/>
                <a:gd name="T30" fmla="*/ 587 w 1443"/>
                <a:gd name="T31" fmla="*/ 482 h 1192"/>
                <a:gd name="T32" fmla="*/ 518 w 1443"/>
                <a:gd name="T33" fmla="*/ 435 h 1192"/>
                <a:gd name="T34" fmla="*/ 581 w 1443"/>
                <a:gd name="T35" fmla="*/ 477 h 1192"/>
                <a:gd name="T36" fmla="*/ 452 w 1443"/>
                <a:gd name="T37" fmla="*/ 370 h 1192"/>
                <a:gd name="T38" fmla="*/ 511 w 1443"/>
                <a:gd name="T39" fmla="*/ 430 h 1192"/>
                <a:gd name="T40" fmla="*/ 452 w 1443"/>
                <a:gd name="T41" fmla="*/ 370 h 1192"/>
                <a:gd name="T42" fmla="*/ 373 w 1443"/>
                <a:gd name="T43" fmla="*/ 315 h 1192"/>
                <a:gd name="T44" fmla="*/ 445 w 1443"/>
                <a:gd name="T45" fmla="*/ 364 h 1192"/>
                <a:gd name="T46" fmla="*/ 292 w 1443"/>
                <a:gd name="T47" fmla="*/ 237 h 1192"/>
                <a:gd name="T48" fmla="*/ 366 w 1443"/>
                <a:gd name="T49" fmla="*/ 310 h 1192"/>
                <a:gd name="T50" fmla="*/ 292 w 1443"/>
                <a:gd name="T51" fmla="*/ 237 h 1192"/>
                <a:gd name="T52" fmla="*/ 195 w 1443"/>
                <a:gd name="T53" fmla="*/ 168 h 1192"/>
                <a:gd name="T54" fmla="*/ 284 w 1443"/>
                <a:gd name="T55" fmla="*/ 231 h 1192"/>
                <a:gd name="T56" fmla="*/ 87 w 1443"/>
                <a:gd name="T57" fmla="*/ 68 h 1192"/>
                <a:gd name="T58" fmla="*/ 188 w 1443"/>
                <a:gd name="T59" fmla="*/ 162 h 1192"/>
                <a:gd name="T60" fmla="*/ 87 w 1443"/>
                <a:gd name="T61" fmla="*/ 68 h 1192"/>
                <a:gd name="T62" fmla="*/ 0 w 1443"/>
                <a:gd name="T63" fmla="*/ 6 h 1192"/>
                <a:gd name="T64" fmla="*/ 78 w 1443"/>
                <a:gd name="T65" fmla="*/ 6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3" h="1192">
                  <a:moveTo>
                    <a:pt x="893" y="735"/>
                  </a:moveTo>
                  <a:lnTo>
                    <a:pt x="884" y="739"/>
                  </a:lnTo>
                  <a:lnTo>
                    <a:pt x="1368" y="1140"/>
                  </a:lnTo>
                  <a:lnTo>
                    <a:pt x="1443" y="1192"/>
                  </a:lnTo>
                  <a:lnTo>
                    <a:pt x="1443" y="1191"/>
                  </a:lnTo>
                  <a:lnTo>
                    <a:pt x="1375" y="1135"/>
                  </a:lnTo>
                  <a:lnTo>
                    <a:pt x="893" y="735"/>
                  </a:lnTo>
                  <a:close/>
                  <a:moveTo>
                    <a:pt x="831" y="684"/>
                  </a:moveTo>
                  <a:lnTo>
                    <a:pt x="824" y="689"/>
                  </a:lnTo>
                  <a:lnTo>
                    <a:pt x="878" y="733"/>
                  </a:lnTo>
                  <a:lnTo>
                    <a:pt x="886" y="729"/>
                  </a:lnTo>
                  <a:lnTo>
                    <a:pt x="831" y="684"/>
                  </a:lnTo>
                  <a:close/>
                  <a:moveTo>
                    <a:pt x="771" y="634"/>
                  </a:moveTo>
                  <a:lnTo>
                    <a:pt x="765" y="640"/>
                  </a:lnTo>
                  <a:lnTo>
                    <a:pt x="817" y="683"/>
                  </a:lnTo>
                  <a:lnTo>
                    <a:pt x="824" y="679"/>
                  </a:lnTo>
                  <a:lnTo>
                    <a:pt x="771" y="634"/>
                  </a:lnTo>
                  <a:close/>
                  <a:moveTo>
                    <a:pt x="711" y="585"/>
                  </a:moveTo>
                  <a:lnTo>
                    <a:pt x="705" y="591"/>
                  </a:lnTo>
                  <a:lnTo>
                    <a:pt x="758" y="634"/>
                  </a:lnTo>
                  <a:lnTo>
                    <a:pt x="765" y="629"/>
                  </a:lnTo>
                  <a:lnTo>
                    <a:pt x="711" y="585"/>
                  </a:lnTo>
                  <a:close/>
                  <a:moveTo>
                    <a:pt x="650" y="534"/>
                  </a:moveTo>
                  <a:lnTo>
                    <a:pt x="645" y="541"/>
                  </a:lnTo>
                  <a:lnTo>
                    <a:pt x="699" y="586"/>
                  </a:lnTo>
                  <a:lnTo>
                    <a:pt x="705" y="579"/>
                  </a:lnTo>
                  <a:lnTo>
                    <a:pt x="650" y="534"/>
                  </a:lnTo>
                  <a:close/>
                  <a:moveTo>
                    <a:pt x="587" y="482"/>
                  </a:moveTo>
                  <a:lnTo>
                    <a:pt x="582" y="489"/>
                  </a:lnTo>
                  <a:lnTo>
                    <a:pt x="638" y="536"/>
                  </a:lnTo>
                  <a:lnTo>
                    <a:pt x="644" y="529"/>
                  </a:lnTo>
                  <a:lnTo>
                    <a:pt x="587" y="482"/>
                  </a:lnTo>
                  <a:close/>
                  <a:moveTo>
                    <a:pt x="522" y="428"/>
                  </a:moveTo>
                  <a:lnTo>
                    <a:pt x="518" y="435"/>
                  </a:lnTo>
                  <a:lnTo>
                    <a:pt x="576" y="484"/>
                  </a:lnTo>
                  <a:lnTo>
                    <a:pt x="581" y="477"/>
                  </a:lnTo>
                  <a:lnTo>
                    <a:pt x="522" y="428"/>
                  </a:lnTo>
                  <a:close/>
                  <a:moveTo>
                    <a:pt x="452" y="370"/>
                  </a:moveTo>
                  <a:lnTo>
                    <a:pt x="449" y="378"/>
                  </a:lnTo>
                  <a:lnTo>
                    <a:pt x="511" y="430"/>
                  </a:lnTo>
                  <a:lnTo>
                    <a:pt x="515" y="422"/>
                  </a:lnTo>
                  <a:lnTo>
                    <a:pt x="452" y="370"/>
                  </a:lnTo>
                  <a:close/>
                  <a:moveTo>
                    <a:pt x="376" y="307"/>
                  </a:moveTo>
                  <a:lnTo>
                    <a:pt x="373" y="315"/>
                  </a:lnTo>
                  <a:lnTo>
                    <a:pt x="441" y="372"/>
                  </a:lnTo>
                  <a:lnTo>
                    <a:pt x="445" y="364"/>
                  </a:lnTo>
                  <a:lnTo>
                    <a:pt x="376" y="307"/>
                  </a:lnTo>
                  <a:close/>
                  <a:moveTo>
                    <a:pt x="292" y="237"/>
                  </a:moveTo>
                  <a:lnTo>
                    <a:pt x="290" y="246"/>
                  </a:lnTo>
                  <a:lnTo>
                    <a:pt x="366" y="310"/>
                  </a:lnTo>
                  <a:lnTo>
                    <a:pt x="369" y="301"/>
                  </a:lnTo>
                  <a:lnTo>
                    <a:pt x="292" y="237"/>
                  </a:lnTo>
                  <a:close/>
                  <a:moveTo>
                    <a:pt x="197" y="158"/>
                  </a:moveTo>
                  <a:lnTo>
                    <a:pt x="195" y="168"/>
                  </a:lnTo>
                  <a:lnTo>
                    <a:pt x="282" y="241"/>
                  </a:lnTo>
                  <a:lnTo>
                    <a:pt x="284" y="231"/>
                  </a:lnTo>
                  <a:lnTo>
                    <a:pt x="197" y="158"/>
                  </a:lnTo>
                  <a:close/>
                  <a:moveTo>
                    <a:pt x="87" y="68"/>
                  </a:moveTo>
                  <a:lnTo>
                    <a:pt x="87" y="78"/>
                  </a:lnTo>
                  <a:lnTo>
                    <a:pt x="188" y="162"/>
                  </a:lnTo>
                  <a:lnTo>
                    <a:pt x="189" y="152"/>
                  </a:lnTo>
                  <a:lnTo>
                    <a:pt x="87" y="68"/>
                  </a:lnTo>
                  <a:close/>
                  <a:moveTo>
                    <a:pt x="5" y="0"/>
                  </a:moveTo>
                  <a:lnTo>
                    <a:pt x="0" y="6"/>
                  </a:lnTo>
                  <a:lnTo>
                    <a:pt x="78" y="71"/>
                  </a:lnTo>
                  <a:lnTo>
                    <a:pt x="78" y="61"/>
                  </a:lnTo>
                  <a:lnTo>
                    <a:pt x="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7" name="Freeform 27"/>
            <p:cNvSpPr>
              <a:spLocks noEditPoints="1" noChangeArrowheads="1"/>
            </p:cNvSpPr>
            <p:nvPr>
              <p:custDataLst>
                <p:tags r:id="rId23"/>
              </p:custDataLst>
            </p:nvPr>
          </p:nvSpPr>
          <p:spPr bwMode="auto">
            <a:xfrm>
              <a:off x="4881144" y="181467"/>
              <a:ext cx="3897148" cy="3218403"/>
            </a:xfrm>
            <a:custGeom>
              <a:avLst/>
              <a:gdLst>
                <a:gd name="T0" fmla="*/ 884 w 1443"/>
                <a:gd name="T1" fmla="*/ 739 h 1192"/>
                <a:gd name="T2" fmla="*/ 1443 w 1443"/>
                <a:gd name="T3" fmla="*/ 1192 h 1192"/>
                <a:gd name="T4" fmla="*/ 1375 w 1443"/>
                <a:gd name="T5" fmla="*/ 1135 h 1192"/>
                <a:gd name="T6" fmla="*/ 831 w 1443"/>
                <a:gd name="T7" fmla="*/ 684 h 1192"/>
                <a:gd name="T8" fmla="*/ 878 w 1443"/>
                <a:gd name="T9" fmla="*/ 733 h 1192"/>
                <a:gd name="T10" fmla="*/ 831 w 1443"/>
                <a:gd name="T11" fmla="*/ 684 h 1192"/>
                <a:gd name="T12" fmla="*/ 765 w 1443"/>
                <a:gd name="T13" fmla="*/ 640 h 1192"/>
                <a:gd name="T14" fmla="*/ 824 w 1443"/>
                <a:gd name="T15" fmla="*/ 679 h 1192"/>
                <a:gd name="T16" fmla="*/ 711 w 1443"/>
                <a:gd name="T17" fmla="*/ 585 h 1192"/>
                <a:gd name="T18" fmla="*/ 758 w 1443"/>
                <a:gd name="T19" fmla="*/ 634 h 1192"/>
                <a:gd name="T20" fmla="*/ 711 w 1443"/>
                <a:gd name="T21" fmla="*/ 585 h 1192"/>
                <a:gd name="T22" fmla="*/ 645 w 1443"/>
                <a:gd name="T23" fmla="*/ 541 h 1192"/>
                <a:gd name="T24" fmla="*/ 705 w 1443"/>
                <a:gd name="T25" fmla="*/ 579 h 1192"/>
                <a:gd name="T26" fmla="*/ 587 w 1443"/>
                <a:gd name="T27" fmla="*/ 482 h 1192"/>
                <a:gd name="T28" fmla="*/ 638 w 1443"/>
                <a:gd name="T29" fmla="*/ 536 h 1192"/>
                <a:gd name="T30" fmla="*/ 587 w 1443"/>
                <a:gd name="T31" fmla="*/ 482 h 1192"/>
                <a:gd name="T32" fmla="*/ 518 w 1443"/>
                <a:gd name="T33" fmla="*/ 435 h 1192"/>
                <a:gd name="T34" fmla="*/ 581 w 1443"/>
                <a:gd name="T35" fmla="*/ 477 h 1192"/>
                <a:gd name="T36" fmla="*/ 452 w 1443"/>
                <a:gd name="T37" fmla="*/ 370 h 1192"/>
                <a:gd name="T38" fmla="*/ 511 w 1443"/>
                <a:gd name="T39" fmla="*/ 430 h 1192"/>
                <a:gd name="T40" fmla="*/ 452 w 1443"/>
                <a:gd name="T41" fmla="*/ 370 h 1192"/>
                <a:gd name="T42" fmla="*/ 373 w 1443"/>
                <a:gd name="T43" fmla="*/ 315 h 1192"/>
                <a:gd name="T44" fmla="*/ 445 w 1443"/>
                <a:gd name="T45" fmla="*/ 364 h 1192"/>
                <a:gd name="T46" fmla="*/ 292 w 1443"/>
                <a:gd name="T47" fmla="*/ 237 h 1192"/>
                <a:gd name="T48" fmla="*/ 366 w 1443"/>
                <a:gd name="T49" fmla="*/ 310 h 1192"/>
                <a:gd name="T50" fmla="*/ 292 w 1443"/>
                <a:gd name="T51" fmla="*/ 237 h 1192"/>
                <a:gd name="T52" fmla="*/ 195 w 1443"/>
                <a:gd name="T53" fmla="*/ 168 h 1192"/>
                <a:gd name="T54" fmla="*/ 284 w 1443"/>
                <a:gd name="T55" fmla="*/ 231 h 1192"/>
                <a:gd name="T56" fmla="*/ 87 w 1443"/>
                <a:gd name="T57" fmla="*/ 68 h 1192"/>
                <a:gd name="T58" fmla="*/ 188 w 1443"/>
                <a:gd name="T59" fmla="*/ 162 h 1192"/>
                <a:gd name="T60" fmla="*/ 87 w 1443"/>
                <a:gd name="T61" fmla="*/ 68 h 1192"/>
                <a:gd name="T62" fmla="*/ 0 w 1443"/>
                <a:gd name="T63" fmla="*/ 6 h 1192"/>
                <a:gd name="T64" fmla="*/ 78 w 1443"/>
                <a:gd name="T65" fmla="*/ 6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3" h="1192">
                  <a:moveTo>
                    <a:pt x="893" y="735"/>
                  </a:moveTo>
                  <a:lnTo>
                    <a:pt x="884" y="739"/>
                  </a:lnTo>
                  <a:lnTo>
                    <a:pt x="1368" y="1140"/>
                  </a:lnTo>
                  <a:lnTo>
                    <a:pt x="1443" y="1192"/>
                  </a:lnTo>
                  <a:lnTo>
                    <a:pt x="1443" y="1191"/>
                  </a:lnTo>
                  <a:lnTo>
                    <a:pt x="1375" y="1135"/>
                  </a:lnTo>
                  <a:lnTo>
                    <a:pt x="893" y="735"/>
                  </a:lnTo>
                  <a:moveTo>
                    <a:pt x="831" y="684"/>
                  </a:moveTo>
                  <a:lnTo>
                    <a:pt x="824" y="689"/>
                  </a:lnTo>
                  <a:lnTo>
                    <a:pt x="878" y="733"/>
                  </a:lnTo>
                  <a:lnTo>
                    <a:pt x="886" y="729"/>
                  </a:lnTo>
                  <a:lnTo>
                    <a:pt x="831" y="684"/>
                  </a:lnTo>
                  <a:moveTo>
                    <a:pt x="771" y="634"/>
                  </a:moveTo>
                  <a:lnTo>
                    <a:pt x="765" y="640"/>
                  </a:lnTo>
                  <a:lnTo>
                    <a:pt x="817" y="683"/>
                  </a:lnTo>
                  <a:lnTo>
                    <a:pt x="824" y="679"/>
                  </a:lnTo>
                  <a:lnTo>
                    <a:pt x="771" y="634"/>
                  </a:lnTo>
                  <a:moveTo>
                    <a:pt x="711" y="585"/>
                  </a:moveTo>
                  <a:lnTo>
                    <a:pt x="705" y="591"/>
                  </a:lnTo>
                  <a:lnTo>
                    <a:pt x="758" y="634"/>
                  </a:lnTo>
                  <a:lnTo>
                    <a:pt x="765" y="629"/>
                  </a:lnTo>
                  <a:lnTo>
                    <a:pt x="711" y="585"/>
                  </a:lnTo>
                  <a:moveTo>
                    <a:pt x="650" y="534"/>
                  </a:moveTo>
                  <a:lnTo>
                    <a:pt x="645" y="541"/>
                  </a:lnTo>
                  <a:lnTo>
                    <a:pt x="699" y="586"/>
                  </a:lnTo>
                  <a:lnTo>
                    <a:pt x="705" y="579"/>
                  </a:lnTo>
                  <a:lnTo>
                    <a:pt x="650" y="534"/>
                  </a:lnTo>
                  <a:moveTo>
                    <a:pt x="587" y="482"/>
                  </a:moveTo>
                  <a:lnTo>
                    <a:pt x="582" y="489"/>
                  </a:lnTo>
                  <a:lnTo>
                    <a:pt x="638" y="536"/>
                  </a:lnTo>
                  <a:lnTo>
                    <a:pt x="644" y="529"/>
                  </a:lnTo>
                  <a:lnTo>
                    <a:pt x="587" y="482"/>
                  </a:lnTo>
                  <a:moveTo>
                    <a:pt x="522" y="428"/>
                  </a:moveTo>
                  <a:lnTo>
                    <a:pt x="518" y="435"/>
                  </a:lnTo>
                  <a:lnTo>
                    <a:pt x="576" y="484"/>
                  </a:lnTo>
                  <a:lnTo>
                    <a:pt x="581" y="477"/>
                  </a:lnTo>
                  <a:lnTo>
                    <a:pt x="522" y="428"/>
                  </a:lnTo>
                  <a:moveTo>
                    <a:pt x="452" y="370"/>
                  </a:moveTo>
                  <a:lnTo>
                    <a:pt x="449" y="378"/>
                  </a:lnTo>
                  <a:lnTo>
                    <a:pt x="511" y="430"/>
                  </a:lnTo>
                  <a:lnTo>
                    <a:pt x="515" y="422"/>
                  </a:lnTo>
                  <a:lnTo>
                    <a:pt x="452" y="370"/>
                  </a:lnTo>
                  <a:moveTo>
                    <a:pt x="376" y="307"/>
                  </a:moveTo>
                  <a:lnTo>
                    <a:pt x="373" y="315"/>
                  </a:lnTo>
                  <a:lnTo>
                    <a:pt x="441" y="372"/>
                  </a:lnTo>
                  <a:lnTo>
                    <a:pt x="445" y="364"/>
                  </a:lnTo>
                  <a:lnTo>
                    <a:pt x="376" y="307"/>
                  </a:lnTo>
                  <a:moveTo>
                    <a:pt x="292" y="237"/>
                  </a:moveTo>
                  <a:lnTo>
                    <a:pt x="290" y="246"/>
                  </a:lnTo>
                  <a:lnTo>
                    <a:pt x="366" y="310"/>
                  </a:lnTo>
                  <a:lnTo>
                    <a:pt x="369" y="301"/>
                  </a:lnTo>
                  <a:lnTo>
                    <a:pt x="292" y="237"/>
                  </a:lnTo>
                  <a:moveTo>
                    <a:pt x="197" y="158"/>
                  </a:moveTo>
                  <a:lnTo>
                    <a:pt x="195" y="168"/>
                  </a:lnTo>
                  <a:lnTo>
                    <a:pt x="282" y="241"/>
                  </a:lnTo>
                  <a:lnTo>
                    <a:pt x="284" y="231"/>
                  </a:lnTo>
                  <a:lnTo>
                    <a:pt x="197" y="158"/>
                  </a:lnTo>
                  <a:moveTo>
                    <a:pt x="87" y="68"/>
                  </a:moveTo>
                  <a:lnTo>
                    <a:pt x="87" y="78"/>
                  </a:lnTo>
                  <a:lnTo>
                    <a:pt x="188" y="162"/>
                  </a:lnTo>
                  <a:lnTo>
                    <a:pt x="189" y="152"/>
                  </a:lnTo>
                  <a:lnTo>
                    <a:pt x="87" y="68"/>
                  </a:lnTo>
                  <a:moveTo>
                    <a:pt x="5" y="0"/>
                  </a:moveTo>
                  <a:lnTo>
                    <a:pt x="0" y="6"/>
                  </a:lnTo>
                  <a:lnTo>
                    <a:pt x="78" y="71"/>
                  </a:lnTo>
                  <a:lnTo>
                    <a:pt x="78" y="6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8" name="Freeform 28"/>
            <p:cNvSpPr>
              <a:spLocks noEditPoints="1" noChangeArrowheads="1"/>
            </p:cNvSpPr>
            <p:nvPr>
              <p:custDataLst>
                <p:tags r:id="rId24"/>
              </p:custDataLst>
            </p:nvPr>
          </p:nvSpPr>
          <p:spPr bwMode="auto">
            <a:xfrm>
              <a:off x="4155773" y="194896"/>
              <a:ext cx="4622518" cy="3206465"/>
            </a:xfrm>
            <a:custGeom>
              <a:avLst/>
              <a:gdLst>
                <a:gd name="T0" fmla="*/ 1095 w 1712"/>
                <a:gd name="T1" fmla="*/ 768 h 1188"/>
                <a:gd name="T2" fmla="*/ 1712 w 1712"/>
                <a:gd name="T3" fmla="*/ 1188 h 1188"/>
                <a:gd name="T4" fmla="*/ 1637 w 1712"/>
                <a:gd name="T5" fmla="*/ 1135 h 1188"/>
                <a:gd name="T6" fmla="*/ 1041 w 1712"/>
                <a:gd name="T7" fmla="*/ 720 h 1188"/>
                <a:gd name="T8" fmla="*/ 1088 w 1712"/>
                <a:gd name="T9" fmla="*/ 763 h 1188"/>
                <a:gd name="T10" fmla="*/ 1041 w 1712"/>
                <a:gd name="T11" fmla="*/ 720 h 1188"/>
                <a:gd name="T12" fmla="*/ 974 w 1712"/>
                <a:gd name="T13" fmla="*/ 684 h 1188"/>
                <a:gd name="T14" fmla="*/ 1034 w 1712"/>
                <a:gd name="T15" fmla="*/ 715 h 1188"/>
                <a:gd name="T16" fmla="*/ 922 w 1712"/>
                <a:gd name="T17" fmla="*/ 638 h 1188"/>
                <a:gd name="T18" fmla="*/ 967 w 1712"/>
                <a:gd name="T19" fmla="*/ 679 h 1188"/>
                <a:gd name="T20" fmla="*/ 922 w 1712"/>
                <a:gd name="T21" fmla="*/ 638 h 1188"/>
                <a:gd name="T22" fmla="*/ 857 w 1712"/>
                <a:gd name="T23" fmla="*/ 603 h 1188"/>
                <a:gd name="T24" fmla="*/ 915 w 1712"/>
                <a:gd name="T25" fmla="*/ 633 h 1188"/>
                <a:gd name="T26" fmla="*/ 803 w 1712"/>
                <a:gd name="T27" fmla="*/ 555 h 1188"/>
                <a:gd name="T28" fmla="*/ 850 w 1712"/>
                <a:gd name="T29" fmla="*/ 598 h 1188"/>
                <a:gd name="T30" fmla="*/ 803 w 1712"/>
                <a:gd name="T31" fmla="*/ 555 h 1188"/>
                <a:gd name="T32" fmla="*/ 737 w 1712"/>
                <a:gd name="T33" fmla="*/ 519 h 1188"/>
                <a:gd name="T34" fmla="*/ 796 w 1712"/>
                <a:gd name="T35" fmla="*/ 550 h 1188"/>
                <a:gd name="T36" fmla="*/ 676 w 1712"/>
                <a:gd name="T37" fmla="*/ 467 h 1188"/>
                <a:gd name="T38" fmla="*/ 729 w 1712"/>
                <a:gd name="T39" fmla="*/ 514 h 1188"/>
                <a:gd name="T40" fmla="*/ 676 w 1712"/>
                <a:gd name="T41" fmla="*/ 467 h 1188"/>
                <a:gd name="T42" fmla="*/ 604 w 1712"/>
                <a:gd name="T43" fmla="*/ 427 h 1188"/>
                <a:gd name="T44" fmla="*/ 669 w 1712"/>
                <a:gd name="T45" fmla="*/ 462 h 1188"/>
                <a:gd name="T46" fmla="*/ 532 w 1712"/>
                <a:gd name="T47" fmla="*/ 367 h 1188"/>
                <a:gd name="T48" fmla="*/ 597 w 1712"/>
                <a:gd name="T49" fmla="*/ 422 h 1188"/>
                <a:gd name="T50" fmla="*/ 532 w 1712"/>
                <a:gd name="T51" fmla="*/ 367 h 1188"/>
                <a:gd name="T52" fmla="*/ 448 w 1712"/>
                <a:gd name="T53" fmla="*/ 319 h 1188"/>
                <a:gd name="T54" fmla="*/ 524 w 1712"/>
                <a:gd name="T55" fmla="*/ 361 h 1188"/>
                <a:gd name="T56" fmla="*/ 356 w 1712"/>
                <a:gd name="T57" fmla="*/ 244 h 1188"/>
                <a:gd name="T58" fmla="*/ 441 w 1712"/>
                <a:gd name="T59" fmla="*/ 313 h 1188"/>
                <a:gd name="T60" fmla="*/ 356 w 1712"/>
                <a:gd name="T61" fmla="*/ 244 h 1188"/>
                <a:gd name="T62" fmla="*/ 249 w 1712"/>
                <a:gd name="T63" fmla="*/ 180 h 1188"/>
                <a:gd name="T64" fmla="*/ 347 w 1712"/>
                <a:gd name="T65" fmla="*/ 238 h 1188"/>
                <a:gd name="T66" fmla="*/ 119 w 1712"/>
                <a:gd name="T67" fmla="*/ 79 h 1188"/>
                <a:gd name="T68" fmla="*/ 240 w 1712"/>
                <a:gd name="T69" fmla="*/ 174 h 1188"/>
                <a:gd name="T70" fmla="*/ 119 w 1712"/>
                <a:gd name="T71" fmla="*/ 79 h 1188"/>
                <a:gd name="T72" fmla="*/ 0 w 1712"/>
                <a:gd name="T73" fmla="*/ 7 h 1188"/>
                <a:gd name="T74" fmla="*/ 109 w 1712"/>
                <a:gd name="T75" fmla="*/ 72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2" h="1188">
                  <a:moveTo>
                    <a:pt x="1103" y="764"/>
                  </a:moveTo>
                  <a:lnTo>
                    <a:pt x="1095" y="768"/>
                  </a:lnTo>
                  <a:lnTo>
                    <a:pt x="1631" y="1141"/>
                  </a:lnTo>
                  <a:lnTo>
                    <a:pt x="1712" y="1188"/>
                  </a:lnTo>
                  <a:lnTo>
                    <a:pt x="1712" y="1187"/>
                  </a:lnTo>
                  <a:lnTo>
                    <a:pt x="1637" y="1135"/>
                  </a:lnTo>
                  <a:lnTo>
                    <a:pt x="1103" y="764"/>
                  </a:lnTo>
                  <a:close/>
                  <a:moveTo>
                    <a:pt x="1041" y="720"/>
                  </a:moveTo>
                  <a:lnTo>
                    <a:pt x="1034" y="726"/>
                  </a:lnTo>
                  <a:lnTo>
                    <a:pt x="1088" y="763"/>
                  </a:lnTo>
                  <a:lnTo>
                    <a:pt x="1095" y="758"/>
                  </a:lnTo>
                  <a:lnTo>
                    <a:pt x="1041" y="720"/>
                  </a:lnTo>
                  <a:close/>
                  <a:moveTo>
                    <a:pt x="981" y="678"/>
                  </a:moveTo>
                  <a:lnTo>
                    <a:pt x="974" y="684"/>
                  </a:lnTo>
                  <a:lnTo>
                    <a:pt x="1026" y="720"/>
                  </a:lnTo>
                  <a:lnTo>
                    <a:pt x="1034" y="715"/>
                  </a:lnTo>
                  <a:lnTo>
                    <a:pt x="981" y="678"/>
                  </a:lnTo>
                  <a:close/>
                  <a:moveTo>
                    <a:pt x="922" y="638"/>
                  </a:moveTo>
                  <a:lnTo>
                    <a:pt x="916" y="643"/>
                  </a:lnTo>
                  <a:lnTo>
                    <a:pt x="967" y="679"/>
                  </a:lnTo>
                  <a:lnTo>
                    <a:pt x="974" y="674"/>
                  </a:lnTo>
                  <a:lnTo>
                    <a:pt x="922" y="638"/>
                  </a:lnTo>
                  <a:close/>
                  <a:moveTo>
                    <a:pt x="863" y="596"/>
                  </a:moveTo>
                  <a:lnTo>
                    <a:pt x="857" y="603"/>
                  </a:lnTo>
                  <a:lnTo>
                    <a:pt x="909" y="638"/>
                  </a:lnTo>
                  <a:lnTo>
                    <a:pt x="915" y="633"/>
                  </a:lnTo>
                  <a:lnTo>
                    <a:pt x="863" y="596"/>
                  </a:lnTo>
                  <a:close/>
                  <a:moveTo>
                    <a:pt x="803" y="555"/>
                  </a:moveTo>
                  <a:lnTo>
                    <a:pt x="798" y="562"/>
                  </a:lnTo>
                  <a:lnTo>
                    <a:pt x="850" y="598"/>
                  </a:lnTo>
                  <a:lnTo>
                    <a:pt x="856" y="591"/>
                  </a:lnTo>
                  <a:lnTo>
                    <a:pt x="803" y="555"/>
                  </a:lnTo>
                  <a:close/>
                  <a:moveTo>
                    <a:pt x="741" y="512"/>
                  </a:moveTo>
                  <a:lnTo>
                    <a:pt x="737" y="519"/>
                  </a:lnTo>
                  <a:lnTo>
                    <a:pt x="791" y="557"/>
                  </a:lnTo>
                  <a:lnTo>
                    <a:pt x="796" y="550"/>
                  </a:lnTo>
                  <a:lnTo>
                    <a:pt x="741" y="512"/>
                  </a:lnTo>
                  <a:close/>
                  <a:moveTo>
                    <a:pt x="676" y="467"/>
                  </a:moveTo>
                  <a:lnTo>
                    <a:pt x="672" y="474"/>
                  </a:lnTo>
                  <a:lnTo>
                    <a:pt x="729" y="514"/>
                  </a:lnTo>
                  <a:lnTo>
                    <a:pt x="734" y="507"/>
                  </a:lnTo>
                  <a:lnTo>
                    <a:pt x="676" y="467"/>
                  </a:lnTo>
                  <a:close/>
                  <a:moveTo>
                    <a:pt x="607" y="419"/>
                  </a:moveTo>
                  <a:lnTo>
                    <a:pt x="604" y="427"/>
                  </a:lnTo>
                  <a:lnTo>
                    <a:pt x="665" y="469"/>
                  </a:lnTo>
                  <a:lnTo>
                    <a:pt x="669" y="462"/>
                  </a:lnTo>
                  <a:lnTo>
                    <a:pt x="607" y="419"/>
                  </a:lnTo>
                  <a:close/>
                  <a:moveTo>
                    <a:pt x="532" y="367"/>
                  </a:moveTo>
                  <a:lnTo>
                    <a:pt x="530" y="375"/>
                  </a:lnTo>
                  <a:lnTo>
                    <a:pt x="597" y="422"/>
                  </a:lnTo>
                  <a:lnTo>
                    <a:pt x="600" y="414"/>
                  </a:lnTo>
                  <a:lnTo>
                    <a:pt x="532" y="367"/>
                  </a:lnTo>
                  <a:close/>
                  <a:moveTo>
                    <a:pt x="450" y="309"/>
                  </a:moveTo>
                  <a:lnTo>
                    <a:pt x="448" y="319"/>
                  </a:lnTo>
                  <a:lnTo>
                    <a:pt x="523" y="370"/>
                  </a:lnTo>
                  <a:lnTo>
                    <a:pt x="524" y="361"/>
                  </a:lnTo>
                  <a:lnTo>
                    <a:pt x="450" y="309"/>
                  </a:lnTo>
                  <a:close/>
                  <a:moveTo>
                    <a:pt x="356" y="244"/>
                  </a:moveTo>
                  <a:lnTo>
                    <a:pt x="356" y="254"/>
                  </a:lnTo>
                  <a:lnTo>
                    <a:pt x="441" y="313"/>
                  </a:lnTo>
                  <a:lnTo>
                    <a:pt x="441" y="303"/>
                  </a:lnTo>
                  <a:lnTo>
                    <a:pt x="356" y="244"/>
                  </a:lnTo>
                  <a:close/>
                  <a:moveTo>
                    <a:pt x="248" y="169"/>
                  </a:moveTo>
                  <a:lnTo>
                    <a:pt x="249" y="180"/>
                  </a:lnTo>
                  <a:lnTo>
                    <a:pt x="347" y="248"/>
                  </a:lnTo>
                  <a:lnTo>
                    <a:pt x="347" y="238"/>
                  </a:lnTo>
                  <a:lnTo>
                    <a:pt x="248" y="169"/>
                  </a:lnTo>
                  <a:close/>
                  <a:moveTo>
                    <a:pt x="119" y="79"/>
                  </a:moveTo>
                  <a:lnTo>
                    <a:pt x="122" y="91"/>
                  </a:lnTo>
                  <a:lnTo>
                    <a:pt x="240" y="174"/>
                  </a:lnTo>
                  <a:lnTo>
                    <a:pt x="239" y="163"/>
                  </a:lnTo>
                  <a:lnTo>
                    <a:pt x="119" y="79"/>
                  </a:lnTo>
                  <a:close/>
                  <a:moveTo>
                    <a:pt x="5" y="0"/>
                  </a:moveTo>
                  <a:lnTo>
                    <a:pt x="0" y="7"/>
                  </a:lnTo>
                  <a:lnTo>
                    <a:pt x="112" y="84"/>
                  </a:lnTo>
                  <a:lnTo>
                    <a:pt x="109" y="72"/>
                  </a:lnTo>
                  <a:lnTo>
                    <a:pt x="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9" name="Freeform 29"/>
            <p:cNvSpPr>
              <a:spLocks noEditPoints="1" noChangeArrowheads="1"/>
            </p:cNvSpPr>
            <p:nvPr>
              <p:custDataLst>
                <p:tags r:id="rId25"/>
              </p:custDataLst>
            </p:nvPr>
          </p:nvSpPr>
          <p:spPr bwMode="auto">
            <a:xfrm>
              <a:off x="4155773" y="194896"/>
              <a:ext cx="4622518" cy="3206465"/>
            </a:xfrm>
            <a:custGeom>
              <a:avLst/>
              <a:gdLst>
                <a:gd name="T0" fmla="*/ 1095 w 1712"/>
                <a:gd name="T1" fmla="*/ 768 h 1188"/>
                <a:gd name="T2" fmla="*/ 1712 w 1712"/>
                <a:gd name="T3" fmla="*/ 1188 h 1188"/>
                <a:gd name="T4" fmla="*/ 1637 w 1712"/>
                <a:gd name="T5" fmla="*/ 1135 h 1188"/>
                <a:gd name="T6" fmla="*/ 1041 w 1712"/>
                <a:gd name="T7" fmla="*/ 720 h 1188"/>
                <a:gd name="T8" fmla="*/ 1088 w 1712"/>
                <a:gd name="T9" fmla="*/ 763 h 1188"/>
                <a:gd name="T10" fmla="*/ 1041 w 1712"/>
                <a:gd name="T11" fmla="*/ 720 h 1188"/>
                <a:gd name="T12" fmla="*/ 974 w 1712"/>
                <a:gd name="T13" fmla="*/ 684 h 1188"/>
                <a:gd name="T14" fmla="*/ 1034 w 1712"/>
                <a:gd name="T15" fmla="*/ 715 h 1188"/>
                <a:gd name="T16" fmla="*/ 922 w 1712"/>
                <a:gd name="T17" fmla="*/ 638 h 1188"/>
                <a:gd name="T18" fmla="*/ 967 w 1712"/>
                <a:gd name="T19" fmla="*/ 679 h 1188"/>
                <a:gd name="T20" fmla="*/ 922 w 1712"/>
                <a:gd name="T21" fmla="*/ 638 h 1188"/>
                <a:gd name="T22" fmla="*/ 857 w 1712"/>
                <a:gd name="T23" fmla="*/ 603 h 1188"/>
                <a:gd name="T24" fmla="*/ 915 w 1712"/>
                <a:gd name="T25" fmla="*/ 633 h 1188"/>
                <a:gd name="T26" fmla="*/ 803 w 1712"/>
                <a:gd name="T27" fmla="*/ 555 h 1188"/>
                <a:gd name="T28" fmla="*/ 850 w 1712"/>
                <a:gd name="T29" fmla="*/ 598 h 1188"/>
                <a:gd name="T30" fmla="*/ 803 w 1712"/>
                <a:gd name="T31" fmla="*/ 555 h 1188"/>
                <a:gd name="T32" fmla="*/ 737 w 1712"/>
                <a:gd name="T33" fmla="*/ 519 h 1188"/>
                <a:gd name="T34" fmla="*/ 796 w 1712"/>
                <a:gd name="T35" fmla="*/ 550 h 1188"/>
                <a:gd name="T36" fmla="*/ 676 w 1712"/>
                <a:gd name="T37" fmla="*/ 467 h 1188"/>
                <a:gd name="T38" fmla="*/ 729 w 1712"/>
                <a:gd name="T39" fmla="*/ 514 h 1188"/>
                <a:gd name="T40" fmla="*/ 676 w 1712"/>
                <a:gd name="T41" fmla="*/ 467 h 1188"/>
                <a:gd name="T42" fmla="*/ 604 w 1712"/>
                <a:gd name="T43" fmla="*/ 427 h 1188"/>
                <a:gd name="T44" fmla="*/ 669 w 1712"/>
                <a:gd name="T45" fmla="*/ 462 h 1188"/>
                <a:gd name="T46" fmla="*/ 532 w 1712"/>
                <a:gd name="T47" fmla="*/ 367 h 1188"/>
                <a:gd name="T48" fmla="*/ 597 w 1712"/>
                <a:gd name="T49" fmla="*/ 422 h 1188"/>
                <a:gd name="T50" fmla="*/ 532 w 1712"/>
                <a:gd name="T51" fmla="*/ 367 h 1188"/>
                <a:gd name="T52" fmla="*/ 448 w 1712"/>
                <a:gd name="T53" fmla="*/ 319 h 1188"/>
                <a:gd name="T54" fmla="*/ 524 w 1712"/>
                <a:gd name="T55" fmla="*/ 361 h 1188"/>
                <a:gd name="T56" fmla="*/ 356 w 1712"/>
                <a:gd name="T57" fmla="*/ 244 h 1188"/>
                <a:gd name="T58" fmla="*/ 441 w 1712"/>
                <a:gd name="T59" fmla="*/ 313 h 1188"/>
                <a:gd name="T60" fmla="*/ 356 w 1712"/>
                <a:gd name="T61" fmla="*/ 244 h 1188"/>
                <a:gd name="T62" fmla="*/ 249 w 1712"/>
                <a:gd name="T63" fmla="*/ 180 h 1188"/>
                <a:gd name="T64" fmla="*/ 347 w 1712"/>
                <a:gd name="T65" fmla="*/ 238 h 1188"/>
                <a:gd name="T66" fmla="*/ 119 w 1712"/>
                <a:gd name="T67" fmla="*/ 79 h 1188"/>
                <a:gd name="T68" fmla="*/ 240 w 1712"/>
                <a:gd name="T69" fmla="*/ 174 h 1188"/>
                <a:gd name="T70" fmla="*/ 119 w 1712"/>
                <a:gd name="T71" fmla="*/ 79 h 1188"/>
                <a:gd name="T72" fmla="*/ 0 w 1712"/>
                <a:gd name="T73" fmla="*/ 7 h 1188"/>
                <a:gd name="T74" fmla="*/ 109 w 1712"/>
                <a:gd name="T75" fmla="*/ 72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2" h="1188">
                  <a:moveTo>
                    <a:pt x="1103" y="764"/>
                  </a:moveTo>
                  <a:lnTo>
                    <a:pt x="1095" y="768"/>
                  </a:lnTo>
                  <a:lnTo>
                    <a:pt x="1631" y="1141"/>
                  </a:lnTo>
                  <a:lnTo>
                    <a:pt x="1712" y="1188"/>
                  </a:lnTo>
                  <a:lnTo>
                    <a:pt x="1712" y="1187"/>
                  </a:lnTo>
                  <a:lnTo>
                    <a:pt x="1637" y="1135"/>
                  </a:lnTo>
                  <a:lnTo>
                    <a:pt x="1103" y="764"/>
                  </a:lnTo>
                  <a:moveTo>
                    <a:pt x="1041" y="720"/>
                  </a:moveTo>
                  <a:lnTo>
                    <a:pt x="1034" y="726"/>
                  </a:lnTo>
                  <a:lnTo>
                    <a:pt x="1088" y="763"/>
                  </a:lnTo>
                  <a:lnTo>
                    <a:pt x="1095" y="758"/>
                  </a:lnTo>
                  <a:lnTo>
                    <a:pt x="1041" y="720"/>
                  </a:lnTo>
                  <a:moveTo>
                    <a:pt x="981" y="678"/>
                  </a:moveTo>
                  <a:lnTo>
                    <a:pt x="974" y="684"/>
                  </a:lnTo>
                  <a:lnTo>
                    <a:pt x="1026" y="720"/>
                  </a:lnTo>
                  <a:lnTo>
                    <a:pt x="1034" y="715"/>
                  </a:lnTo>
                  <a:lnTo>
                    <a:pt x="981" y="678"/>
                  </a:lnTo>
                  <a:moveTo>
                    <a:pt x="922" y="638"/>
                  </a:moveTo>
                  <a:lnTo>
                    <a:pt x="916" y="643"/>
                  </a:lnTo>
                  <a:lnTo>
                    <a:pt x="967" y="679"/>
                  </a:lnTo>
                  <a:lnTo>
                    <a:pt x="974" y="674"/>
                  </a:lnTo>
                  <a:lnTo>
                    <a:pt x="922" y="638"/>
                  </a:lnTo>
                  <a:moveTo>
                    <a:pt x="863" y="596"/>
                  </a:moveTo>
                  <a:lnTo>
                    <a:pt x="857" y="603"/>
                  </a:lnTo>
                  <a:lnTo>
                    <a:pt x="909" y="638"/>
                  </a:lnTo>
                  <a:lnTo>
                    <a:pt x="915" y="633"/>
                  </a:lnTo>
                  <a:lnTo>
                    <a:pt x="863" y="596"/>
                  </a:lnTo>
                  <a:moveTo>
                    <a:pt x="803" y="555"/>
                  </a:moveTo>
                  <a:lnTo>
                    <a:pt x="798" y="562"/>
                  </a:lnTo>
                  <a:lnTo>
                    <a:pt x="850" y="598"/>
                  </a:lnTo>
                  <a:lnTo>
                    <a:pt x="856" y="591"/>
                  </a:lnTo>
                  <a:lnTo>
                    <a:pt x="803" y="555"/>
                  </a:lnTo>
                  <a:moveTo>
                    <a:pt x="741" y="512"/>
                  </a:moveTo>
                  <a:lnTo>
                    <a:pt x="737" y="519"/>
                  </a:lnTo>
                  <a:lnTo>
                    <a:pt x="791" y="557"/>
                  </a:lnTo>
                  <a:lnTo>
                    <a:pt x="796" y="550"/>
                  </a:lnTo>
                  <a:lnTo>
                    <a:pt x="741" y="512"/>
                  </a:lnTo>
                  <a:moveTo>
                    <a:pt x="676" y="467"/>
                  </a:moveTo>
                  <a:lnTo>
                    <a:pt x="672" y="474"/>
                  </a:lnTo>
                  <a:lnTo>
                    <a:pt x="729" y="514"/>
                  </a:lnTo>
                  <a:lnTo>
                    <a:pt x="734" y="507"/>
                  </a:lnTo>
                  <a:lnTo>
                    <a:pt x="676" y="467"/>
                  </a:lnTo>
                  <a:moveTo>
                    <a:pt x="607" y="419"/>
                  </a:moveTo>
                  <a:lnTo>
                    <a:pt x="604" y="427"/>
                  </a:lnTo>
                  <a:lnTo>
                    <a:pt x="665" y="469"/>
                  </a:lnTo>
                  <a:lnTo>
                    <a:pt x="669" y="462"/>
                  </a:lnTo>
                  <a:lnTo>
                    <a:pt x="607" y="419"/>
                  </a:lnTo>
                  <a:moveTo>
                    <a:pt x="532" y="367"/>
                  </a:moveTo>
                  <a:lnTo>
                    <a:pt x="530" y="375"/>
                  </a:lnTo>
                  <a:lnTo>
                    <a:pt x="597" y="422"/>
                  </a:lnTo>
                  <a:lnTo>
                    <a:pt x="600" y="414"/>
                  </a:lnTo>
                  <a:lnTo>
                    <a:pt x="532" y="367"/>
                  </a:lnTo>
                  <a:moveTo>
                    <a:pt x="450" y="309"/>
                  </a:moveTo>
                  <a:lnTo>
                    <a:pt x="448" y="319"/>
                  </a:lnTo>
                  <a:lnTo>
                    <a:pt x="523" y="370"/>
                  </a:lnTo>
                  <a:lnTo>
                    <a:pt x="524" y="361"/>
                  </a:lnTo>
                  <a:lnTo>
                    <a:pt x="450" y="309"/>
                  </a:lnTo>
                  <a:moveTo>
                    <a:pt x="356" y="244"/>
                  </a:moveTo>
                  <a:lnTo>
                    <a:pt x="356" y="254"/>
                  </a:lnTo>
                  <a:lnTo>
                    <a:pt x="441" y="313"/>
                  </a:lnTo>
                  <a:lnTo>
                    <a:pt x="441" y="303"/>
                  </a:lnTo>
                  <a:lnTo>
                    <a:pt x="356" y="244"/>
                  </a:lnTo>
                  <a:moveTo>
                    <a:pt x="248" y="169"/>
                  </a:moveTo>
                  <a:lnTo>
                    <a:pt x="249" y="180"/>
                  </a:lnTo>
                  <a:lnTo>
                    <a:pt x="347" y="248"/>
                  </a:lnTo>
                  <a:lnTo>
                    <a:pt x="347" y="238"/>
                  </a:lnTo>
                  <a:lnTo>
                    <a:pt x="248" y="169"/>
                  </a:lnTo>
                  <a:moveTo>
                    <a:pt x="119" y="79"/>
                  </a:moveTo>
                  <a:lnTo>
                    <a:pt x="122" y="91"/>
                  </a:lnTo>
                  <a:lnTo>
                    <a:pt x="240" y="174"/>
                  </a:lnTo>
                  <a:lnTo>
                    <a:pt x="239" y="163"/>
                  </a:lnTo>
                  <a:lnTo>
                    <a:pt x="119" y="79"/>
                  </a:lnTo>
                  <a:moveTo>
                    <a:pt x="5" y="0"/>
                  </a:moveTo>
                  <a:lnTo>
                    <a:pt x="0" y="7"/>
                  </a:lnTo>
                  <a:lnTo>
                    <a:pt x="112" y="84"/>
                  </a:lnTo>
                  <a:lnTo>
                    <a:pt x="109" y="7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0" name="Freeform 30"/>
            <p:cNvSpPr>
              <a:spLocks noEditPoints="1" noChangeArrowheads="1"/>
            </p:cNvSpPr>
            <p:nvPr>
              <p:custDataLst>
                <p:tags r:id="rId26"/>
              </p:custDataLst>
            </p:nvPr>
          </p:nvSpPr>
          <p:spPr bwMode="auto">
            <a:xfrm>
              <a:off x="3150944" y="175499"/>
              <a:ext cx="5627347" cy="3225862"/>
            </a:xfrm>
            <a:custGeom>
              <a:avLst/>
              <a:gdLst>
                <a:gd name="T0" fmla="*/ 1404 w 2084"/>
                <a:gd name="T1" fmla="*/ 811 h 1195"/>
                <a:gd name="T2" fmla="*/ 2084 w 2084"/>
                <a:gd name="T3" fmla="*/ 1195 h 1195"/>
                <a:gd name="T4" fmla="*/ 1412 w 2084"/>
                <a:gd name="T5" fmla="*/ 806 h 1195"/>
                <a:gd name="T6" fmla="*/ 1343 w 2084"/>
                <a:gd name="T7" fmla="*/ 776 h 1195"/>
                <a:gd name="T8" fmla="*/ 1404 w 2084"/>
                <a:gd name="T9" fmla="*/ 802 h 1195"/>
                <a:gd name="T10" fmla="*/ 1291 w 2084"/>
                <a:gd name="T11" fmla="*/ 737 h 1195"/>
                <a:gd name="T12" fmla="*/ 1335 w 2084"/>
                <a:gd name="T13" fmla="*/ 771 h 1195"/>
                <a:gd name="T14" fmla="*/ 1291 w 2084"/>
                <a:gd name="T15" fmla="*/ 737 h 1195"/>
                <a:gd name="T16" fmla="*/ 1228 w 2084"/>
                <a:gd name="T17" fmla="*/ 709 h 1195"/>
                <a:gd name="T18" fmla="*/ 1283 w 2084"/>
                <a:gd name="T19" fmla="*/ 732 h 1195"/>
                <a:gd name="T20" fmla="*/ 1178 w 2084"/>
                <a:gd name="T21" fmla="*/ 671 h 1195"/>
                <a:gd name="T22" fmla="*/ 1221 w 2084"/>
                <a:gd name="T23" fmla="*/ 705 h 1195"/>
                <a:gd name="T24" fmla="*/ 1178 w 2084"/>
                <a:gd name="T25" fmla="*/ 671 h 1195"/>
                <a:gd name="T26" fmla="*/ 1116 w 2084"/>
                <a:gd name="T27" fmla="*/ 645 h 1195"/>
                <a:gd name="T28" fmla="*/ 1171 w 2084"/>
                <a:gd name="T29" fmla="*/ 666 h 1195"/>
                <a:gd name="T30" fmla="*/ 1064 w 2084"/>
                <a:gd name="T31" fmla="*/ 605 h 1195"/>
                <a:gd name="T32" fmla="*/ 1109 w 2084"/>
                <a:gd name="T33" fmla="*/ 641 h 1195"/>
                <a:gd name="T34" fmla="*/ 1064 w 2084"/>
                <a:gd name="T35" fmla="*/ 605 h 1195"/>
                <a:gd name="T36" fmla="*/ 1002 w 2084"/>
                <a:gd name="T37" fmla="*/ 579 h 1195"/>
                <a:gd name="T38" fmla="*/ 1057 w 2084"/>
                <a:gd name="T39" fmla="*/ 601 h 1195"/>
                <a:gd name="T40" fmla="*/ 944 w 2084"/>
                <a:gd name="T41" fmla="*/ 536 h 1195"/>
                <a:gd name="T42" fmla="*/ 994 w 2084"/>
                <a:gd name="T43" fmla="*/ 575 h 1195"/>
                <a:gd name="T44" fmla="*/ 944 w 2084"/>
                <a:gd name="T45" fmla="*/ 536 h 1195"/>
                <a:gd name="T46" fmla="*/ 876 w 2084"/>
                <a:gd name="T47" fmla="*/ 506 h 1195"/>
                <a:gd name="T48" fmla="*/ 936 w 2084"/>
                <a:gd name="T49" fmla="*/ 531 h 1195"/>
                <a:gd name="T50" fmla="*/ 807 w 2084"/>
                <a:gd name="T51" fmla="*/ 456 h 1195"/>
                <a:gd name="T52" fmla="*/ 868 w 2084"/>
                <a:gd name="T53" fmla="*/ 502 h 1195"/>
                <a:gd name="T54" fmla="*/ 807 w 2084"/>
                <a:gd name="T55" fmla="*/ 456 h 1195"/>
                <a:gd name="T56" fmla="*/ 728 w 2084"/>
                <a:gd name="T57" fmla="*/ 421 h 1195"/>
                <a:gd name="T58" fmla="*/ 798 w 2084"/>
                <a:gd name="T59" fmla="*/ 452 h 1195"/>
                <a:gd name="T60" fmla="*/ 640 w 2084"/>
                <a:gd name="T61" fmla="*/ 360 h 1195"/>
                <a:gd name="T62" fmla="*/ 719 w 2084"/>
                <a:gd name="T63" fmla="*/ 416 h 1195"/>
                <a:gd name="T64" fmla="*/ 640 w 2084"/>
                <a:gd name="T65" fmla="*/ 360 h 1195"/>
                <a:gd name="T66" fmla="*/ 539 w 2084"/>
                <a:gd name="T67" fmla="*/ 312 h 1195"/>
                <a:gd name="T68" fmla="*/ 631 w 2084"/>
                <a:gd name="T69" fmla="*/ 355 h 1195"/>
                <a:gd name="T70" fmla="*/ 414 w 2084"/>
                <a:gd name="T71" fmla="*/ 229 h 1195"/>
                <a:gd name="T72" fmla="*/ 529 w 2084"/>
                <a:gd name="T73" fmla="*/ 306 h 1195"/>
                <a:gd name="T74" fmla="*/ 414 w 2084"/>
                <a:gd name="T75" fmla="*/ 229 h 1195"/>
                <a:gd name="T76" fmla="*/ 270 w 2084"/>
                <a:gd name="T77" fmla="*/ 155 h 1195"/>
                <a:gd name="T78" fmla="*/ 404 w 2084"/>
                <a:gd name="T79" fmla="*/ 223 h 1195"/>
                <a:gd name="T80" fmla="*/ 70 w 2084"/>
                <a:gd name="T81" fmla="*/ 31 h 1195"/>
                <a:gd name="T82" fmla="*/ 257 w 2084"/>
                <a:gd name="T83" fmla="*/ 148 h 1195"/>
                <a:gd name="T84" fmla="*/ 70 w 2084"/>
                <a:gd name="T85" fmla="*/ 31 h 1195"/>
                <a:gd name="T86" fmla="*/ 0 w 2084"/>
                <a:gd name="T87" fmla="*/ 0 h 1195"/>
                <a:gd name="T88" fmla="*/ 55 w 2084"/>
                <a:gd name="T89" fmla="*/ 22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84" h="1195">
                  <a:moveTo>
                    <a:pt x="1412" y="806"/>
                  </a:moveTo>
                  <a:lnTo>
                    <a:pt x="1404" y="811"/>
                  </a:lnTo>
                  <a:lnTo>
                    <a:pt x="1994" y="1152"/>
                  </a:lnTo>
                  <a:lnTo>
                    <a:pt x="2084" y="1195"/>
                  </a:lnTo>
                  <a:lnTo>
                    <a:pt x="2003" y="1148"/>
                  </a:lnTo>
                  <a:lnTo>
                    <a:pt x="1412" y="806"/>
                  </a:lnTo>
                  <a:close/>
                  <a:moveTo>
                    <a:pt x="1350" y="771"/>
                  </a:moveTo>
                  <a:lnTo>
                    <a:pt x="1343" y="776"/>
                  </a:lnTo>
                  <a:lnTo>
                    <a:pt x="1396" y="806"/>
                  </a:lnTo>
                  <a:lnTo>
                    <a:pt x="1404" y="802"/>
                  </a:lnTo>
                  <a:lnTo>
                    <a:pt x="1350" y="771"/>
                  </a:lnTo>
                  <a:close/>
                  <a:moveTo>
                    <a:pt x="1291" y="737"/>
                  </a:moveTo>
                  <a:lnTo>
                    <a:pt x="1285" y="742"/>
                  </a:lnTo>
                  <a:lnTo>
                    <a:pt x="1335" y="771"/>
                  </a:lnTo>
                  <a:lnTo>
                    <a:pt x="1343" y="766"/>
                  </a:lnTo>
                  <a:lnTo>
                    <a:pt x="1291" y="737"/>
                  </a:lnTo>
                  <a:close/>
                  <a:moveTo>
                    <a:pt x="1234" y="704"/>
                  </a:moveTo>
                  <a:lnTo>
                    <a:pt x="1228" y="709"/>
                  </a:lnTo>
                  <a:lnTo>
                    <a:pt x="1277" y="738"/>
                  </a:lnTo>
                  <a:lnTo>
                    <a:pt x="1283" y="732"/>
                  </a:lnTo>
                  <a:lnTo>
                    <a:pt x="1234" y="704"/>
                  </a:lnTo>
                  <a:close/>
                  <a:moveTo>
                    <a:pt x="1178" y="671"/>
                  </a:moveTo>
                  <a:lnTo>
                    <a:pt x="1172" y="678"/>
                  </a:lnTo>
                  <a:lnTo>
                    <a:pt x="1221" y="705"/>
                  </a:lnTo>
                  <a:lnTo>
                    <a:pt x="1226" y="699"/>
                  </a:lnTo>
                  <a:lnTo>
                    <a:pt x="1178" y="671"/>
                  </a:lnTo>
                  <a:close/>
                  <a:moveTo>
                    <a:pt x="1121" y="638"/>
                  </a:moveTo>
                  <a:lnTo>
                    <a:pt x="1116" y="645"/>
                  </a:lnTo>
                  <a:lnTo>
                    <a:pt x="1165" y="673"/>
                  </a:lnTo>
                  <a:lnTo>
                    <a:pt x="1171" y="666"/>
                  </a:lnTo>
                  <a:lnTo>
                    <a:pt x="1121" y="638"/>
                  </a:lnTo>
                  <a:close/>
                  <a:moveTo>
                    <a:pt x="1064" y="605"/>
                  </a:moveTo>
                  <a:lnTo>
                    <a:pt x="1060" y="612"/>
                  </a:lnTo>
                  <a:lnTo>
                    <a:pt x="1109" y="641"/>
                  </a:lnTo>
                  <a:lnTo>
                    <a:pt x="1114" y="634"/>
                  </a:lnTo>
                  <a:lnTo>
                    <a:pt x="1064" y="605"/>
                  </a:lnTo>
                  <a:close/>
                  <a:moveTo>
                    <a:pt x="1005" y="571"/>
                  </a:moveTo>
                  <a:lnTo>
                    <a:pt x="1002" y="579"/>
                  </a:lnTo>
                  <a:lnTo>
                    <a:pt x="1053" y="608"/>
                  </a:lnTo>
                  <a:lnTo>
                    <a:pt x="1057" y="601"/>
                  </a:lnTo>
                  <a:lnTo>
                    <a:pt x="1005" y="571"/>
                  </a:lnTo>
                  <a:close/>
                  <a:moveTo>
                    <a:pt x="944" y="536"/>
                  </a:moveTo>
                  <a:lnTo>
                    <a:pt x="941" y="544"/>
                  </a:lnTo>
                  <a:lnTo>
                    <a:pt x="994" y="575"/>
                  </a:lnTo>
                  <a:lnTo>
                    <a:pt x="998" y="566"/>
                  </a:lnTo>
                  <a:lnTo>
                    <a:pt x="944" y="536"/>
                  </a:lnTo>
                  <a:close/>
                  <a:moveTo>
                    <a:pt x="878" y="498"/>
                  </a:moveTo>
                  <a:lnTo>
                    <a:pt x="876" y="506"/>
                  </a:lnTo>
                  <a:lnTo>
                    <a:pt x="933" y="539"/>
                  </a:lnTo>
                  <a:lnTo>
                    <a:pt x="936" y="531"/>
                  </a:lnTo>
                  <a:lnTo>
                    <a:pt x="878" y="498"/>
                  </a:lnTo>
                  <a:close/>
                  <a:moveTo>
                    <a:pt x="807" y="456"/>
                  </a:moveTo>
                  <a:lnTo>
                    <a:pt x="805" y="465"/>
                  </a:lnTo>
                  <a:lnTo>
                    <a:pt x="868" y="502"/>
                  </a:lnTo>
                  <a:lnTo>
                    <a:pt x="870" y="493"/>
                  </a:lnTo>
                  <a:lnTo>
                    <a:pt x="807" y="456"/>
                  </a:lnTo>
                  <a:close/>
                  <a:moveTo>
                    <a:pt x="728" y="411"/>
                  </a:moveTo>
                  <a:lnTo>
                    <a:pt x="728" y="421"/>
                  </a:lnTo>
                  <a:lnTo>
                    <a:pt x="798" y="461"/>
                  </a:lnTo>
                  <a:lnTo>
                    <a:pt x="798" y="452"/>
                  </a:lnTo>
                  <a:lnTo>
                    <a:pt x="728" y="411"/>
                  </a:lnTo>
                  <a:close/>
                  <a:moveTo>
                    <a:pt x="640" y="360"/>
                  </a:moveTo>
                  <a:lnTo>
                    <a:pt x="641" y="370"/>
                  </a:lnTo>
                  <a:lnTo>
                    <a:pt x="719" y="416"/>
                  </a:lnTo>
                  <a:lnTo>
                    <a:pt x="719" y="406"/>
                  </a:lnTo>
                  <a:lnTo>
                    <a:pt x="640" y="360"/>
                  </a:lnTo>
                  <a:close/>
                  <a:moveTo>
                    <a:pt x="537" y="300"/>
                  </a:moveTo>
                  <a:lnTo>
                    <a:pt x="539" y="312"/>
                  </a:lnTo>
                  <a:lnTo>
                    <a:pt x="632" y="365"/>
                  </a:lnTo>
                  <a:lnTo>
                    <a:pt x="631" y="355"/>
                  </a:lnTo>
                  <a:lnTo>
                    <a:pt x="537" y="300"/>
                  </a:lnTo>
                  <a:close/>
                  <a:moveTo>
                    <a:pt x="414" y="229"/>
                  </a:moveTo>
                  <a:lnTo>
                    <a:pt x="418" y="241"/>
                  </a:lnTo>
                  <a:lnTo>
                    <a:pt x="529" y="306"/>
                  </a:lnTo>
                  <a:lnTo>
                    <a:pt x="527" y="295"/>
                  </a:lnTo>
                  <a:lnTo>
                    <a:pt x="414" y="229"/>
                  </a:lnTo>
                  <a:close/>
                  <a:moveTo>
                    <a:pt x="263" y="143"/>
                  </a:moveTo>
                  <a:lnTo>
                    <a:pt x="270" y="155"/>
                  </a:lnTo>
                  <a:lnTo>
                    <a:pt x="407" y="235"/>
                  </a:lnTo>
                  <a:lnTo>
                    <a:pt x="404" y="223"/>
                  </a:lnTo>
                  <a:lnTo>
                    <a:pt x="263" y="143"/>
                  </a:lnTo>
                  <a:close/>
                  <a:moveTo>
                    <a:pt x="70" y="31"/>
                  </a:moveTo>
                  <a:lnTo>
                    <a:pt x="78" y="45"/>
                  </a:lnTo>
                  <a:lnTo>
                    <a:pt x="257" y="148"/>
                  </a:lnTo>
                  <a:lnTo>
                    <a:pt x="251" y="135"/>
                  </a:lnTo>
                  <a:lnTo>
                    <a:pt x="70" y="31"/>
                  </a:lnTo>
                  <a:close/>
                  <a:moveTo>
                    <a:pt x="17" y="0"/>
                  </a:moveTo>
                  <a:lnTo>
                    <a:pt x="0" y="0"/>
                  </a:lnTo>
                  <a:lnTo>
                    <a:pt x="64" y="37"/>
                  </a:lnTo>
                  <a:lnTo>
                    <a:pt x="55" y="22"/>
                  </a:lnTo>
                  <a:lnTo>
                    <a:pt x="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1" name="Freeform 31"/>
            <p:cNvSpPr>
              <a:spLocks noEditPoints="1" noChangeArrowheads="1"/>
            </p:cNvSpPr>
            <p:nvPr>
              <p:custDataLst>
                <p:tags r:id="rId27"/>
              </p:custDataLst>
            </p:nvPr>
          </p:nvSpPr>
          <p:spPr bwMode="auto">
            <a:xfrm>
              <a:off x="3150944" y="175499"/>
              <a:ext cx="5627347" cy="3225862"/>
            </a:xfrm>
            <a:custGeom>
              <a:avLst/>
              <a:gdLst>
                <a:gd name="T0" fmla="*/ 1404 w 2084"/>
                <a:gd name="T1" fmla="*/ 811 h 1195"/>
                <a:gd name="T2" fmla="*/ 2084 w 2084"/>
                <a:gd name="T3" fmla="*/ 1195 h 1195"/>
                <a:gd name="T4" fmla="*/ 1412 w 2084"/>
                <a:gd name="T5" fmla="*/ 806 h 1195"/>
                <a:gd name="T6" fmla="*/ 1343 w 2084"/>
                <a:gd name="T7" fmla="*/ 776 h 1195"/>
                <a:gd name="T8" fmla="*/ 1404 w 2084"/>
                <a:gd name="T9" fmla="*/ 802 h 1195"/>
                <a:gd name="T10" fmla="*/ 1291 w 2084"/>
                <a:gd name="T11" fmla="*/ 737 h 1195"/>
                <a:gd name="T12" fmla="*/ 1335 w 2084"/>
                <a:gd name="T13" fmla="*/ 771 h 1195"/>
                <a:gd name="T14" fmla="*/ 1291 w 2084"/>
                <a:gd name="T15" fmla="*/ 737 h 1195"/>
                <a:gd name="T16" fmla="*/ 1228 w 2084"/>
                <a:gd name="T17" fmla="*/ 709 h 1195"/>
                <a:gd name="T18" fmla="*/ 1283 w 2084"/>
                <a:gd name="T19" fmla="*/ 732 h 1195"/>
                <a:gd name="T20" fmla="*/ 1178 w 2084"/>
                <a:gd name="T21" fmla="*/ 671 h 1195"/>
                <a:gd name="T22" fmla="*/ 1221 w 2084"/>
                <a:gd name="T23" fmla="*/ 705 h 1195"/>
                <a:gd name="T24" fmla="*/ 1178 w 2084"/>
                <a:gd name="T25" fmla="*/ 671 h 1195"/>
                <a:gd name="T26" fmla="*/ 1116 w 2084"/>
                <a:gd name="T27" fmla="*/ 645 h 1195"/>
                <a:gd name="T28" fmla="*/ 1171 w 2084"/>
                <a:gd name="T29" fmla="*/ 666 h 1195"/>
                <a:gd name="T30" fmla="*/ 1064 w 2084"/>
                <a:gd name="T31" fmla="*/ 605 h 1195"/>
                <a:gd name="T32" fmla="*/ 1109 w 2084"/>
                <a:gd name="T33" fmla="*/ 641 h 1195"/>
                <a:gd name="T34" fmla="*/ 1064 w 2084"/>
                <a:gd name="T35" fmla="*/ 605 h 1195"/>
                <a:gd name="T36" fmla="*/ 1002 w 2084"/>
                <a:gd name="T37" fmla="*/ 579 h 1195"/>
                <a:gd name="T38" fmla="*/ 1057 w 2084"/>
                <a:gd name="T39" fmla="*/ 601 h 1195"/>
                <a:gd name="T40" fmla="*/ 944 w 2084"/>
                <a:gd name="T41" fmla="*/ 536 h 1195"/>
                <a:gd name="T42" fmla="*/ 994 w 2084"/>
                <a:gd name="T43" fmla="*/ 575 h 1195"/>
                <a:gd name="T44" fmla="*/ 944 w 2084"/>
                <a:gd name="T45" fmla="*/ 536 h 1195"/>
                <a:gd name="T46" fmla="*/ 876 w 2084"/>
                <a:gd name="T47" fmla="*/ 506 h 1195"/>
                <a:gd name="T48" fmla="*/ 936 w 2084"/>
                <a:gd name="T49" fmla="*/ 531 h 1195"/>
                <a:gd name="T50" fmla="*/ 807 w 2084"/>
                <a:gd name="T51" fmla="*/ 456 h 1195"/>
                <a:gd name="T52" fmla="*/ 868 w 2084"/>
                <a:gd name="T53" fmla="*/ 502 h 1195"/>
                <a:gd name="T54" fmla="*/ 807 w 2084"/>
                <a:gd name="T55" fmla="*/ 456 h 1195"/>
                <a:gd name="T56" fmla="*/ 728 w 2084"/>
                <a:gd name="T57" fmla="*/ 421 h 1195"/>
                <a:gd name="T58" fmla="*/ 798 w 2084"/>
                <a:gd name="T59" fmla="*/ 452 h 1195"/>
                <a:gd name="T60" fmla="*/ 640 w 2084"/>
                <a:gd name="T61" fmla="*/ 360 h 1195"/>
                <a:gd name="T62" fmla="*/ 719 w 2084"/>
                <a:gd name="T63" fmla="*/ 416 h 1195"/>
                <a:gd name="T64" fmla="*/ 640 w 2084"/>
                <a:gd name="T65" fmla="*/ 360 h 1195"/>
                <a:gd name="T66" fmla="*/ 539 w 2084"/>
                <a:gd name="T67" fmla="*/ 312 h 1195"/>
                <a:gd name="T68" fmla="*/ 631 w 2084"/>
                <a:gd name="T69" fmla="*/ 355 h 1195"/>
                <a:gd name="T70" fmla="*/ 414 w 2084"/>
                <a:gd name="T71" fmla="*/ 229 h 1195"/>
                <a:gd name="T72" fmla="*/ 529 w 2084"/>
                <a:gd name="T73" fmla="*/ 306 h 1195"/>
                <a:gd name="T74" fmla="*/ 414 w 2084"/>
                <a:gd name="T75" fmla="*/ 229 h 1195"/>
                <a:gd name="T76" fmla="*/ 270 w 2084"/>
                <a:gd name="T77" fmla="*/ 155 h 1195"/>
                <a:gd name="T78" fmla="*/ 404 w 2084"/>
                <a:gd name="T79" fmla="*/ 223 h 1195"/>
                <a:gd name="T80" fmla="*/ 70 w 2084"/>
                <a:gd name="T81" fmla="*/ 31 h 1195"/>
                <a:gd name="T82" fmla="*/ 257 w 2084"/>
                <a:gd name="T83" fmla="*/ 148 h 1195"/>
                <a:gd name="T84" fmla="*/ 70 w 2084"/>
                <a:gd name="T85" fmla="*/ 31 h 1195"/>
                <a:gd name="T86" fmla="*/ 0 w 2084"/>
                <a:gd name="T87" fmla="*/ 0 h 1195"/>
                <a:gd name="T88" fmla="*/ 55 w 2084"/>
                <a:gd name="T89" fmla="*/ 22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84" h="1195">
                  <a:moveTo>
                    <a:pt x="1412" y="806"/>
                  </a:moveTo>
                  <a:lnTo>
                    <a:pt x="1404" y="811"/>
                  </a:lnTo>
                  <a:lnTo>
                    <a:pt x="1994" y="1152"/>
                  </a:lnTo>
                  <a:lnTo>
                    <a:pt x="2084" y="1195"/>
                  </a:lnTo>
                  <a:lnTo>
                    <a:pt x="2003" y="1148"/>
                  </a:lnTo>
                  <a:lnTo>
                    <a:pt x="1412" y="806"/>
                  </a:lnTo>
                  <a:moveTo>
                    <a:pt x="1350" y="771"/>
                  </a:moveTo>
                  <a:lnTo>
                    <a:pt x="1343" y="776"/>
                  </a:lnTo>
                  <a:lnTo>
                    <a:pt x="1396" y="806"/>
                  </a:lnTo>
                  <a:lnTo>
                    <a:pt x="1404" y="802"/>
                  </a:lnTo>
                  <a:lnTo>
                    <a:pt x="1350" y="771"/>
                  </a:lnTo>
                  <a:moveTo>
                    <a:pt x="1291" y="737"/>
                  </a:moveTo>
                  <a:lnTo>
                    <a:pt x="1285" y="742"/>
                  </a:lnTo>
                  <a:lnTo>
                    <a:pt x="1335" y="771"/>
                  </a:lnTo>
                  <a:lnTo>
                    <a:pt x="1343" y="766"/>
                  </a:lnTo>
                  <a:lnTo>
                    <a:pt x="1291" y="737"/>
                  </a:lnTo>
                  <a:moveTo>
                    <a:pt x="1234" y="704"/>
                  </a:moveTo>
                  <a:lnTo>
                    <a:pt x="1228" y="709"/>
                  </a:lnTo>
                  <a:lnTo>
                    <a:pt x="1277" y="738"/>
                  </a:lnTo>
                  <a:lnTo>
                    <a:pt x="1283" y="732"/>
                  </a:lnTo>
                  <a:lnTo>
                    <a:pt x="1234" y="704"/>
                  </a:lnTo>
                  <a:moveTo>
                    <a:pt x="1178" y="671"/>
                  </a:moveTo>
                  <a:lnTo>
                    <a:pt x="1172" y="678"/>
                  </a:lnTo>
                  <a:lnTo>
                    <a:pt x="1221" y="705"/>
                  </a:lnTo>
                  <a:lnTo>
                    <a:pt x="1226" y="699"/>
                  </a:lnTo>
                  <a:lnTo>
                    <a:pt x="1178" y="671"/>
                  </a:lnTo>
                  <a:moveTo>
                    <a:pt x="1121" y="638"/>
                  </a:moveTo>
                  <a:lnTo>
                    <a:pt x="1116" y="645"/>
                  </a:lnTo>
                  <a:lnTo>
                    <a:pt x="1165" y="673"/>
                  </a:lnTo>
                  <a:lnTo>
                    <a:pt x="1171" y="666"/>
                  </a:lnTo>
                  <a:lnTo>
                    <a:pt x="1121" y="638"/>
                  </a:lnTo>
                  <a:moveTo>
                    <a:pt x="1064" y="605"/>
                  </a:moveTo>
                  <a:lnTo>
                    <a:pt x="1060" y="612"/>
                  </a:lnTo>
                  <a:lnTo>
                    <a:pt x="1109" y="641"/>
                  </a:lnTo>
                  <a:lnTo>
                    <a:pt x="1114" y="634"/>
                  </a:lnTo>
                  <a:lnTo>
                    <a:pt x="1064" y="605"/>
                  </a:lnTo>
                  <a:moveTo>
                    <a:pt x="1005" y="571"/>
                  </a:moveTo>
                  <a:lnTo>
                    <a:pt x="1002" y="579"/>
                  </a:lnTo>
                  <a:lnTo>
                    <a:pt x="1053" y="608"/>
                  </a:lnTo>
                  <a:lnTo>
                    <a:pt x="1057" y="601"/>
                  </a:lnTo>
                  <a:lnTo>
                    <a:pt x="1005" y="571"/>
                  </a:lnTo>
                  <a:moveTo>
                    <a:pt x="944" y="536"/>
                  </a:moveTo>
                  <a:lnTo>
                    <a:pt x="941" y="544"/>
                  </a:lnTo>
                  <a:lnTo>
                    <a:pt x="994" y="575"/>
                  </a:lnTo>
                  <a:lnTo>
                    <a:pt x="998" y="566"/>
                  </a:lnTo>
                  <a:lnTo>
                    <a:pt x="944" y="536"/>
                  </a:lnTo>
                  <a:moveTo>
                    <a:pt x="878" y="498"/>
                  </a:moveTo>
                  <a:lnTo>
                    <a:pt x="876" y="506"/>
                  </a:lnTo>
                  <a:lnTo>
                    <a:pt x="933" y="539"/>
                  </a:lnTo>
                  <a:lnTo>
                    <a:pt x="936" y="531"/>
                  </a:lnTo>
                  <a:lnTo>
                    <a:pt x="878" y="498"/>
                  </a:lnTo>
                  <a:moveTo>
                    <a:pt x="807" y="456"/>
                  </a:moveTo>
                  <a:lnTo>
                    <a:pt x="805" y="465"/>
                  </a:lnTo>
                  <a:lnTo>
                    <a:pt x="868" y="502"/>
                  </a:lnTo>
                  <a:lnTo>
                    <a:pt x="870" y="493"/>
                  </a:lnTo>
                  <a:lnTo>
                    <a:pt x="807" y="456"/>
                  </a:lnTo>
                  <a:moveTo>
                    <a:pt x="728" y="411"/>
                  </a:moveTo>
                  <a:lnTo>
                    <a:pt x="728" y="421"/>
                  </a:lnTo>
                  <a:lnTo>
                    <a:pt x="798" y="461"/>
                  </a:lnTo>
                  <a:lnTo>
                    <a:pt x="798" y="452"/>
                  </a:lnTo>
                  <a:lnTo>
                    <a:pt x="728" y="411"/>
                  </a:lnTo>
                  <a:moveTo>
                    <a:pt x="640" y="360"/>
                  </a:moveTo>
                  <a:lnTo>
                    <a:pt x="641" y="370"/>
                  </a:lnTo>
                  <a:lnTo>
                    <a:pt x="719" y="416"/>
                  </a:lnTo>
                  <a:lnTo>
                    <a:pt x="719" y="406"/>
                  </a:lnTo>
                  <a:lnTo>
                    <a:pt x="640" y="360"/>
                  </a:lnTo>
                  <a:moveTo>
                    <a:pt x="537" y="300"/>
                  </a:moveTo>
                  <a:lnTo>
                    <a:pt x="539" y="312"/>
                  </a:lnTo>
                  <a:lnTo>
                    <a:pt x="632" y="365"/>
                  </a:lnTo>
                  <a:lnTo>
                    <a:pt x="631" y="355"/>
                  </a:lnTo>
                  <a:lnTo>
                    <a:pt x="537" y="300"/>
                  </a:lnTo>
                  <a:moveTo>
                    <a:pt x="414" y="229"/>
                  </a:moveTo>
                  <a:lnTo>
                    <a:pt x="418" y="241"/>
                  </a:lnTo>
                  <a:lnTo>
                    <a:pt x="529" y="306"/>
                  </a:lnTo>
                  <a:lnTo>
                    <a:pt x="527" y="295"/>
                  </a:lnTo>
                  <a:lnTo>
                    <a:pt x="414" y="229"/>
                  </a:lnTo>
                  <a:moveTo>
                    <a:pt x="263" y="143"/>
                  </a:moveTo>
                  <a:lnTo>
                    <a:pt x="270" y="155"/>
                  </a:lnTo>
                  <a:lnTo>
                    <a:pt x="407" y="235"/>
                  </a:lnTo>
                  <a:lnTo>
                    <a:pt x="404" y="223"/>
                  </a:lnTo>
                  <a:lnTo>
                    <a:pt x="263" y="143"/>
                  </a:lnTo>
                  <a:moveTo>
                    <a:pt x="70" y="31"/>
                  </a:moveTo>
                  <a:lnTo>
                    <a:pt x="78" y="45"/>
                  </a:lnTo>
                  <a:lnTo>
                    <a:pt x="257" y="148"/>
                  </a:lnTo>
                  <a:lnTo>
                    <a:pt x="251" y="135"/>
                  </a:lnTo>
                  <a:lnTo>
                    <a:pt x="70" y="31"/>
                  </a:lnTo>
                  <a:moveTo>
                    <a:pt x="17" y="0"/>
                  </a:moveTo>
                  <a:lnTo>
                    <a:pt x="0" y="0"/>
                  </a:lnTo>
                  <a:lnTo>
                    <a:pt x="64" y="37"/>
                  </a:lnTo>
                  <a:lnTo>
                    <a:pt x="55" y="22"/>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2" name="Freeform 32"/>
            <p:cNvSpPr>
              <a:spLocks noEditPoints="1" noChangeArrowheads="1"/>
            </p:cNvSpPr>
            <p:nvPr>
              <p:custDataLst>
                <p:tags r:id="rId28"/>
              </p:custDataLst>
            </p:nvPr>
          </p:nvSpPr>
          <p:spPr bwMode="auto">
            <a:xfrm>
              <a:off x="1956755" y="175499"/>
              <a:ext cx="6821536" cy="3228847"/>
            </a:xfrm>
            <a:custGeom>
              <a:avLst/>
              <a:gdLst>
                <a:gd name="T0" fmla="*/ 1781 w 2526"/>
                <a:gd name="T1" fmla="*/ 849 h 1196"/>
                <a:gd name="T2" fmla="*/ 2526 w 2526"/>
                <a:gd name="T3" fmla="*/ 1196 h 1196"/>
                <a:gd name="T4" fmla="*/ 2436 w 2526"/>
                <a:gd name="T5" fmla="*/ 1152 h 1196"/>
                <a:gd name="T6" fmla="*/ 1729 w 2526"/>
                <a:gd name="T7" fmla="*/ 815 h 1196"/>
                <a:gd name="T8" fmla="*/ 1772 w 2526"/>
                <a:gd name="T9" fmla="*/ 845 h 1196"/>
                <a:gd name="T10" fmla="*/ 1729 w 2526"/>
                <a:gd name="T11" fmla="*/ 815 h 1196"/>
                <a:gd name="T12" fmla="*/ 1665 w 2526"/>
                <a:gd name="T13" fmla="*/ 794 h 1196"/>
                <a:gd name="T14" fmla="*/ 1720 w 2526"/>
                <a:gd name="T15" fmla="*/ 811 h 1196"/>
                <a:gd name="T16" fmla="*/ 1617 w 2526"/>
                <a:gd name="T17" fmla="*/ 761 h 1196"/>
                <a:gd name="T18" fmla="*/ 1656 w 2526"/>
                <a:gd name="T19" fmla="*/ 790 h 1196"/>
                <a:gd name="T20" fmla="*/ 1617 w 2526"/>
                <a:gd name="T21" fmla="*/ 761 h 1196"/>
                <a:gd name="T22" fmla="*/ 1558 w 2526"/>
                <a:gd name="T23" fmla="*/ 743 h 1196"/>
                <a:gd name="T24" fmla="*/ 1609 w 2526"/>
                <a:gd name="T25" fmla="*/ 758 h 1196"/>
                <a:gd name="T26" fmla="*/ 1512 w 2526"/>
                <a:gd name="T27" fmla="*/ 711 h 1196"/>
                <a:gd name="T28" fmla="*/ 1551 w 2526"/>
                <a:gd name="T29" fmla="*/ 740 h 1196"/>
                <a:gd name="T30" fmla="*/ 1512 w 2526"/>
                <a:gd name="T31" fmla="*/ 711 h 1196"/>
                <a:gd name="T32" fmla="*/ 1456 w 2526"/>
                <a:gd name="T33" fmla="*/ 695 h 1196"/>
                <a:gd name="T34" fmla="*/ 1505 w 2526"/>
                <a:gd name="T35" fmla="*/ 708 h 1196"/>
                <a:gd name="T36" fmla="*/ 1407 w 2526"/>
                <a:gd name="T37" fmla="*/ 662 h 1196"/>
                <a:gd name="T38" fmla="*/ 1448 w 2526"/>
                <a:gd name="T39" fmla="*/ 690 h 1196"/>
                <a:gd name="T40" fmla="*/ 1407 w 2526"/>
                <a:gd name="T41" fmla="*/ 662 h 1196"/>
                <a:gd name="T42" fmla="*/ 1350 w 2526"/>
                <a:gd name="T43" fmla="*/ 644 h 1196"/>
                <a:gd name="T44" fmla="*/ 1400 w 2526"/>
                <a:gd name="T45" fmla="*/ 658 h 1196"/>
                <a:gd name="T46" fmla="*/ 1296 w 2526"/>
                <a:gd name="T47" fmla="*/ 609 h 1196"/>
                <a:gd name="T48" fmla="*/ 1343 w 2526"/>
                <a:gd name="T49" fmla="*/ 640 h 1196"/>
                <a:gd name="T50" fmla="*/ 1296 w 2526"/>
                <a:gd name="T51" fmla="*/ 609 h 1196"/>
                <a:gd name="T52" fmla="*/ 1235 w 2526"/>
                <a:gd name="T53" fmla="*/ 589 h 1196"/>
                <a:gd name="T54" fmla="*/ 1288 w 2526"/>
                <a:gd name="T55" fmla="*/ 605 h 1196"/>
                <a:gd name="T56" fmla="*/ 1170 w 2526"/>
                <a:gd name="T57" fmla="*/ 548 h 1196"/>
                <a:gd name="T58" fmla="*/ 1226 w 2526"/>
                <a:gd name="T59" fmla="*/ 585 h 1196"/>
                <a:gd name="T60" fmla="*/ 1170 w 2526"/>
                <a:gd name="T61" fmla="*/ 548 h 1196"/>
                <a:gd name="T62" fmla="*/ 1099 w 2526"/>
                <a:gd name="T63" fmla="*/ 524 h 1196"/>
                <a:gd name="T64" fmla="*/ 1161 w 2526"/>
                <a:gd name="T65" fmla="*/ 545 h 1196"/>
                <a:gd name="T66" fmla="*/ 1016 w 2526"/>
                <a:gd name="T67" fmla="*/ 475 h 1196"/>
                <a:gd name="T68" fmla="*/ 1090 w 2526"/>
                <a:gd name="T69" fmla="*/ 520 h 1196"/>
                <a:gd name="T70" fmla="*/ 1016 w 2526"/>
                <a:gd name="T71" fmla="*/ 475 h 1196"/>
                <a:gd name="T72" fmla="*/ 925 w 2526"/>
                <a:gd name="T73" fmla="*/ 441 h 1196"/>
                <a:gd name="T74" fmla="*/ 1006 w 2526"/>
                <a:gd name="T75" fmla="*/ 471 h 1196"/>
                <a:gd name="T76" fmla="*/ 808 w 2526"/>
                <a:gd name="T77" fmla="*/ 376 h 1196"/>
                <a:gd name="T78" fmla="*/ 914 w 2526"/>
                <a:gd name="T79" fmla="*/ 436 h 1196"/>
                <a:gd name="T80" fmla="*/ 808 w 2526"/>
                <a:gd name="T81" fmla="*/ 376 h 1196"/>
                <a:gd name="T82" fmla="*/ 677 w 2526"/>
                <a:gd name="T83" fmla="*/ 322 h 1196"/>
                <a:gd name="T84" fmla="*/ 796 w 2526"/>
                <a:gd name="T85" fmla="*/ 370 h 1196"/>
                <a:gd name="T86" fmla="*/ 490 w 2526"/>
                <a:gd name="T87" fmla="*/ 224 h 1196"/>
                <a:gd name="T88" fmla="*/ 663 w 2526"/>
                <a:gd name="T89" fmla="*/ 316 h 1196"/>
                <a:gd name="T90" fmla="*/ 490 w 2526"/>
                <a:gd name="T91" fmla="*/ 224 h 1196"/>
                <a:gd name="T92" fmla="*/ 261 w 2526"/>
                <a:gd name="T93" fmla="*/ 125 h 1196"/>
                <a:gd name="T94" fmla="*/ 475 w 2526"/>
                <a:gd name="T95" fmla="*/ 217 h 1196"/>
                <a:gd name="T96" fmla="*/ 20 w 2526"/>
                <a:gd name="T97" fmla="*/ 0 h 1196"/>
                <a:gd name="T98" fmla="*/ 243 w 2526"/>
                <a:gd name="T99" fmla="*/ 116 h 1196"/>
                <a:gd name="T100" fmla="*/ 20 w 2526"/>
                <a:gd name="T101"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6" h="1196">
                  <a:moveTo>
                    <a:pt x="1790" y="844"/>
                  </a:moveTo>
                  <a:lnTo>
                    <a:pt x="1781" y="849"/>
                  </a:lnTo>
                  <a:lnTo>
                    <a:pt x="2427" y="1158"/>
                  </a:lnTo>
                  <a:lnTo>
                    <a:pt x="2526" y="1196"/>
                  </a:lnTo>
                  <a:lnTo>
                    <a:pt x="2526" y="1195"/>
                  </a:lnTo>
                  <a:lnTo>
                    <a:pt x="2436" y="1152"/>
                  </a:lnTo>
                  <a:lnTo>
                    <a:pt x="1790" y="844"/>
                  </a:lnTo>
                  <a:close/>
                  <a:moveTo>
                    <a:pt x="1729" y="815"/>
                  </a:moveTo>
                  <a:lnTo>
                    <a:pt x="1721" y="821"/>
                  </a:lnTo>
                  <a:lnTo>
                    <a:pt x="1772" y="845"/>
                  </a:lnTo>
                  <a:lnTo>
                    <a:pt x="1780" y="840"/>
                  </a:lnTo>
                  <a:lnTo>
                    <a:pt x="1729" y="815"/>
                  </a:lnTo>
                  <a:close/>
                  <a:moveTo>
                    <a:pt x="1672" y="787"/>
                  </a:moveTo>
                  <a:lnTo>
                    <a:pt x="1665" y="794"/>
                  </a:lnTo>
                  <a:lnTo>
                    <a:pt x="1712" y="816"/>
                  </a:lnTo>
                  <a:lnTo>
                    <a:pt x="1720" y="811"/>
                  </a:lnTo>
                  <a:lnTo>
                    <a:pt x="1672" y="787"/>
                  </a:lnTo>
                  <a:close/>
                  <a:moveTo>
                    <a:pt x="1617" y="761"/>
                  </a:moveTo>
                  <a:lnTo>
                    <a:pt x="1610" y="768"/>
                  </a:lnTo>
                  <a:lnTo>
                    <a:pt x="1656" y="790"/>
                  </a:lnTo>
                  <a:lnTo>
                    <a:pt x="1663" y="784"/>
                  </a:lnTo>
                  <a:lnTo>
                    <a:pt x="1617" y="761"/>
                  </a:lnTo>
                  <a:close/>
                  <a:moveTo>
                    <a:pt x="1564" y="737"/>
                  </a:moveTo>
                  <a:lnTo>
                    <a:pt x="1558" y="743"/>
                  </a:lnTo>
                  <a:lnTo>
                    <a:pt x="1603" y="764"/>
                  </a:lnTo>
                  <a:lnTo>
                    <a:pt x="1609" y="758"/>
                  </a:lnTo>
                  <a:lnTo>
                    <a:pt x="1564" y="737"/>
                  </a:lnTo>
                  <a:close/>
                  <a:moveTo>
                    <a:pt x="1512" y="711"/>
                  </a:moveTo>
                  <a:lnTo>
                    <a:pt x="1508" y="719"/>
                  </a:lnTo>
                  <a:lnTo>
                    <a:pt x="1551" y="740"/>
                  </a:lnTo>
                  <a:lnTo>
                    <a:pt x="1556" y="733"/>
                  </a:lnTo>
                  <a:lnTo>
                    <a:pt x="1512" y="711"/>
                  </a:lnTo>
                  <a:close/>
                  <a:moveTo>
                    <a:pt x="1460" y="687"/>
                  </a:moveTo>
                  <a:lnTo>
                    <a:pt x="1456" y="695"/>
                  </a:lnTo>
                  <a:lnTo>
                    <a:pt x="1500" y="715"/>
                  </a:lnTo>
                  <a:lnTo>
                    <a:pt x="1505" y="708"/>
                  </a:lnTo>
                  <a:lnTo>
                    <a:pt x="1460" y="687"/>
                  </a:lnTo>
                  <a:close/>
                  <a:moveTo>
                    <a:pt x="1407" y="662"/>
                  </a:moveTo>
                  <a:lnTo>
                    <a:pt x="1404" y="669"/>
                  </a:lnTo>
                  <a:lnTo>
                    <a:pt x="1448" y="690"/>
                  </a:lnTo>
                  <a:lnTo>
                    <a:pt x="1453" y="683"/>
                  </a:lnTo>
                  <a:lnTo>
                    <a:pt x="1407" y="662"/>
                  </a:lnTo>
                  <a:close/>
                  <a:moveTo>
                    <a:pt x="1353" y="636"/>
                  </a:moveTo>
                  <a:lnTo>
                    <a:pt x="1350" y="644"/>
                  </a:lnTo>
                  <a:lnTo>
                    <a:pt x="1396" y="666"/>
                  </a:lnTo>
                  <a:lnTo>
                    <a:pt x="1400" y="658"/>
                  </a:lnTo>
                  <a:lnTo>
                    <a:pt x="1353" y="636"/>
                  </a:lnTo>
                  <a:close/>
                  <a:moveTo>
                    <a:pt x="1296" y="609"/>
                  </a:moveTo>
                  <a:lnTo>
                    <a:pt x="1294" y="617"/>
                  </a:lnTo>
                  <a:lnTo>
                    <a:pt x="1343" y="640"/>
                  </a:lnTo>
                  <a:lnTo>
                    <a:pt x="1345" y="632"/>
                  </a:lnTo>
                  <a:lnTo>
                    <a:pt x="1296" y="609"/>
                  </a:lnTo>
                  <a:close/>
                  <a:moveTo>
                    <a:pt x="1235" y="580"/>
                  </a:moveTo>
                  <a:lnTo>
                    <a:pt x="1235" y="589"/>
                  </a:lnTo>
                  <a:lnTo>
                    <a:pt x="1286" y="614"/>
                  </a:lnTo>
                  <a:lnTo>
                    <a:pt x="1288" y="605"/>
                  </a:lnTo>
                  <a:lnTo>
                    <a:pt x="1235" y="580"/>
                  </a:lnTo>
                  <a:close/>
                  <a:moveTo>
                    <a:pt x="1170" y="548"/>
                  </a:moveTo>
                  <a:lnTo>
                    <a:pt x="1170" y="558"/>
                  </a:lnTo>
                  <a:lnTo>
                    <a:pt x="1226" y="585"/>
                  </a:lnTo>
                  <a:lnTo>
                    <a:pt x="1228" y="576"/>
                  </a:lnTo>
                  <a:lnTo>
                    <a:pt x="1170" y="548"/>
                  </a:lnTo>
                  <a:close/>
                  <a:moveTo>
                    <a:pt x="1098" y="514"/>
                  </a:moveTo>
                  <a:lnTo>
                    <a:pt x="1099" y="524"/>
                  </a:lnTo>
                  <a:lnTo>
                    <a:pt x="1161" y="554"/>
                  </a:lnTo>
                  <a:lnTo>
                    <a:pt x="1161" y="545"/>
                  </a:lnTo>
                  <a:lnTo>
                    <a:pt x="1098" y="514"/>
                  </a:lnTo>
                  <a:close/>
                  <a:moveTo>
                    <a:pt x="1016" y="475"/>
                  </a:moveTo>
                  <a:lnTo>
                    <a:pt x="1018" y="486"/>
                  </a:lnTo>
                  <a:lnTo>
                    <a:pt x="1090" y="520"/>
                  </a:lnTo>
                  <a:lnTo>
                    <a:pt x="1089" y="510"/>
                  </a:lnTo>
                  <a:lnTo>
                    <a:pt x="1016" y="475"/>
                  </a:lnTo>
                  <a:close/>
                  <a:moveTo>
                    <a:pt x="921" y="430"/>
                  </a:moveTo>
                  <a:lnTo>
                    <a:pt x="925" y="441"/>
                  </a:lnTo>
                  <a:lnTo>
                    <a:pt x="1009" y="481"/>
                  </a:lnTo>
                  <a:lnTo>
                    <a:pt x="1006" y="471"/>
                  </a:lnTo>
                  <a:lnTo>
                    <a:pt x="921" y="430"/>
                  </a:lnTo>
                  <a:close/>
                  <a:moveTo>
                    <a:pt x="808" y="376"/>
                  </a:moveTo>
                  <a:lnTo>
                    <a:pt x="813" y="388"/>
                  </a:lnTo>
                  <a:lnTo>
                    <a:pt x="914" y="436"/>
                  </a:lnTo>
                  <a:lnTo>
                    <a:pt x="911" y="425"/>
                  </a:lnTo>
                  <a:lnTo>
                    <a:pt x="808" y="376"/>
                  </a:lnTo>
                  <a:close/>
                  <a:moveTo>
                    <a:pt x="669" y="310"/>
                  </a:moveTo>
                  <a:lnTo>
                    <a:pt x="677" y="322"/>
                  </a:lnTo>
                  <a:lnTo>
                    <a:pt x="802" y="382"/>
                  </a:lnTo>
                  <a:lnTo>
                    <a:pt x="796" y="370"/>
                  </a:lnTo>
                  <a:lnTo>
                    <a:pt x="669" y="310"/>
                  </a:lnTo>
                  <a:close/>
                  <a:moveTo>
                    <a:pt x="490" y="224"/>
                  </a:moveTo>
                  <a:lnTo>
                    <a:pt x="500" y="239"/>
                  </a:lnTo>
                  <a:lnTo>
                    <a:pt x="663" y="316"/>
                  </a:lnTo>
                  <a:lnTo>
                    <a:pt x="656" y="303"/>
                  </a:lnTo>
                  <a:lnTo>
                    <a:pt x="490" y="224"/>
                  </a:lnTo>
                  <a:close/>
                  <a:moveTo>
                    <a:pt x="249" y="109"/>
                  </a:moveTo>
                  <a:lnTo>
                    <a:pt x="261" y="125"/>
                  </a:lnTo>
                  <a:lnTo>
                    <a:pt x="485" y="231"/>
                  </a:lnTo>
                  <a:lnTo>
                    <a:pt x="475" y="217"/>
                  </a:lnTo>
                  <a:lnTo>
                    <a:pt x="249" y="109"/>
                  </a:lnTo>
                  <a:close/>
                  <a:moveTo>
                    <a:pt x="20" y="0"/>
                  </a:moveTo>
                  <a:lnTo>
                    <a:pt x="0" y="0"/>
                  </a:lnTo>
                  <a:lnTo>
                    <a:pt x="243" y="116"/>
                  </a:lnTo>
                  <a:lnTo>
                    <a:pt x="230" y="100"/>
                  </a:lnTo>
                  <a:lnTo>
                    <a:pt x="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3" name="Freeform 33"/>
            <p:cNvSpPr>
              <a:spLocks noEditPoints="1" noChangeArrowheads="1"/>
            </p:cNvSpPr>
            <p:nvPr>
              <p:custDataLst>
                <p:tags r:id="rId29"/>
              </p:custDataLst>
            </p:nvPr>
          </p:nvSpPr>
          <p:spPr bwMode="auto">
            <a:xfrm>
              <a:off x="1956755" y="175499"/>
              <a:ext cx="6821536" cy="3228847"/>
            </a:xfrm>
            <a:custGeom>
              <a:avLst/>
              <a:gdLst>
                <a:gd name="T0" fmla="*/ 1781 w 2526"/>
                <a:gd name="T1" fmla="*/ 849 h 1196"/>
                <a:gd name="T2" fmla="*/ 2526 w 2526"/>
                <a:gd name="T3" fmla="*/ 1196 h 1196"/>
                <a:gd name="T4" fmla="*/ 2436 w 2526"/>
                <a:gd name="T5" fmla="*/ 1152 h 1196"/>
                <a:gd name="T6" fmla="*/ 1729 w 2526"/>
                <a:gd name="T7" fmla="*/ 815 h 1196"/>
                <a:gd name="T8" fmla="*/ 1772 w 2526"/>
                <a:gd name="T9" fmla="*/ 845 h 1196"/>
                <a:gd name="T10" fmla="*/ 1729 w 2526"/>
                <a:gd name="T11" fmla="*/ 815 h 1196"/>
                <a:gd name="T12" fmla="*/ 1665 w 2526"/>
                <a:gd name="T13" fmla="*/ 794 h 1196"/>
                <a:gd name="T14" fmla="*/ 1720 w 2526"/>
                <a:gd name="T15" fmla="*/ 811 h 1196"/>
                <a:gd name="T16" fmla="*/ 1617 w 2526"/>
                <a:gd name="T17" fmla="*/ 761 h 1196"/>
                <a:gd name="T18" fmla="*/ 1656 w 2526"/>
                <a:gd name="T19" fmla="*/ 790 h 1196"/>
                <a:gd name="T20" fmla="*/ 1617 w 2526"/>
                <a:gd name="T21" fmla="*/ 761 h 1196"/>
                <a:gd name="T22" fmla="*/ 1558 w 2526"/>
                <a:gd name="T23" fmla="*/ 743 h 1196"/>
                <a:gd name="T24" fmla="*/ 1609 w 2526"/>
                <a:gd name="T25" fmla="*/ 758 h 1196"/>
                <a:gd name="T26" fmla="*/ 1512 w 2526"/>
                <a:gd name="T27" fmla="*/ 711 h 1196"/>
                <a:gd name="T28" fmla="*/ 1551 w 2526"/>
                <a:gd name="T29" fmla="*/ 740 h 1196"/>
                <a:gd name="T30" fmla="*/ 1512 w 2526"/>
                <a:gd name="T31" fmla="*/ 711 h 1196"/>
                <a:gd name="T32" fmla="*/ 1456 w 2526"/>
                <a:gd name="T33" fmla="*/ 695 h 1196"/>
                <a:gd name="T34" fmla="*/ 1505 w 2526"/>
                <a:gd name="T35" fmla="*/ 708 h 1196"/>
                <a:gd name="T36" fmla="*/ 1407 w 2526"/>
                <a:gd name="T37" fmla="*/ 662 h 1196"/>
                <a:gd name="T38" fmla="*/ 1448 w 2526"/>
                <a:gd name="T39" fmla="*/ 690 h 1196"/>
                <a:gd name="T40" fmla="*/ 1407 w 2526"/>
                <a:gd name="T41" fmla="*/ 662 h 1196"/>
                <a:gd name="T42" fmla="*/ 1350 w 2526"/>
                <a:gd name="T43" fmla="*/ 644 h 1196"/>
                <a:gd name="T44" fmla="*/ 1400 w 2526"/>
                <a:gd name="T45" fmla="*/ 658 h 1196"/>
                <a:gd name="T46" fmla="*/ 1296 w 2526"/>
                <a:gd name="T47" fmla="*/ 609 h 1196"/>
                <a:gd name="T48" fmla="*/ 1343 w 2526"/>
                <a:gd name="T49" fmla="*/ 640 h 1196"/>
                <a:gd name="T50" fmla="*/ 1296 w 2526"/>
                <a:gd name="T51" fmla="*/ 609 h 1196"/>
                <a:gd name="T52" fmla="*/ 1235 w 2526"/>
                <a:gd name="T53" fmla="*/ 589 h 1196"/>
                <a:gd name="T54" fmla="*/ 1288 w 2526"/>
                <a:gd name="T55" fmla="*/ 605 h 1196"/>
                <a:gd name="T56" fmla="*/ 1170 w 2526"/>
                <a:gd name="T57" fmla="*/ 548 h 1196"/>
                <a:gd name="T58" fmla="*/ 1226 w 2526"/>
                <a:gd name="T59" fmla="*/ 585 h 1196"/>
                <a:gd name="T60" fmla="*/ 1170 w 2526"/>
                <a:gd name="T61" fmla="*/ 548 h 1196"/>
                <a:gd name="T62" fmla="*/ 1099 w 2526"/>
                <a:gd name="T63" fmla="*/ 524 h 1196"/>
                <a:gd name="T64" fmla="*/ 1161 w 2526"/>
                <a:gd name="T65" fmla="*/ 545 h 1196"/>
                <a:gd name="T66" fmla="*/ 1016 w 2526"/>
                <a:gd name="T67" fmla="*/ 475 h 1196"/>
                <a:gd name="T68" fmla="*/ 1090 w 2526"/>
                <a:gd name="T69" fmla="*/ 520 h 1196"/>
                <a:gd name="T70" fmla="*/ 1016 w 2526"/>
                <a:gd name="T71" fmla="*/ 475 h 1196"/>
                <a:gd name="T72" fmla="*/ 925 w 2526"/>
                <a:gd name="T73" fmla="*/ 441 h 1196"/>
                <a:gd name="T74" fmla="*/ 1006 w 2526"/>
                <a:gd name="T75" fmla="*/ 471 h 1196"/>
                <a:gd name="T76" fmla="*/ 808 w 2526"/>
                <a:gd name="T77" fmla="*/ 376 h 1196"/>
                <a:gd name="T78" fmla="*/ 914 w 2526"/>
                <a:gd name="T79" fmla="*/ 436 h 1196"/>
                <a:gd name="T80" fmla="*/ 808 w 2526"/>
                <a:gd name="T81" fmla="*/ 376 h 1196"/>
                <a:gd name="T82" fmla="*/ 677 w 2526"/>
                <a:gd name="T83" fmla="*/ 322 h 1196"/>
                <a:gd name="T84" fmla="*/ 796 w 2526"/>
                <a:gd name="T85" fmla="*/ 370 h 1196"/>
                <a:gd name="T86" fmla="*/ 490 w 2526"/>
                <a:gd name="T87" fmla="*/ 224 h 1196"/>
                <a:gd name="T88" fmla="*/ 663 w 2526"/>
                <a:gd name="T89" fmla="*/ 316 h 1196"/>
                <a:gd name="T90" fmla="*/ 490 w 2526"/>
                <a:gd name="T91" fmla="*/ 224 h 1196"/>
                <a:gd name="T92" fmla="*/ 261 w 2526"/>
                <a:gd name="T93" fmla="*/ 125 h 1196"/>
                <a:gd name="T94" fmla="*/ 475 w 2526"/>
                <a:gd name="T95" fmla="*/ 217 h 1196"/>
                <a:gd name="T96" fmla="*/ 20 w 2526"/>
                <a:gd name="T97" fmla="*/ 0 h 1196"/>
                <a:gd name="T98" fmla="*/ 243 w 2526"/>
                <a:gd name="T99" fmla="*/ 116 h 1196"/>
                <a:gd name="T100" fmla="*/ 20 w 2526"/>
                <a:gd name="T101"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6" h="1196">
                  <a:moveTo>
                    <a:pt x="1790" y="844"/>
                  </a:moveTo>
                  <a:lnTo>
                    <a:pt x="1781" y="849"/>
                  </a:lnTo>
                  <a:lnTo>
                    <a:pt x="2427" y="1158"/>
                  </a:lnTo>
                  <a:lnTo>
                    <a:pt x="2526" y="1196"/>
                  </a:lnTo>
                  <a:lnTo>
                    <a:pt x="2526" y="1195"/>
                  </a:lnTo>
                  <a:lnTo>
                    <a:pt x="2436" y="1152"/>
                  </a:lnTo>
                  <a:lnTo>
                    <a:pt x="1790" y="844"/>
                  </a:lnTo>
                  <a:moveTo>
                    <a:pt x="1729" y="815"/>
                  </a:moveTo>
                  <a:lnTo>
                    <a:pt x="1721" y="821"/>
                  </a:lnTo>
                  <a:lnTo>
                    <a:pt x="1772" y="845"/>
                  </a:lnTo>
                  <a:lnTo>
                    <a:pt x="1780" y="840"/>
                  </a:lnTo>
                  <a:lnTo>
                    <a:pt x="1729" y="815"/>
                  </a:lnTo>
                  <a:moveTo>
                    <a:pt x="1672" y="787"/>
                  </a:moveTo>
                  <a:lnTo>
                    <a:pt x="1665" y="794"/>
                  </a:lnTo>
                  <a:lnTo>
                    <a:pt x="1712" y="816"/>
                  </a:lnTo>
                  <a:lnTo>
                    <a:pt x="1720" y="811"/>
                  </a:lnTo>
                  <a:lnTo>
                    <a:pt x="1672" y="787"/>
                  </a:lnTo>
                  <a:moveTo>
                    <a:pt x="1617" y="761"/>
                  </a:moveTo>
                  <a:lnTo>
                    <a:pt x="1610" y="768"/>
                  </a:lnTo>
                  <a:lnTo>
                    <a:pt x="1656" y="790"/>
                  </a:lnTo>
                  <a:lnTo>
                    <a:pt x="1663" y="784"/>
                  </a:lnTo>
                  <a:lnTo>
                    <a:pt x="1617" y="761"/>
                  </a:lnTo>
                  <a:moveTo>
                    <a:pt x="1564" y="737"/>
                  </a:moveTo>
                  <a:lnTo>
                    <a:pt x="1558" y="743"/>
                  </a:lnTo>
                  <a:lnTo>
                    <a:pt x="1603" y="764"/>
                  </a:lnTo>
                  <a:lnTo>
                    <a:pt x="1609" y="758"/>
                  </a:lnTo>
                  <a:lnTo>
                    <a:pt x="1564" y="737"/>
                  </a:lnTo>
                  <a:moveTo>
                    <a:pt x="1512" y="711"/>
                  </a:moveTo>
                  <a:lnTo>
                    <a:pt x="1508" y="719"/>
                  </a:lnTo>
                  <a:lnTo>
                    <a:pt x="1551" y="740"/>
                  </a:lnTo>
                  <a:lnTo>
                    <a:pt x="1556" y="733"/>
                  </a:lnTo>
                  <a:lnTo>
                    <a:pt x="1512" y="711"/>
                  </a:lnTo>
                  <a:moveTo>
                    <a:pt x="1460" y="687"/>
                  </a:moveTo>
                  <a:lnTo>
                    <a:pt x="1456" y="695"/>
                  </a:lnTo>
                  <a:lnTo>
                    <a:pt x="1500" y="715"/>
                  </a:lnTo>
                  <a:lnTo>
                    <a:pt x="1505" y="708"/>
                  </a:lnTo>
                  <a:lnTo>
                    <a:pt x="1460" y="687"/>
                  </a:lnTo>
                  <a:moveTo>
                    <a:pt x="1407" y="662"/>
                  </a:moveTo>
                  <a:lnTo>
                    <a:pt x="1404" y="669"/>
                  </a:lnTo>
                  <a:lnTo>
                    <a:pt x="1448" y="690"/>
                  </a:lnTo>
                  <a:lnTo>
                    <a:pt x="1453" y="683"/>
                  </a:lnTo>
                  <a:lnTo>
                    <a:pt x="1407" y="662"/>
                  </a:lnTo>
                  <a:moveTo>
                    <a:pt x="1353" y="636"/>
                  </a:moveTo>
                  <a:lnTo>
                    <a:pt x="1350" y="644"/>
                  </a:lnTo>
                  <a:lnTo>
                    <a:pt x="1396" y="666"/>
                  </a:lnTo>
                  <a:lnTo>
                    <a:pt x="1400" y="658"/>
                  </a:lnTo>
                  <a:lnTo>
                    <a:pt x="1353" y="636"/>
                  </a:lnTo>
                  <a:moveTo>
                    <a:pt x="1296" y="609"/>
                  </a:moveTo>
                  <a:lnTo>
                    <a:pt x="1294" y="617"/>
                  </a:lnTo>
                  <a:lnTo>
                    <a:pt x="1343" y="640"/>
                  </a:lnTo>
                  <a:lnTo>
                    <a:pt x="1345" y="632"/>
                  </a:lnTo>
                  <a:lnTo>
                    <a:pt x="1296" y="609"/>
                  </a:lnTo>
                  <a:moveTo>
                    <a:pt x="1235" y="580"/>
                  </a:moveTo>
                  <a:lnTo>
                    <a:pt x="1235" y="589"/>
                  </a:lnTo>
                  <a:lnTo>
                    <a:pt x="1286" y="614"/>
                  </a:lnTo>
                  <a:lnTo>
                    <a:pt x="1288" y="605"/>
                  </a:lnTo>
                  <a:lnTo>
                    <a:pt x="1235" y="580"/>
                  </a:lnTo>
                  <a:moveTo>
                    <a:pt x="1170" y="548"/>
                  </a:moveTo>
                  <a:lnTo>
                    <a:pt x="1170" y="558"/>
                  </a:lnTo>
                  <a:lnTo>
                    <a:pt x="1226" y="585"/>
                  </a:lnTo>
                  <a:lnTo>
                    <a:pt x="1228" y="576"/>
                  </a:lnTo>
                  <a:lnTo>
                    <a:pt x="1170" y="548"/>
                  </a:lnTo>
                  <a:moveTo>
                    <a:pt x="1098" y="514"/>
                  </a:moveTo>
                  <a:lnTo>
                    <a:pt x="1099" y="524"/>
                  </a:lnTo>
                  <a:lnTo>
                    <a:pt x="1161" y="554"/>
                  </a:lnTo>
                  <a:lnTo>
                    <a:pt x="1161" y="545"/>
                  </a:lnTo>
                  <a:lnTo>
                    <a:pt x="1098" y="514"/>
                  </a:lnTo>
                  <a:moveTo>
                    <a:pt x="1016" y="475"/>
                  </a:moveTo>
                  <a:lnTo>
                    <a:pt x="1018" y="486"/>
                  </a:lnTo>
                  <a:lnTo>
                    <a:pt x="1090" y="520"/>
                  </a:lnTo>
                  <a:lnTo>
                    <a:pt x="1089" y="510"/>
                  </a:lnTo>
                  <a:lnTo>
                    <a:pt x="1016" y="475"/>
                  </a:lnTo>
                  <a:moveTo>
                    <a:pt x="921" y="430"/>
                  </a:moveTo>
                  <a:lnTo>
                    <a:pt x="925" y="441"/>
                  </a:lnTo>
                  <a:lnTo>
                    <a:pt x="1009" y="481"/>
                  </a:lnTo>
                  <a:lnTo>
                    <a:pt x="1006" y="471"/>
                  </a:lnTo>
                  <a:lnTo>
                    <a:pt x="921" y="430"/>
                  </a:lnTo>
                  <a:moveTo>
                    <a:pt x="808" y="376"/>
                  </a:moveTo>
                  <a:lnTo>
                    <a:pt x="813" y="388"/>
                  </a:lnTo>
                  <a:lnTo>
                    <a:pt x="914" y="436"/>
                  </a:lnTo>
                  <a:lnTo>
                    <a:pt x="911" y="425"/>
                  </a:lnTo>
                  <a:lnTo>
                    <a:pt x="808" y="376"/>
                  </a:lnTo>
                  <a:moveTo>
                    <a:pt x="669" y="310"/>
                  </a:moveTo>
                  <a:lnTo>
                    <a:pt x="677" y="322"/>
                  </a:lnTo>
                  <a:lnTo>
                    <a:pt x="802" y="382"/>
                  </a:lnTo>
                  <a:lnTo>
                    <a:pt x="796" y="370"/>
                  </a:lnTo>
                  <a:lnTo>
                    <a:pt x="669" y="310"/>
                  </a:lnTo>
                  <a:moveTo>
                    <a:pt x="490" y="224"/>
                  </a:moveTo>
                  <a:lnTo>
                    <a:pt x="500" y="239"/>
                  </a:lnTo>
                  <a:lnTo>
                    <a:pt x="663" y="316"/>
                  </a:lnTo>
                  <a:lnTo>
                    <a:pt x="656" y="303"/>
                  </a:lnTo>
                  <a:lnTo>
                    <a:pt x="490" y="224"/>
                  </a:lnTo>
                  <a:moveTo>
                    <a:pt x="249" y="109"/>
                  </a:moveTo>
                  <a:lnTo>
                    <a:pt x="261" y="125"/>
                  </a:lnTo>
                  <a:lnTo>
                    <a:pt x="485" y="231"/>
                  </a:lnTo>
                  <a:lnTo>
                    <a:pt x="475" y="217"/>
                  </a:lnTo>
                  <a:lnTo>
                    <a:pt x="249" y="109"/>
                  </a:lnTo>
                  <a:moveTo>
                    <a:pt x="20" y="0"/>
                  </a:moveTo>
                  <a:lnTo>
                    <a:pt x="0" y="0"/>
                  </a:lnTo>
                  <a:lnTo>
                    <a:pt x="243" y="116"/>
                  </a:lnTo>
                  <a:lnTo>
                    <a:pt x="230" y="10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4" name="Freeform 34"/>
            <p:cNvSpPr>
              <a:spLocks noEditPoints="1" noChangeArrowheads="1"/>
            </p:cNvSpPr>
            <p:nvPr>
              <p:custDataLst>
                <p:tags r:id="rId30"/>
              </p:custDataLst>
            </p:nvPr>
          </p:nvSpPr>
          <p:spPr bwMode="auto">
            <a:xfrm>
              <a:off x="475473" y="194896"/>
              <a:ext cx="8302819" cy="3218402"/>
            </a:xfrm>
            <a:custGeom>
              <a:avLst/>
              <a:gdLst>
                <a:gd name="T0" fmla="*/ 2261 w 3075"/>
                <a:gd name="T1" fmla="*/ 883 h 1192"/>
                <a:gd name="T2" fmla="*/ 3074 w 3075"/>
                <a:gd name="T3" fmla="*/ 1192 h 1192"/>
                <a:gd name="T4" fmla="*/ 2976 w 3075"/>
                <a:gd name="T5" fmla="*/ 1151 h 1192"/>
                <a:gd name="T6" fmla="*/ 2211 w 3075"/>
                <a:gd name="T7" fmla="*/ 854 h 1192"/>
                <a:gd name="T8" fmla="*/ 2250 w 3075"/>
                <a:gd name="T9" fmla="*/ 878 h 1192"/>
                <a:gd name="T10" fmla="*/ 2211 w 3075"/>
                <a:gd name="T11" fmla="*/ 854 h 1192"/>
                <a:gd name="T12" fmla="*/ 2150 w 3075"/>
                <a:gd name="T13" fmla="*/ 840 h 1192"/>
                <a:gd name="T14" fmla="*/ 2202 w 3075"/>
                <a:gd name="T15" fmla="*/ 851 h 1192"/>
                <a:gd name="T16" fmla="*/ 2107 w 3075"/>
                <a:gd name="T17" fmla="*/ 814 h 1192"/>
                <a:gd name="T18" fmla="*/ 2140 w 3075"/>
                <a:gd name="T19" fmla="*/ 836 h 1192"/>
                <a:gd name="T20" fmla="*/ 2107 w 3075"/>
                <a:gd name="T21" fmla="*/ 814 h 1192"/>
                <a:gd name="T22" fmla="*/ 2052 w 3075"/>
                <a:gd name="T23" fmla="*/ 802 h 1192"/>
                <a:gd name="T24" fmla="*/ 2097 w 3075"/>
                <a:gd name="T25" fmla="*/ 811 h 1192"/>
                <a:gd name="T26" fmla="*/ 2011 w 3075"/>
                <a:gd name="T27" fmla="*/ 777 h 1192"/>
                <a:gd name="T28" fmla="*/ 2044 w 3075"/>
                <a:gd name="T29" fmla="*/ 799 h 1192"/>
                <a:gd name="T30" fmla="*/ 2011 w 3075"/>
                <a:gd name="T31" fmla="*/ 777 h 1192"/>
                <a:gd name="T32" fmla="*/ 1961 w 3075"/>
                <a:gd name="T33" fmla="*/ 766 h 1192"/>
                <a:gd name="T34" fmla="*/ 2003 w 3075"/>
                <a:gd name="T35" fmla="*/ 773 h 1192"/>
                <a:gd name="T36" fmla="*/ 1918 w 3075"/>
                <a:gd name="T37" fmla="*/ 741 h 1192"/>
                <a:gd name="T38" fmla="*/ 1952 w 3075"/>
                <a:gd name="T39" fmla="*/ 764 h 1192"/>
                <a:gd name="T40" fmla="*/ 1918 w 3075"/>
                <a:gd name="T41" fmla="*/ 741 h 1192"/>
                <a:gd name="T42" fmla="*/ 1869 w 3075"/>
                <a:gd name="T43" fmla="*/ 731 h 1192"/>
                <a:gd name="T44" fmla="*/ 1911 w 3075"/>
                <a:gd name="T45" fmla="*/ 738 h 1192"/>
                <a:gd name="T46" fmla="*/ 1823 w 3075"/>
                <a:gd name="T47" fmla="*/ 704 h 1192"/>
                <a:gd name="T48" fmla="*/ 1861 w 3075"/>
                <a:gd name="T49" fmla="*/ 728 h 1192"/>
                <a:gd name="T50" fmla="*/ 1823 w 3075"/>
                <a:gd name="T51" fmla="*/ 704 h 1192"/>
                <a:gd name="T52" fmla="*/ 1772 w 3075"/>
                <a:gd name="T53" fmla="*/ 693 h 1192"/>
                <a:gd name="T54" fmla="*/ 1815 w 3075"/>
                <a:gd name="T55" fmla="*/ 701 h 1192"/>
                <a:gd name="T56" fmla="*/ 1719 w 3075"/>
                <a:gd name="T57" fmla="*/ 664 h 1192"/>
                <a:gd name="T58" fmla="*/ 1763 w 3075"/>
                <a:gd name="T59" fmla="*/ 690 h 1192"/>
                <a:gd name="T60" fmla="*/ 1719 w 3075"/>
                <a:gd name="T61" fmla="*/ 664 h 1192"/>
                <a:gd name="T62" fmla="*/ 1663 w 3075"/>
                <a:gd name="T63" fmla="*/ 651 h 1192"/>
                <a:gd name="T64" fmla="*/ 1710 w 3075"/>
                <a:gd name="T65" fmla="*/ 661 h 1192"/>
                <a:gd name="T66" fmla="*/ 1597 w 3075"/>
                <a:gd name="T67" fmla="*/ 617 h 1192"/>
                <a:gd name="T68" fmla="*/ 1653 w 3075"/>
                <a:gd name="T69" fmla="*/ 647 h 1192"/>
                <a:gd name="T70" fmla="*/ 1597 w 3075"/>
                <a:gd name="T71" fmla="*/ 617 h 1192"/>
                <a:gd name="T72" fmla="*/ 1527 w 3075"/>
                <a:gd name="T73" fmla="*/ 599 h 1192"/>
                <a:gd name="T74" fmla="*/ 1587 w 3075"/>
                <a:gd name="T75" fmla="*/ 613 h 1192"/>
                <a:gd name="T76" fmla="*/ 1439 w 3075"/>
                <a:gd name="T77" fmla="*/ 555 h 1192"/>
                <a:gd name="T78" fmla="*/ 1517 w 3075"/>
                <a:gd name="T79" fmla="*/ 595 h 1192"/>
                <a:gd name="T80" fmla="*/ 1439 w 3075"/>
                <a:gd name="T81" fmla="*/ 555 h 1192"/>
                <a:gd name="T82" fmla="*/ 1345 w 3075"/>
                <a:gd name="T83" fmla="*/ 528 h 1192"/>
                <a:gd name="T84" fmla="*/ 1428 w 3075"/>
                <a:gd name="T85" fmla="*/ 551 h 1192"/>
                <a:gd name="T86" fmla="*/ 1214 w 3075"/>
                <a:gd name="T87" fmla="*/ 469 h 1192"/>
                <a:gd name="T88" fmla="*/ 1333 w 3075"/>
                <a:gd name="T89" fmla="*/ 524 h 1192"/>
                <a:gd name="T90" fmla="*/ 1214 w 3075"/>
                <a:gd name="T91" fmla="*/ 469 h 1192"/>
                <a:gd name="T92" fmla="*/ 1066 w 3075"/>
                <a:gd name="T93" fmla="*/ 420 h 1192"/>
                <a:gd name="T94" fmla="*/ 1200 w 3075"/>
                <a:gd name="T95" fmla="*/ 463 h 1192"/>
                <a:gd name="T96" fmla="*/ 839 w 3075"/>
                <a:gd name="T97" fmla="*/ 323 h 1192"/>
                <a:gd name="T98" fmla="*/ 1050 w 3075"/>
                <a:gd name="T99" fmla="*/ 414 h 1192"/>
                <a:gd name="T100" fmla="*/ 839 w 3075"/>
                <a:gd name="T101" fmla="*/ 323 h 1192"/>
                <a:gd name="T102" fmla="*/ 542 w 3075"/>
                <a:gd name="T103" fmla="*/ 217 h 1192"/>
                <a:gd name="T104" fmla="*/ 819 w 3075"/>
                <a:gd name="T105" fmla="*/ 315 h 1192"/>
                <a:gd name="T106" fmla="*/ 0 w 3075"/>
                <a:gd name="T107" fmla="*/ 7 h 1192"/>
                <a:gd name="T108" fmla="*/ 0 w 3075"/>
                <a:gd name="T109" fmla="*/ 8 h 1192"/>
                <a:gd name="T110" fmla="*/ 4 w 3075"/>
                <a:gd name="T111" fmla="*/ 0 h 1192"/>
                <a:gd name="T112" fmla="*/ 517 w 3075"/>
                <a:gd name="T113" fmla="*/ 208 h 1192"/>
                <a:gd name="T114" fmla="*/ 4 w 3075"/>
                <a:gd name="T115"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5" h="1192">
                  <a:moveTo>
                    <a:pt x="2270" y="877"/>
                  </a:moveTo>
                  <a:lnTo>
                    <a:pt x="2261" y="883"/>
                  </a:lnTo>
                  <a:lnTo>
                    <a:pt x="3060" y="1192"/>
                  </a:lnTo>
                  <a:lnTo>
                    <a:pt x="3074" y="1192"/>
                  </a:lnTo>
                  <a:lnTo>
                    <a:pt x="3075" y="1189"/>
                  </a:lnTo>
                  <a:lnTo>
                    <a:pt x="2976" y="1151"/>
                  </a:lnTo>
                  <a:lnTo>
                    <a:pt x="2270" y="877"/>
                  </a:lnTo>
                  <a:close/>
                  <a:moveTo>
                    <a:pt x="2211" y="854"/>
                  </a:moveTo>
                  <a:lnTo>
                    <a:pt x="2203" y="860"/>
                  </a:lnTo>
                  <a:lnTo>
                    <a:pt x="2250" y="878"/>
                  </a:lnTo>
                  <a:lnTo>
                    <a:pt x="2260" y="873"/>
                  </a:lnTo>
                  <a:lnTo>
                    <a:pt x="2211" y="854"/>
                  </a:lnTo>
                  <a:close/>
                  <a:moveTo>
                    <a:pt x="2157" y="833"/>
                  </a:moveTo>
                  <a:lnTo>
                    <a:pt x="2150" y="840"/>
                  </a:lnTo>
                  <a:lnTo>
                    <a:pt x="2193" y="856"/>
                  </a:lnTo>
                  <a:lnTo>
                    <a:pt x="2202" y="851"/>
                  </a:lnTo>
                  <a:lnTo>
                    <a:pt x="2157" y="833"/>
                  </a:lnTo>
                  <a:close/>
                  <a:moveTo>
                    <a:pt x="2107" y="814"/>
                  </a:moveTo>
                  <a:lnTo>
                    <a:pt x="2100" y="821"/>
                  </a:lnTo>
                  <a:lnTo>
                    <a:pt x="2140" y="836"/>
                  </a:lnTo>
                  <a:lnTo>
                    <a:pt x="2148" y="830"/>
                  </a:lnTo>
                  <a:lnTo>
                    <a:pt x="2107" y="814"/>
                  </a:lnTo>
                  <a:close/>
                  <a:moveTo>
                    <a:pt x="2058" y="795"/>
                  </a:moveTo>
                  <a:lnTo>
                    <a:pt x="2052" y="802"/>
                  </a:lnTo>
                  <a:lnTo>
                    <a:pt x="2091" y="817"/>
                  </a:lnTo>
                  <a:lnTo>
                    <a:pt x="2097" y="811"/>
                  </a:lnTo>
                  <a:lnTo>
                    <a:pt x="2058" y="795"/>
                  </a:lnTo>
                  <a:close/>
                  <a:moveTo>
                    <a:pt x="2011" y="777"/>
                  </a:moveTo>
                  <a:lnTo>
                    <a:pt x="2006" y="784"/>
                  </a:lnTo>
                  <a:lnTo>
                    <a:pt x="2044" y="799"/>
                  </a:lnTo>
                  <a:lnTo>
                    <a:pt x="2050" y="792"/>
                  </a:lnTo>
                  <a:lnTo>
                    <a:pt x="2011" y="777"/>
                  </a:lnTo>
                  <a:close/>
                  <a:moveTo>
                    <a:pt x="1965" y="759"/>
                  </a:moveTo>
                  <a:lnTo>
                    <a:pt x="1961" y="766"/>
                  </a:lnTo>
                  <a:lnTo>
                    <a:pt x="1998" y="780"/>
                  </a:lnTo>
                  <a:lnTo>
                    <a:pt x="2003" y="773"/>
                  </a:lnTo>
                  <a:lnTo>
                    <a:pt x="1965" y="759"/>
                  </a:lnTo>
                  <a:close/>
                  <a:moveTo>
                    <a:pt x="1918" y="741"/>
                  </a:moveTo>
                  <a:lnTo>
                    <a:pt x="1915" y="749"/>
                  </a:lnTo>
                  <a:lnTo>
                    <a:pt x="1952" y="764"/>
                  </a:lnTo>
                  <a:lnTo>
                    <a:pt x="1956" y="756"/>
                  </a:lnTo>
                  <a:lnTo>
                    <a:pt x="1918" y="741"/>
                  </a:lnTo>
                  <a:close/>
                  <a:moveTo>
                    <a:pt x="1872" y="723"/>
                  </a:moveTo>
                  <a:lnTo>
                    <a:pt x="1869" y="731"/>
                  </a:lnTo>
                  <a:lnTo>
                    <a:pt x="1907" y="746"/>
                  </a:lnTo>
                  <a:lnTo>
                    <a:pt x="1911" y="738"/>
                  </a:lnTo>
                  <a:lnTo>
                    <a:pt x="1872" y="723"/>
                  </a:lnTo>
                  <a:close/>
                  <a:moveTo>
                    <a:pt x="1823" y="704"/>
                  </a:moveTo>
                  <a:lnTo>
                    <a:pt x="1822" y="713"/>
                  </a:lnTo>
                  <a:lnTo>
                    <a:pt x="1861" y="728"/>
                  </a:lnTo>
                  <a:lnTo>
                    <a:pt x="1863" y="720"/>
                  </a:lnTo>
                  <a:lnTo>
                    <a:pt x="1823" y="704"/>
                  </a:lnTo>
                  <a:close/>
                  <a:moveTo>
                    <a:pt x="1772" y="685"/>
                  </a:moveTo>
                  <a:lnTo>
                    <a:pt x="1772" y="693"/>
                  </a:lnTo>
                  <a:lnTo>
                    <a:pt x="1813" y="709"/>
                  </a:lnTo>
                  <a:lnTo>
                    <a:pt x="1815" y="701"/>
                  </a:lnTo>
                  <a:lnTo>
                    <a:pt x="1772" y="685"/>
                  </a:lnTo>
                  <a:close/>
                  <a:moveTo>
                    <a:pt x="1719" y="664"/>
                  </a:moveTo>
                  <a:lnTo>
                    <a:pt x="1719" y="673"/>
                  </a:lnTo>
                  <a:lnTo>
                    <a:pt x="1763" y="690"/>
                  </a:lnTo>
                  <a:lnTo>
                    <a:pt x="1765" y="681"/>
                  </a:lnTo>
                  <a:lnTo>
                    <a:pt x="1719" y="664"/>
                  </a:lnTo>
                  <a:close/>
                  <a:moveTo>
                    <a:pt x="1661" y="641"/>
                  </a:moveTo>
                  <a:lnTo>
                    <a:pt x="1663" y="651"/>
                  </a:lnTo>
                  <a:lnTo>
                    <a:pt x="1710" y="669"/>
                  </a:lnTo>
                  <a:lnTo>
                    <a:pt x="1710" y="661"/>
                  </a:lnTo>
                  <a:lnTo>
                    <a:pt x="1661" y="641"/>
                  </a:lnTo>
                  <a:close/>
                  <a:moveTo>
                    <a:pt x="1597" y="617"/>
                  </a:moveTo>
                  <a:lnTo>
                    <a:pt x="1599" y="626"/>
                  </a:lnTo>
                  <a:lnTo>
                    <a:pt x="1653" y="647"/>
                  </a:lnTo>
                  <a:lnTo>
                    <a:pt x="1653" y="638"/>
                  </a:lnTo>
                  <a:lnTo>
                    <a:pt x="1597" y="617"/>
                  </a:lnTo>
                  <a:close/>
                  <a:moveTo>
                    <a:pt x="1524" y="588"/>
                  </a:moveTo>
                  <a:lnTo>
                    <a:pt x="1527" y="599"/>
                  </a:lnTo>
                  <a:lnTo>
                    <a:pt x="1589" y="623"/>
                  </a:lnTo>
                  <a:lnTo>
                    <a:pt x="1587" y="613"/>
                  </a:lnTo>
                  <a:lnTo>
                    <a:pt x="1524" y="588"/>
                  </a:lnTo>
                  <a:close/>
                  <a:moveTo>
                    <a:pt x="1439" y="555"/>
                  </a:moveTo>
                  <a:lnTo>
                    <a:pt x="1444" y="567"/>
                  </a:lnTo>
                  <a:lnTo>
                    <a:pt x="1517" y="595"/>
                  </a:lnTo>
                  <a:lnTo>
                    <a:pt x="1514" y="584"/>
                  </a:lnTo>
                  <a:lnTo>
                    <a:pt x="1439" y="555"/>
                  </a:lnTo>
                  <a:close/>
                  <a:moveTo>
                    <a:pt x="1338" y="517"/>
                  </a:moveTo>
                  <a:lnTo>
                    <a:pt x="1345" y="528"/>
                  </a:lnTo>
                  <a:lnTo>
                    <a:pt x="1433" y="562"/>
                  </a:lnTo>
                  <a:lnTo>
                    <a:pt x="1428" y="551"/>
                  </a:lnTo>
                  <a:lnTo>
                    <a:pt x="1338" y="517"/>
                  </a:lnTo>
                  <a:close/>
                  <a:moveTo>
                    <a:pt x="1214" y="469"/>
                  </a:moveTo>
                  <a:lnTo>
                    <a:pt x="1223" y="481"/>
                  </a:lnTo>
                  <a:lnTo>
                    <a:pt x="1333" y="524"/>
                  </a:lnTo>
                  <a:lnTo>
                    <a:pt x="1326" y="512"/>
                  </a:lnTo>
                  <a:lnTo>
                    <a:pt x="1214" y="469"/>
                  </a:lnTo>
                  <a:close/>
                  <a:moveTo>
                    <a:pt x="1055" y="407"/>
                  </a:moveTo>
                  <a:lnTo>
                    <a:pt x="1066" y="420"/>
                  </a:lnTo>
                  <a:lnTo>
                    <a:pt x="1209" y="476"/>
                  </a:lnTo>
                  <a:lnTo>
                    <a:pt x="1200" y="463"/>
                  </a:lnTo>
                  <a:lnTo>
                    <a:pt x="1055" y="407"/>
                  </a:lnTo>
                  <a:close/>
                  <a:moveTo>
                    <a:pt x="839" y="323"/>
                  </a:moveTo>
                  <a:lnTo>
                    <a:pt x="853" y="338"/>
                  </a:lnTo>
                  <a:lnTo>
                    <a:pt x="1050" y="414"/>
                  </a:lnTo>
                  <a:lnTo>
                    <a:pt x="1039" y="400"/>
                  </a:lnTo>
                  <a:lnTo>
                    <a:pt x="839" y="323"/>
                  </a:lnTo>
                  <a:close/>
                  <a:moveTo>
                    <a:pt x="522" y="201"/>
                  </a:moveTo>
                  <a:lnTo>
                    <a:pt x="542" y="217"/>
                  </a:lnTo>
                  <a:lnTo>
                    <a:pt x="834" y="330"/>
                  </a:lnTo>
                  <a:lnTo>
                    <a:pt x="819" y="315"/>
                  </a:lnTo>
                  <a:lnTo>
                    <a:pt x="522" y="201"/>
                  </a:lnTo>
                  <a:close/>
                  <a:moveTo>
                    <a:pt x="0" y="7"/>
                  </a:moveTo>
                  <a:lnTo>
                    <a:pt x="0" y="7"/>
                  </a:lnTo>
                  <a:lnTo>
                    <a:pt x="0" y="8"/>
                  </a:lnTo>
                  <a:lnTo>
                    <a:pt x="0" y="7"/>
                  </a:lnTo>
                  <a:close/>
                  <a:moveTo>
                    <a:pt x="4" y="0"/>
                  </a:moveTo>
                  <a:lnTo>
                    <a:pt x="34" y="20"/>
                  </a:lnTo>
                  <a:lnTo>
                    <a:pt x="517" y="208"/>
                  </a:lnTo>
                  <a:lnTo>
                    <a:pt x="497" y="191"/>
                  </a:lnTo>
                  <a:lnTo>
                    <a:pt x="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5" name="Freeform 35"/>
            <p:cNvSpPr>
              <a:spLocks noEditPoints="1" noChangeArrowheads="1"/>
            </p:cNvSpPr>
            <p:nvPr>
              <p:custDataLst>
                <p:tags r:id="rId31"/>
              </p:custDataLst>
            </p:nvPr>
          </p:nvSpPr>
          <p:spPr bwMode="auto">
            <a:xfrm>
              <a:off x="475473" y="194896"/>
              <a:ext cx="8302819" cy="3218402"/>
            </a:xfrm>
            <a:custGeom>
              <a:avLst/>
              <a:gdLst>
                <a:gd name="T0" fmla="*/ 2261 w 3075"/>
                <a:gd name="T1" fmla="*/ 883 h 1192"/>
                <a:gd name="T2" fmla="*/ 3074 w 3075"/>
                <a:gd name="T3" fmla="*/ 1192 h 1192"/>
                <a:gd name="T4" fmla="*/ 2976 w 3075"/>
                <a:gd name="T5" fmla="*/ 1151 h 1192"/>
                <a:gd name="T6" fmla="*/ 2211 w 3075"/>
                <a:gd name="T7" fmla="*/ 854 h 1192"/>
                <a:gd name="T8" fmla="*/ 2250 w 3075"/>
                <a:gd name="T9" fmla="*/ 878 h 1192"/>
                <a:gd name="T10" fmla="*/ 2211 w 3075"/>
                <a:gd name="T11" fmla="*/ 854 h 1192"/>
                <a:gd name="T12" fmla="*/ 2150 w 3075"/>
                <a:gd name="T13" fmla="*/ 840 h 1192"/>
                <a:gd name="T14" fmla="*/ 2202 w 3075"/>
                <a:gd name="T15" fmla="*/ 851 h 1192"/>
                <a:gd name="T16" fmla="*/ 2107 w 3075"/>
                <a:gd name="T17" fmla="*/ 814 h 1192"/>
                <a:gd name="T18" fmla="*/ 2140 w 3075"/>
                <a:gd name="T19" fmla="*/ 836 h 1192"/>
                <a:gd name="T20" fmla="*/ 2107 w 3075"/>
                <a:gd name="T21" fmla="*/ 814 h 1192"/>
                <a:gd name="T22" fmla="*/ 2052 w 3075"/>
                <a:gd name="T23" fmla="*/ 802 h 1192"/>
                <a:gd name="T24" fmla="*/ 2097 w 3075"/>
                <a:gd name="T25" fmla="*/ 811 h 1192"/>
                <a:gd name="T26" fmla="*/ 2011 w 3075"/>
                <a:gd name="T27" fmla="*/ 777 h 1192"/>
                <a:gd name="T28" fmla="*/ 2044 w 3075"/>
                <a:gd name="T29" fmla="*/ 799 h 1192"/>
                <a:gd name="T30" fmla="*/ 2011 w 3075"/>
                <a:gd name="T31" fmla="*/ 777 h 1192"/>
                <a:gd name="T32" fmla="*/ 1961 w 3075"/>
                <a:gd name="T33" fmla="*/ 766 h 1192"/>
                <a:gd name="T34" fmla="*/ 2003 w 3075"/>
                <a:gd name="T35" fmla="*/ 773 h 1192"/>
                <a:gd name="T36" fmla="*/ 1918 w 3075"/>
                <a:gd name="T37" fmla="*/ 741 h 1192"/>
                <a:gd name="T38" fmla="*/ 1952 w 3075"/>
                <a:gd name="T39" fmla="*/ 764 h 1192"/>
                <a:gd name="T40" fmla="*/ 1918 w 3075"/>
                <a:gd name="T41" fmla="*/ 741 h 1192"/>
                <a:gd name="T42" fmla="*/ 1869 w 3075"/>
                <a:gd name="T43" fmla="*/ 731 h 1192"/>
                <a:gd name="T44" fmla="*/ 1911 w 3075"/>
                <a:gd name="T45" fmla="*/ 738 h 1192"/>
                <a:gd name="T46" fmla="*/ 1823 w 3075"/>
                <a:gd name="T47" fmla="*/ 704 h 1192"/>
                <a:gd name="T48" fmla="*/ 1861 w 3075"/>
                <a:gd name="T49" fmla="*/ 728 h 1192"/>
                <a:gd name="T50" fmla="*/ 1823 w 3075"/>
                <a:gd name="T51" fmla="*/ 704 h 1192"/>
                <a:gd name="T52" fmla="*/ 1772 w 3075"/>
                <a:gd name="T53" fmla="*/ 693 h 1192"/>
                <a:gd name="T54" fmla="*/ 1815 w 3075"/>
                <a:gd name="T55" fmla="*/ 701 h 1192"/>
                <a:gd name="T56" fmla="*/ 1719 w 3075"/>
                <a:gd name="T57" fmla="*/ 664 h 1192"/>
                <a:gd name="T58" fmla="*/ 1763 w 3075"/>
                <a:gd name="T59" fmla="*/ 690 h 1192"/>
                <a:gd name="T60" fmla="*/ 1719 w 3075"/>
                <a:gd name="T61" fmla="*/ 664 h 1192"/>
                <a:gd name="T62" fmla="*/ 1663 w 3075"/>
                <a:gd name="T63" fmla="*/ 651 h 1192"/>
                <a:gd name="T64" fmla="*/ 1710 w 3075"/>
                <a:gd name="T65" fmla="*/ 661 h 1192"/>
                <a:gd name="T66" fmla="*/ 1597 w 3075"/>
                <a:gd name="T67" fmla="*/ 617 h 1192"/>
                <a:gd name="T68" fmla="*/ 1653 w 3075"/>
                <a:gd name="T69" fmla="*/ 647 h 1192"/>
                <a:gd name="T70" fmla="*/ 1597 w 3075"/>
                <a:gd name="T71" fmla="*/ 617 h 1192"/>
                <a:gd name="T72" fmla="*/ 1527 w 3075"/>
                <a:gd name="T73" fmla="*/ 599 h 1192"/>
                <a:gd name="T74" fmla="*/ 1587 w 3075"/>
                <a:gd name="T75" fmla="*/ 613 h 1192"/>
                <a:gd name="T76" fmla="*/ 1439 w 3075"/>
                <a:gd name="T77" fmla="*/ 555 h 1192"/>
                <a:gd name="T78" fmla="*/ 1517 w 3075"/>
                <a:gd name="T79" fmla="*/ 595 h 1192"/>
                <a:gd name="T80" fmla="*/ 1439 w 3075"/>
                <a:gd name="T81" fmla="*/ 555 h 1192"/>
                <a:gd name="T82" fmla="*/ 1345 w 3075"/>
                <a:gd name="T83" fmla="*/ 528 h 1192"/>
                <a:gd name="T84" fmla="*/ 1428 w 3075"/>
                <a:gd name="T85" fmla="*/ 551 h 1192"/>
                <a:gd name="T86" fmla="*/ 1214 w 3075"/>
                <a:gd name="T87" fmla="*/ 469 h 1192"/>
                <a:gd name="T88" fmla="*/ 1333 w 3075"/>
                <a:gd name="T89" fmla="*/ 524 h 1192"/>
                <a:gd name="T90" fmla="*/ 1214 w 3075"/>
                <a:gd name="T91" fmla="*/ 469 h 1192"/>
                <a:gd name="T92" fmla="*/ 1066 w 3075"/>
                <a:gd name="T93" fmla="*/ 420 h 1192"/>
                <a:gd name="T94" fmla="*/ 1200 w 3075"/>
                <a:gd name="T95" fmla="*/ 463 h 1192"/>
                <a:gd name="T96" fmla="*/ 839 w 3075"/>
                <a:gd name="T97" fmla="*/ 323 h 1192"/>
                <a:gd name="T98" fmla="*/ 1050 w 3075"/>
                <a:gd name="T99" fmla="*/ 414 h 1192"/>
                <a:gd name="T100" fmla="*/ 839 w 3075"/>
                <a:gd name="T101" fmla="*/ 323 h 1192"/>
                <a:gd name="T102" fmla="*/ 542 w 3075"/>
                <a:gd name="T103" fmla="*/ 217 h 1192"/>
                <a:gd name="T104" fmla="*/ 819 w 3075"/>
                <a:gd name="T105" fmla="*/ 315 h 1192"/>
                <a:gd name="T106" fmla="*/ 0 w 3075"/>
                <a:gd name="T107" fmla="*/ 7 h 1192"/>
                <a:gd name="T108" fmla="*/ 0 w 3075"/>
                <a:gd name="T109" fmla="*/ 8 h 1192"/>
                <a:gd name="T110" fmla="*/ 4 w 3075"/>
                <a:gd name="T111" fmla="*/ 0 h 1192"/>
                <a:gd name="T112" fmla="*/ 517 w 3075"/>
                <a:gd name="T113" fmla="*/ 208 h 1192"/>
                <a:gd name="T114" fmla="*/ 4 w 3075"/>
                <a:gd name="T115"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5" h="1192">
                  <a:moveTo>
                    <a:pt x="2270" y="877"/>
                  </a:moveTo>
                  <a:lnTo>
                    <a:pt x="2261" y="883"/>
                  </a:lnTo>
                  <a:lnTo>
                    <a:pt x="3060" y="1192"/>
                  </a:lnTo>
                  <a:lnTo>
                    <a:pt x="3074" y="1192"/>
                  </a:lnTo>
                  <a:lnTo>
                    <a:pt x="3075" y="1189"/>
                  </a:lnTo>
                  <a:lnTo>
                    <a:pt x="2976" y="1151"/>
                  </a:lnTo>
                  <a:lnTo>
                    <a:pt x="2270" y="877"/>
                  </a:lnTo>
                  <a:moveTo>
                    <a:pt x="2211" y="854"/>
                  </a:moveTo>
                  <a:lnTo>
                    <a:pt x="2203" y="860"/>
                  </a:lnTo>
                  <a:lnTo>
                    <a:pt x="2250" y="878"/>
                  </a:lnTo>
                  <a:lnTo>
                    <a:pt x="2260" y="873"/>
                  </a:lnTo>
                  <a:lnTo>
                    <a:pt x="2211" y="854"/>
                  </a:lnTo>
                  <a:moveTo>
                    <a:pt x="2157" y="833"/>
                  </a:moveTo>
                  <a:lnTo>
                    <a:pt x="2150" y="840"/>
                  </a:lnTo>
                  <a:lnTo>
                    <a:pt x="2193" y="856"/>
                  </a:lnTo>
                  <a:lnTo>
                    <a:pt x="2202" y="851"/>
                  </a:lnTo>
                  <a:lnTo>
                    <a:pt x="2157" y="833"/>
                  </a:lnTo>
                  <a:moveTo>
                    <a:pt x="2107" y="814"/>
                  </a:moveTo>
                  <a:lnTo>
                    <a:pt x="2100" y="821"/>
                  </a:lnTo>
                  <a:lnTo>
                    <a:pt x="2140" y="836"/>
                  </a:lnTo>
                  <a:lnTo>
                    <a:pt x="2148" y="830"/>
                  </a:lnTo>
                  <a:lnTo>
                    <a:pt x="2107" y="814"/>
                  </a:lnTo>
                  <a:moveTo>
                    <a:pt x="2058" y="795"/>
                  </a:moveTo>
                  <a:lnTo>
                    <a:pt x="2052" y="802"/>
                  </a:lnTo>
                  <a:lnTo>
                    <a:pt x="2091" y="817"/>
                  </a:lnTo>
                  <a:lnTo>
                    <a:pt x="2097" y="811"/>
                  </a:lnTo>
                  <a:lnTo>
                    <a:pt x="2058" y="795"/>
                  </a:lnTo>
                  <a:moveTo>
                    <a:pt x="2011" y="777"/>
                  </a:moveTo>
                  <a:lnTo>
                    <a:pt x="2006" y="784"/>
                  </a:lnTo>
                  <a:lnTo>
                    <a:pt x="2044" y="799"/>
                  </a:lnTo>
                  <a:lnTo>
                    <a:pt x="2050" y="792"/>
                  </a:lnTo>
                  <a:lnTo>
                    <a:pt x="2011" y="777"/>
                  </a:lnTo>
                  <a:moveTo>
                    <a:pt x="1965" y="759"/>
                  </a:moveTo>
                  <a:lnTo>
                    <a:pt x="1961" y="766"/>
                  </a:lnTo>
                  <a:lnTo>
                    <a:pt x="1998" y="780"/>
                  </a:lnTo>
                  <a:lnTo>
                    <a:pt x="2003" y="773"/>
                  </a:lnTo>
                  <a:lnTo>
                    <a:pt x="1965" y="759"/>
                  </a:lnTo>
                  <a:moveTo>
                    <a:pt x="1918" y="741"/>
                  </a:moveTo>
                  <a:lnTo>
                    <a:pt x="1915" y="749"/>
                  </a:lnTo>
                  <a:lnTo>
                    <a:pt x="1952" y="764"/>
                  </a:lnTo>
                  <a:lnTo>
                    <a:pt x="1956" y="756"/>
                  </a:lnTo>
                  <a:lnTo>
                    <a:pt x="1918" y="741"/>
                  </a:lnTo>
                  <a:moveTo>
                    <a:pt x="1872" y="723"/>
                  </a:moveTo>
                  <a:lnTo>
                    <a:pt x="1869" y="731"/>
                  </a:lnTo>
                  <a:lnTo>
                    <a:pt x="1907" y="746"/>
                  </a:lnTo>
                  <a:lnTo>
                    <a:pt x="1911" y="738"/>
                  </a:lnTo>
                  <a:lnTo>
                    <a:pt x="1872" y="723"/>
                  </a:lnTo>
                  <a:moveTo>
                    <a:pt x="1823" y="704"/>
                  </a:moveTo>
                  <a:lnTo>
                    <a:pt x="1822" y="713"/>
                  </a:lnTo>
                  <a:lnTo>
                    <a:pt x="1861" y="728"/>
                  </a:lnTo>
                  <a:lnTo>
                    <a:pt x="1863" y="720"/>
                  </a:lnTo>
                  <a:lnTo>
                    <a:pt x="1823" y="704"/>
                  </a:lnTo>
                  <a:moveTo>
                    <a:pt x="1772" y="685"/>
                  </a:moveTo>
                  <a:lnTo>
                    <a:pt x="1772" y="693"/>
                  </a:lnTo>
                  <a:lnTo>
                    <a:pt x="1813" y="709"/>
                  </a:lnTo>
                  <a:lnTo>
                    <a:pt x="1815" y="701"/>
                  </a:lnTo>
                  <a:lnTo>
                    <a:pt x="1772" y="685"/>
                  </a:lnTo>
                  <a:moveTo>
                    <a:pt x="1719" y="664"/>
                  </a:moveTo>
                  <a:lnTo>
                    <a:pt x="1719" y="673"/>
                  </a:lnTo>
                  <a:lnTo>
                    <a:pt x="1763" y="690"/>
                  </a:lnTo>
                  <a:lnTo>
                    <a:pt x="1765" y="681"/>
                  </a:lnTo>
                  <a:lnTo>
                    <a:pt x="1719" y="664"/>
                  </a:lnTo>
                  <a:moveTo>
                    <a:pt x="1661" y="641"/>
                  </a:moveTo>
                  <a:lnTo>
                    <a:pt x="1663" y="651"/>
                  </a:lnTo>
                  <a:lnTo>
                    <a:pt x="1710" y="669"/>
                  </a:lnTo>
                  <a:lnTo>
                    <a:pt x="1710" y="661"/>
                  </a:lnTo>
                  <a:lnTo>
                    <a:pt x="1661" y="641"/>
                  </a:lnTo>
                  <a:moveTo>
                    <a:pt x="1597" y="617"/>
                  </a:moveTo>
                  <a:lnTo>
                    <a:pt x="1599" y="626"/>
                  </a:lnTo>
                  <a:lnTo>
                    <a:pt x="1653" y="647"/>
                  </a:lnTo>
                  <a:lnTo>
                    <a:pt x="1653" y="638"/>
                  </a:lnTo>
                  <a:lnTo>
                    <a:pt x="1597" y="617"/>
                  </a:lnTo>
                  <a:moveTo>
                    <a:pt x="1524" y="588"/>
                  </a:moveTo>
                  <a:lnTo>
                    <a:pt x="1527" y="599"/>
                  </a:lnTo>
                  <a:lnTo>
                    <a:pt x="1589" y="623"/>
                  </a:lnTo>
                  <a:lnTo>
                    <a:pt x="1587" y="613"/>
                  </a:lnTo>
                  <a:lnTo>
                    <a:pt x="1524" y="588"/>
                  </a:lnTo>
                  <a:moveTo>
                    <a:pt x="1439" y="555"/>
                  </a:moveTo>
                  <a:lnTo>
                    <a:pt x="1444" y="567"/>
                  </a:lnTo>
                  <a:lnTo>
                    <a:pt x="1517" y="595"/>
                  </a:lnTo>
                  <a:lnTo>
                    <a:pt x="1514" y="584"/>
                  </a:lnTo>
                  <a:lnTo>
                    <a:pt x="1439" y="555"/>
                  </a:lnTo>
                  <a:moveTo>
                    <a:pt x="1338" y="517"/>
                  </a:moveTo>
                  <a:lnTo>
                    <a:pt x="1345" y="528"/>
                  </a:lnTo>
                  <a:lnTo>
                    <a:pt x="1433" y="562"/>
                  </a:lnTo>
                  <a:lnTo>
                    <a:pt x="1428" y="551"/>
                  </a:lnTo>
                  <a:lnTo>
                    <a:pt x="1338" y="517"/>
                  </a:lnTo>
                  <a:moveTo>
                    <a:pt x="1214" y="469"/>
                  </a:moveTo>
                  <a:lnTo>
                    <a:pt x="1223" y="481"/>
                  </a:lnTo>
                  <a:lnTo>
                    <a:pt x="1333" y="524"/>
                  </a:lnTo>
                  <a:lnTo>
                    <a:pt x="1326" y="512"/>
                  </a:lnTo>
                  <a:lnTo>
                    <a:pt x="1214" y="469"/>
                  </a:lnTo>
                  <a:moveTo>
                    <a:pt x="1055" y="407"/>
                  </a:moveTo>
                  <a:lnTo>
                    <a:pt x="1066" y="420"/>
                  </a:lnTo>
                  <a:lnTo>
                    <a:pt x="1209" y="476"/>
                  </a:lnTo>
                  <a:lnTo>
                    <a:pt x="1200" y="463"/>
                  </a:lnTo>
                  <a:lnTo>
                    <a:pt x="1055" y="407"/>
                  </a:lnTo>
                  <a:moveTo>
                    <a:pt x="839" y="323"/>
                  </a:moveTo>
                  <a:lnTo>
                    <a:pt x="853" y="338"/>
                  </a:lnTo>
                  <a:lnTo>
                    <a:pt x="1050" y="414"/>
                  </a:lnTo>
                  <a:lnTo>
                    <a:pt x="1039" y="400"/>
                  </a:lnTo>
                  <a:lnTo>
                    <a:pt x="839" y="323"/>
                  </a:lnTo>
                  <a:moveTo>
                    <a:pt x="522" y="201"/>
                  </a:moveTo>
                  <a:lnTo>
                    <a:pt x="542" y="217"/>
                  </a:lnTo>
                  <a:lnTo>
                    <a:pt x="834" y="330"/>
                  </a:lnTo>
                  <a:lnTo>
                    <a:pt x="819" y="315"/>
                  </a:lnTo>
                  <a:lnTo>
                    <a:pt x="522" y="201"/>
                  </a:lnTo>
                  <a:moveTo>
                    <a:pt x="0" y="7"/>
                  </a:moveTo>
                  <a:lnTo>
                    <a:pt x="0" y="7"/>
                  </a:lnTo>
                  <a:lnTo>
                    <a:pt x="0" y="8"/>
                  </a:lnTo>
                  <a:lnTo>
                    <a:pt x="0" y="7"/>
                  </a:lnTo>
                  <a:moveTo>
                    <a:pt x="4" y="0"/>
                  </a:moveTo>
                  <a:lnTo>
                    <a:pt x="34" y="20"/>
                  </a:lnTo>
                  <a:lnTo>
                    <a:pt x="517" y="208"/>
                  </a:lnTo>
                  <a:lnTo>
                    <a:pt x="497" y="19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6" name="Freeform 36"/>
            <p:cNvSpPr>
              <a:spLocks noChangeArrowheads="1"/>
            </p:cNvSpPr>
            <p:nvPr>
              <p:custDataLst>
                <p:tags r:id="rId32"/>
              </p:custDataLst>
            </p:nvPr>
          </p:nvSpPr>
          <p:spPr bwMode="auto">
            <a:xfrm>
              <a:off x="5133114" y="3413298"/>
              <a:ext cx="3642123" cy="23873"/>
            </a:xfrm>
            <a:custGeom>
              <a:avLst/>
              <a:gdLst>
                <a:gd name="T0" fmla="*/ 1349 w 1349"/>
                <a:gd name="T1" fmla="*/ 0 h 9"/>
                <a:gd name="T2" fmla="*/ 1335 w 1349"/>
                <a:gd name="T3" fmla="*/ 0 h 9"/>
                <a:gd name="T4" fmla="*/ 2 w 1349"/>
                <a:gd name="T5" fmla="*/ 0 h 9"/>
                <a:gd name="T6" fmla="*/ 0 w 1349"/>
                <a:gd name="T7" fmla="*/ 2 h 9"/>
                <a:gd name="T8" fmla="*/ 12 w 1349"/>
                <a:gd name="T9" fmla="*/ 9 h 9"/>
                <a:gd name="T10" fmla="*/ 1330 w 1349"/>
                <a:gd name="T11" fmla="*/ 9 h 9"/>
                <a:gd name="T12" fmla="*/ 1349 w 1349"/>
                <a:gd name="T13" fmla="*/ 1 h 9"/>
                <a:gd name="T14" fmla="*/ 1349 w 134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9">
                  <a:moveTo>
                    <a:pt x="1349" y="0"/>
                  </a:moveTo>
                  <a:lnTo>
                    <a:pt x="1335" y="0"/>
                  </a:lnTo>
                  <a:lnTo>
                    <a:pt x="2" y="0"/>
                  </a:lnTo>
                  <a:lnTo>
                    <a:pt x="0" y="2"/>
                  </a:lnTo>
                  <a:lnTo>
                    <a:pt x="12" y="9"/>
                  </a:lnTo>
                  <a:lnTo>
                    <a:pt x="1330" y="9"/>
                  </a:lnTo>
                  <a:lnTo>
                    <a:pt x="1349" y="1"/>
                  </a:lnTo>
                  <a:lnTo>
                    <a:pt x="134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7" name="Freeform 37"/>
            <p:cNvSpPr>
              <a:spLocks noChangeArrowheads="1"/>
            </p:cNvSpPr>
            <p:nvPr>
              <p:custDataLst>
                <p:tags r:id="rId33"/>
              </p:custDataLst>
            </p:nvPr>
          </p:nvSpPr>
          <p:spPr bwMode="auto">
            <a:xfrm>
              <a:off x="5133114" y="3413298"/>
              <a:ext cx="3642123" cy="23873"/>
            </a:xfrm>
            <a:custGeom>
              <a:avLst/>
              <a:gdLst>
                <a:gd name="T0" fmla="*/ 1349 w 1349"/>
                <a:gd name="T1" fmla="*/ 0 h 9"/>
                <a:gd name="T2" fmla="*/ 1335 w 1349"/>
                <a:gd name="T3" fmla="*/ 0 h 9"/>
                <a:gd name="T4" fmla="*/ 2 w 1349"/>
                <a:gd name="T5" fmla="*/ 0 h 9"/>
                <a:gd name="T6" fmla="*/ 0 w 1349"/>
                <a:gd name="T7" fmla="*/ 2 h 9"/>
                <a:gd name="T8" fmla="*/ 12 w 1349"/>
                <a:gd name="T9" fmla="*/ 9 h 9"/>
                <a:gd name="T10" fmla="*/ 1330 w 1349"/>
                <a:gd name="T11" fmla="*/ 9 h 9"/>
                <a:gd name="T12" fmla="*/ 1349 w 1349"/>
                <a:gd name="T13" fmla="*/ 1 h 9"/>
                <a:gd name="T14" fmla="*/ 1349 w 134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9">
                  <a:moveTo>
                    <a:pt x="1349" y="0"/>
                  </a:moveTo>
                  <a:lnTo>
                    <a:pt x="1335" y="0"/>
                  </a:lnTo>
                  <a:lnTo>
                    <a:pt x="2" y="0"/>
                  </a:lnTo>
                  <a:lnTo>
                    <a:pt x="0" y="2"/>
                  </a:lnTo>
                  <a:lnTo>
                    <a:pt x="12" y="9"/>
                  </a:lnTo>
                  <a:lnTo>
                    <a:pt x="1330" y="9"/>
                  </a:lnTo>
                  <a:lnTo>
                    <a:pt x="1349" y="1"/>
                  </a:lnTo>
                  <a:lnTo>
                    <a:pt x="13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8" name="Freeform 38"/>
            <p:cNvSpPr>
              <a:spLocks noEditPoints="1" noChangeArrowheads="1"/>
            </p:cNvSpPr>
            <p:nvPr>
              <p:custDataLst>
                <p:tags r:id="rId34"/>
              </p:custDataLst>
            </p:nvPr>
          </p:nvSpPr>
          <p:spPr bwMode="auto">
            <a:xfrm>
              <a:off x="350251" y="3414791"/>
              <a:ext cx="8424986" cy="3254211"/>
            </a:xfrm>
            <a:custGeom>
              <a:avLst/>
              <a:gdLst>
                <a:gd name="T0" fmla="*/ 0 w 3120"/>
                <a:gd name="T1" fmla="*/ 1205 h 1205"/>
                <a:gd name="T2" fmla="*/ 27 w 3120"/>
                <a:gd name="T3" fmla="*/ 1203 h 1205"/>
                <a:gd name="T4" fmla="*/ 569 w 3120"/>
                <a:gd name="T5" fmla="*/ 985 h 1205"/>
                <a:gd name="T6" fmla="*/ 60 w 3120"/>
                <a:gd name="T7" fmla="*/ 1191 h 1205"/>
                <a:gd name="T8" fmla="*/ 569 w 3120"/>
                <a:gd name="T9" fmla="*/ 985 h 1205"/>
                <a:gd name="T10" fmla="*/ 594 w 3120"/>
                <a:gd name="T11" fmla="*/ 975 h 1205"/>
                <a:gd name="T12" fmla="*/ 868 w 3120"/>
                <a:gd name="T13" fmla="*/ 878 h 1205"/>
                <a:gd name="T14" fmla="*/ 1099 w 3120"/>
                <a:gd name="T15" fmla="*/ 780 h 1205"/>
                <a:gd name="T16" fmla="*/ 888 w 3120"/>
                <a:gd name="T17" fmla="*/ 871 h 1205"/>
                <a:gd name="T18" fmla="*/ 1099 w 3120"/>
                <a:gd name="T19" fmla="*/ 780 h 1205"/>
                <a:gd name="T20" fmla="*/ 1115 w 3120"/>
                <a:gd name="T21" fmla="*/ 774 h 1205"/>
                <a:gd name="T22" fmla="*/ 1248 w 3120"/>
                <a:gd name="T23" fmla="*/ 732 h 1205"/>
                <a:gd name="T24" fmla="*/ 1380 w 3120"/>
                <a:gd name="T25" fmla="*/ 672 h 1205"/>
                <a:gd name="T26" fmla="*/ 1262 w 3120"/>
                <a:gd name="T27" fmla="*/ 726 h 1205"/>
                <a:gd name="T28" fmla="*/ 1380 w 3120"/>
                <a:gd name="T29" fmla="*/ 672 h 1205"/>
                <a:gd name="T30" fmla="*/ 1393 w 3120"/>
                <a:gd name="T31" fmla="*/ 667 h 1205"/>
                <a:gd name="T32" fmla="*/ 1475 w 3120"/>
                <a:gd name="T33" fmla="*/ 644 h 1205"/>
                <a:gd name="T34" fmla="*/ 1564 w 3120"/>
                <a:gd name="T35" fmla="*/ 601 h 1205"/>
                <a:gd name="T36" fmla="*/ 1486 w 3120"/>
                <a:gd name="T37" fmla="*/ 640 h 1205"/>
                <a:gd name="T38" fmla="*/ 1564 w 3120"/>
                <a:gd name="T39" fmla="*/ 601 h 1205"/>
                <a:gd name="T40" fmla="*/ 1575 w 3120"/>
                <a:gd name="T41" fmla="*/ 597 h 1205"/>
                <a:gd name="T42" fmla="*/ 1635 w 3120"/>
                <a:gd name="T43" fmla="*/ 583 h 1205"/>
                <a:gd name="T44" fmla="*/ 1700 w 3120"/>
                <a:gd name="T45" fmla="*/ 548 h 1205"/>
                <a:gd name="T46" fmla="*/ 1644 w 3120"/>
                <a:gd name="T47" fmla="*/ 579 h 1205"/>
                <a:gd name="T48" fmla="*/ 1700 w 3120"/>
                <a:gd name="T49" fmla="*/ 548 h 1205"/>
                <a:gd name="T50" fmla="*/ 1709 w 3120"/>
                <a:gd name="T51" fmla="*/ 545 h 1205"/>
                <a:gd name="T52" fmla="*/ 1759 w 3120"/>
                <a:gd name="T53" fmla="*/ 535 h 1205"/>
                <a:gd name="T54" fmla="*/ 1812 w 3120"/>
                <a:gd name="T55" fmla="*/ 505 h 1205"/>
                <a:gd name="T56" fmla="*/ 1768 w 3120"/>
                <a:gd name="T57" fmla="*/ 531 h 1205"/>
                <a:gd name="T58" fmla="*/ 1812 w 3120"/>
                <a:gd name="T59" fmla="*/ 505 h 1205"/>
                <a:gd name="T60" fmla="*/ 1820 w 3120"/>
                <a:gd name="T61" fmla="*/ 502 h 1205"/>
                <a:gd name="T62" fmla="*/ 1864 w 3120"/>
                <a:gd name="T63" fmla="*/ 494 h 1205"/>
                <a:gd name="T64" fmla="*/ 1909 w 3120"/>
                <a:gd name="T65" fmla="*/ 467 h 1205"/>
                <a:gd name="T66" fmla="*/ 1871 w 3120"/>
                <a:gd name="T67" fmla="*/ 491 h 1205"/>
                <a:gd name="T68" fmla="*/ 1909 w 3120"/>
                <a:gd name="T69" fmla="*/ 467 h 1205"/>
                <a:gd name="T70" fmla="*/ 1917 w 3120"/>
                <a:gd name="T71" fmla="*/ 464 h 1205"/>
                <a:gd name="T72" fmla="*/ 1959 w 3120"/>
                <a:gd name="T73" fmla="*/ 457 h 1205"/>
                <a:gd name="T74" fmla="*/ 2001 w 3120"/>
                <a:gd name="T75" fmla="*/ 432 h 1205"/>
                <a:gd name="T76" fmla="*/ 1967 w 3120"/>
                <a:gd name="T77" fmla="*/ 455 h 1205"/>
                <a:gd name="T78" fmla="*/ 2001 w 3120"/>
                <a:gd name="T79" fmla="*/ 432 h 1205"/>
                <a:gd name="T80" fmla="*/ 2009 w 3120"/>
                <a:gd name="T81" fmla="*/ 429 h 1205"/>
                <a:gd name="T82" fmla="*/ 2051 w 3120"/>
                <a:gd name="T83" fmla="*/ 422 h 1205"/>
                <a:gd name="T84" fmla="*/ 2092 w 3120"/>
                <a:gd name="T85" fmla="*/ 397 h 1205"/>
                <a:gd name="T86" fmla="*/ 2059 w 3120"/>
                <a:gd name="T87" fmla="*/ 419 h 1205"/>
                <a:gd name="T88" fmla="*/ 2092 w 3120"/>
                <a:gd name="T89" fmla="*/ 397 h 1205"/>
                <a:gd name="T90" fmla="*/ 2100 w 3120"/>
                <a:gd name="T91" fmla="*/ 394 h 1205"/>
                <a:gd name="T92" fmla="*/ 2146 w 3120"/>
                <a:gd name="T93" fmla="*/ 385 h 1205"/>
                <a:gd name="T94" fmla="*/ 2189 w 3120"/>
                <a:gd name="T95" fmla="*/ 360 h 1205"/>
                <a:gd name="T96" fmla="*/ 2155 w 3120"/>
                <a:gd name="T97" fmla="*/ 382 h 1205"/>
                <a:gd name="T98" fmla="*/ 2189 w 3120"/>
                <a:gd name="T99" fmla="*/ 360 h 1205"/>
                <a:gd name="T100" fmla="*/ 2198 w 3120"/>
                <a:gd name="T101" fmla="*/ 356 h 1205"/>
                <a:gd name="T102" fmla="*/ 2251 w 3120"/>
                <a:gd name="T103" fmla="*/ 345 h 1205"/>
                <a:gd name="T104" fmla="*/ 2299 w 3120"/>
                <a:gd name="T105" fmla="*/ 317 h 1205"/>
                <a:gd name="T106" fmla="*/ 2260 w 3120"/>
                <a:gd name="T107" fmla="*/ 341 h 1205"/>
                <a:gd name="T108" fmla="*/ 2299 w 3120"/>
                <a:gd name="T109" fmla="*/ 317 h 1205"/>
                <a:gd name="T110" fmla="*/ 3101 w 3120"/>
                <a:gd name="T111" fmla="*/ 8 h 1205"/>
                <a:gd name="T112" fmla="*/ 2319 w 3120"/>
                <a:gd name="T113" fmla="*/ 319 h 1205"/>
                <a:gd name="T114" fmla="*/ 3120 w 3120"/>
                <a:gd name="T115"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0" h="1205">
                  <a:moveTo>
                    <a:pt x="56" y="1183"/>
                  </a:moveTo>
                  <a:lnTo>
                    <a:pt x="0" y="1205"/>
                  </a:lnTo>
                  <a:lnTo>
                    <a:pt x="24" y="1205"/>
                  </a:lnTo>
                  <a:lnTo>
                    <a:pt x="27" y="1203"/>
                  </a:lnTo>
                  <a:lnTo>
                    <a:pt x="56" y="1183"/>
                  </a:lnTo>
                  <a:close/>
                  <a:moveTo>
                    <a:pt x="569" y="985"/>
                  </a:moveTo>
                  <a:lnTo>
                    <a:pt x="89" y="1170"/>
                  </a:lnTo>
                  <a:lnTo>
                    <a:pt x="60" y="1191"/>
                  </a:lnTo>
                  <a:lnTo>
                    <a:pt x="549" y="1002"/>
                  </a:lnTo>
                  <a:lnTo>
                    <a:pt x="569" y="985"/>
                  </a:lnTo>
                  <a:close/>
                  <a:moveTo>
                    <a:pt x="884" y="863"/>
                  </a:moveTo>
                  <a:lnTo>
                    <a:pt x="594" y="975"/>
                  </a:lnTo>
                  <a:lnTo>
                    <a:pt x="574" y="992"/>
                  </a:lnTo>
                  <a:lnTo>
                    <a:pt x="868" y="878"/>
                  </a:lnTo>
                  <a:lnTo>
                    <a:pt x="884" y="863"/>
                  </a:lnTo>
                  <a:close/>
                  <a:moveTo>
                    <a:pt x="1099" y="780"/>
                  </a:moveTo>
                  <a:lnTo>
                    <a:pt x="904" y="856"/>
                  </a:lnTo>
                  <a:lnTo>
                    <a:pt x="888" y="871"/>
                  </a:lnTo>
                  <a:lnTo>
                    <a:pt x="1088" y="794"/>
                  </a:lnTo>
                  <a:lnTo>
                    <a:pt x="1099" y="780"/>
                  </a:lnTo>
                  <a:close/>
                  <a:moveTo>
                    <a:pt x="1257" y="719"/>
                  </a:moveTo>
                  <a:lnTo>
                    <a:pt x="1115" y="774"/>
                  </a:lnTo>
                  <a:lnTo>
                    <a:pt x="1104" y="787"/>
                  </a:lnTo>
                  <a:lnTo>
                    <a:pt x="1248" y="732"/>
                  </a:lnTo>
                  <a:lnTo>
                    <a:pt x="1257" y="719"/>
                  </a:lnTo>
                  <a:close/>
                  <a:moveTo>
                    <a:pt x="1380" y="672"/>
                  </a:moveTo>
                  <a:lnTo>
                    <a:pt x="1272" y="714"/>
                  </a:lnTo>
                  <a:lnTo>
                    <a:pt x="1262" y="726"/>
                  </a:lnTo>
                  <a:lnTo>
                    <a:pt x="1374" y="683"/>
                  </a:lnTo>
                  <a:lnTo>
                    <a:pt x="1380" y="672"/>
                  </a:lnTo>
                  <a:close/>
                  <a:moveTo>
                    <a:pt x="1480" y="633"/>
                  </a:moveTo>
                  <a:lnTo>
                    <a:pt x="1393" y="667"/>
                  </a:lnTo>
                  <a:lnTo>
                    <a:pt x="1386" y="678"/>
                  </a:lnTo>
                  <a:lnTo>
                    <a:pt x="1475" y="644"/>
                  </a:lnTo>
                  <a:lnTo>
                    <a:pt x="1480" y="633"/>
                  </a:lnTo>
                  <a:close/>
                  <a:moveTo>
                    <a:pt x="1564" y="601"/>
                  </a:moveTo>
                  <a:lnTo>
                    <a:pt x="1491" y="629"/>
                  </a:lnTo>
                  <a:lnTo>
                    <a:pt x="1486" y="640"/>
                  </a:lnTo>
                  <a:lnTo>
                    <a:pt x="1561" y="612"/>
                  </a:lnTo>
                  <a:lnTo>
                    <a:pt x="1564" y="601"/>
                  </a:lnTo>
                  <a:close/>
                  <a:moveTo>
                    <a:pt x="1637" y="573"/>
                  </a:moveTo>
                  <a:lnTo>
                    <a:pt x="1575" y="597"/>
                  </a:lnTo>
                  <a:lnTo>
                    <a:pt x="1571" y="607"/>
                  </a:lnTo>
                  <a:lnTo>
                    <a:pt x="1635" y="583"/>
                  </a:lnTo>
                  <a:lnTo>
                    <a:pt x="1637" y="573"/>
                  </a:lnTo>
                  <a:close/>
                  <a:moveTo>
                    <a:pt x="1700" y="548"/>
                  </a:moveTo>
                  <a:lnTo>
                    <a:pt x="1646" y="569"/>
                  </a:lnTo>
                  <a:lnTo>
                    <a:pt x="1644" y="579"/>
                  </a:lnTo>
                  <a:lnTo>
                    <a:pt x="1699" y="558"/>
                  </a:lnTo>
                  <a:lnTo>
                    <a:pt x="1700" y="548"/>
                  </a:lnTo>
                  <a:close/>
                  <a:moveTo>
                    <a:pt x="1759" y="526"/>
                  </a:moveTo>
                  <a:lnTo>
                    <a:pt x="1709" y="545"/>
                  </a:lnTo>
                  <a:lnTo>
                    <a:pt x="1709" y="555"/>
                  </a:lnTo>
                  <a:lnTo>
                    <a:pt x="1759" y="535"/>
                  </a:lnTo>
                  <a:lnTo>
                    <a:pt x="1759" y="526"/>
                  </a:lnTo>
                  <a:close/>
                  <a:moveTo>
                    <a:pt x="1812" y="505"/>
                  </a:moveTo>
                  <a:lnTo>
                    <a:pt x="1768" y="522"/>
                  </a:lnTo>
                  <a:lnTo>
                    <a:pt x="1768" y="531"/>
                  </a:lnTo>
                  <a:lnTo>
                    <a:pt x="1813" y="514"/>
                  </a:lnTo>
                  <a:lnTo>
                    <a:pt x="1812" y="505"/>
                  </a:lnTo>
                  <a:close/>
                  <a:moveTo>
                    <a:pt x="1862" y="486"/>
                  </a:moveTo>
                  <a:lnTo>
                    <a:pt x="1820" y="502"/>
                  </a:lnTo>
                  <a:lnTo>
                    <a:pt x="1821" y="511"/>
                  </a:lnTo>
                  <a:lnTo>
                    <a:pt x="1864" y="494"/>
                  </a:lnTo>
                  <a:lnTo>
                    <a:pt x="1862" y="486"/>
                  </a:lnTo>
                  <a:close/>
                  <a:moveTo>
                    <a:pt x="1909" y="467"/>
                  </a:moveTo>
                  <a:lnTo>
                    <a:pt x="1870" y="483"/>
                  </a:lnTo>
                  <a:lnTo>
                    <a:pt x="1871" y="491"/>
                  </a:lnTo>
                  <a:lnTo>
                    <a:pt x="1912" y="476"/>
                  </a:lnTo>
                  <a:lnTo>
                    <a:pt x="1909" y="467"/>
                  </a:lnTo>
                  <a:close/>
                  <a:moveTo>
                    <a:pt x="1955" y="450"/>
                  </a:moveTo>
                  <a:lnTo>
                    <a:pt x="1917" y="464"/>
                  </a:lnTo>
                  <a:lnTo>
                    <a:pt x="1920" y="473"/>
                  </a:lnTo>
                  <a:lnTo>
                    <a:pt x="1959" y="457"/>
                  </a:lnTo>
                  <a:lnTo>
                    <a:pt x="1955" y="450"/>
                  </a:lnTo>
                  <a:close/>
                  <a:moveTo>
                    <a:pt x="2001" y="432"/>
                  </a:moveTo>
                  <a:lnTo>
                    <a:pt x="1964" y="447"/>
                  </a:lnTo>
                  <a:lnTo>
                    <a:pt x="1967" y="455"/>
                  </a:lnTo>
                  <a:lnTo>
                    <a:pt x="2005" y="440"/>
                  </a:lnTo>
                  <a:lnTo>
                    <a:pt x="2001" y="432"/>
                  </a:lnTo>
                  <a:close/>
                  <a:moveTo>
                    <a:pt x="2046" y="414"/>
                  </a:moveTo>
                  <a:lnTo>
                    <a:pt x="2009" y="429"/>
                  </a:lnTo>
                  <a:lnTo>
                    <a:pt x="2013" y="436"/>
                  </a:lnTo>
                  <a:lnTo>
                    <a:pt x="2051" y="422"/>
                  </a:lnTo>
                  <a:lnTo>
                    <a:pt x="2046" y="414"/>
                  </a:lnTo>
                  <a:close/>
                  <a:moveTo>
                    <a:pt x="2092" y="397"/>
                  </a:moveTo>
                  <a:lnTo>
                    <a:pt x="2054" y="412"/>
                  </a:lnTo>
                  <a:lnTo>
                    <a:pt x="2059" y="419"/>
                  </a:lnTo>
                  <a:lnTo>
                    <a:pt x="2098" y="404"/>
                  </a:lnTo>
                  <a:lnTo>
                    <a:pt x="2092" y="397"/>
                  </a:lnTo>
                  <a:close/>
                  <a:moveTo>
                    <a:pt x="2139" y="379"/>
                  </a:moveTo>
                  <a:lnTo>
                    <a:pt x="2100" y="394"/>
                  </a:lnTo>
                  <a:lnTo>
                    <a:pt x="2106" y="400"/>
                  </a:lnTo>
                  <a:lnTo>
                    <a:pt x="2146" y="385"/>
                  </a:lnTo>
                  <a:lnTo>
                    <a:pt x="2139" y="379"/>
                  </a:lnTo>
                  <a:close/>
                  <a:moveTo>
                    <a:pt x="2189" y="360"/>
                  </a:moveTo>
                  <a:lnTo>
                    <a:pt x="2148" y="375"/>
                  </a:lnTo>
                  <a:lnTo>
                    <a:pt x="2155" y="382"/>
                  </a:lnTo>
                  <a:lnTo>
                    <a:pt x="2196" y="366"/>
                  </a:lnTo>
                  <a:lnTo>
                    <a:pt x="2189" y="360"/>
                  </a:lnTo>
                  <a:close/>
                  <a:moveTo>
                    <a:pt x="2242" y="339"/>
                  </a:moveTo>
                  <a:lnTo>
                    <a:pt x="2198" y="356"/>
                  </a:lnTo>
                  <a:lnTo>
                    <a:pt x="2205" y="362"/>
                  </a:lnTo>
                  <a:lnTo>
                    <a:pt x="2251" y="345"/>
                  </a:lnTo>
                  <a:lnTo>
                    <a:pt x="2242" y="339"/>
                  </a:lnTo>
                  <a:close/>
                  <a:moveTo>
                    <a:pt x="2299" y="317"/>
                  </a:moveTo>
                  <a:lnTo>
                    <a:pt x="2251" y="336"/>
                  </a:lnTo>
                  <a:lnTo>
                    <a:pt x="2260" y="341"/>
                  </a:lnTo>
                  <a:lnTo>
                    <a:pt x="2309" y="322"/>
                  </a:lnTo>
                  <a:lnTo>
                    <a:pt x="2299" y="317"/>
                  </a:lnTo>
                  <a:close/>
                  <a:moveTo>
                    <a:pt x="3120" y="0"/>
                  </a:moveTo>
                  <a:lnTo>
                    <a:pt x="3101" y="8"/>
                  </a:lnTo>
                  <a:lnTo>
                    <a:pt x="2310" y="313"/>
                  </a:lnTo>
                  <a:lnTo>
                    <a:pt x="2319" y="319"/>
                  </a:lnTo>
                  <a:lnTo>
                    <a:pt x="3022" y="47"/>
                  </a:lnTo>
                  <a:lnTo>
                    <a:pt x="31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9" name="Freeform 39"/>
            <p:cNvSpPr>
              <a:spLocks noEditPoints="1" noChangeArrowheads="1"/>
            </p:cNvSpPr>
            <p:nvPr>
              <p:custDataLst>
                <p:tags r:id="rId35"/>
              </p:custDataLst>
            </p:nvPr>
          </p:nvSpPr>
          <p:spPr bwMode="auto">
            <a:xfrm>
              <a:off x="350251" y="3414791"/>
              <a:ext cx="8424986" cy="3254211"/>
            </a:xfrm>
            <a:custGeom>
              <a:avLst/>
              <a:gdLst>
                <a:gd name="T0" fmla="*/ 0 w 3120"/>
                <a:gd name="T1" fmla="*/ 1205 h 1205"/>
                <a:gd name="T2" fmla="*/ 27 w 3120"/>
                <a:gd name="T3" fmla="*/ 1203 h 1205"/>
                <a:gd name="T4" fmla="*/ 569 w 3120"/>
                <a:gd name="T5" fmla="*/ 985 h 1205"/>
                <a:gd name="T6" fmla="*/ 60 w 3120"/>
                <a:gd name="T7" fmla="*/ 1191 h 1205"/>
                <a:gd name="T8" fmla="*/ 569 w 3120"/>
                <a:gd name="T9" fmla="*/ 985 h 1205"/>
                <a:gd name="T10" fmla="*/ 594 w 3120"/>
                <a:gd name="T11" fmla="*/ 975 h 1205"/>
                <a:gd name="T12" fmla="*/ 868 w 3120"/>
                <a:gd name="T13" fmla="*/ 878 h 1205"/>
                <a:gd name="T14" fmla="*/ 1099 w 3120"/>
                <a:gd name="T15" fmla="*/ 780 h 1205"/>
                <a:gd name="T16" fmla="*/ 888 w 3120"/>
                <a:gd name="T17" fmla="*/ 871 h 1205"/>
                <a:gd name="T18" fmla="*/ 1099 w 3120"/>
                <a:gd name="T19" fmla="*/ 780 h 1205"/>
                <a:gd name="T20" fmla="*/ 1115 w 3120"/>
                <a:gd name="T21" fmla="*/ 774 h 1205"/>
                <a:gd name="T22" fmla="*/ 1248 w 3120"/>
                <a:gd name="T23" fmla="*/ 732 h 1205"/>
                <a:gd name="T24" fmla="*/ 1380 w 3120"/>
                <a:gd name="T25" fmla="*/ 672 h 1205"/>
                <a:gd name="T26" fmla="*/ 1262 w 3120"/>
                <a:gd name="T27" fmla="*/ 726 h 1205"/>
                <a:gd name="T28" fmla="*/ 1380 w 3120"/>
                <a:gd name="T29" fmla="*/ 672 h 1205"/>
                <a:gd name="T30" fmla="*/ 1393 w 3120"/>
                <a:gd name="T31" fmla="*/ 667 h 1205"/>
                <a:gd name="T32" fmla="*/ 1475 w 3120"/>
                <a:gd name="T33" fmla="*/ 644 h 1205"/>
                <a:gd name="T34" fmla="*/ 1564 w 3120"/>
                <a:gd name="T35" fmla="*/ 601 h 1205"/>
                <a:gd name="T36" fmla="*/ 1486 w 3120"/>
                <a:gd name="T37" fmla="*/ 640 h 1205"/>
                <a:gd name="T38" fmla="*/ 1564 w 3120"/>
                <a:gd name="T39" fmla="*/ 601 h 1205"/>
                <a:gd name="T40" fmla="*/ 1575 w 3120"/>
                <a:gd name="T41" fmla="*/ 597 h 1205"/>
                <a:gd name="T42" fmla="*/ 1635 w 3120"/>
                <a:gd name="T43" fmla="*/ 583 h 1205"/>
                <a:gd name="T44" fmla="*/ 1700 w 3120"/>
                <a:gd name="T45" fmla="*/ 548 h 1205"/>
                <a:gd name="T46" fmla="*/ 1644 w 3120"/>
                <a:gd name="T47" fmla="*/ 579 h 1205"/>
                <a:gd name="T48" fmla="*/ 1700 w 3120"/>
                <a:gd name="T49" fmla="*/ 548 h 1205"/>
                <a:gd name="T50" fmla="*/ 1709 w 3120"/>
                <a:gd name="T51" fmla="*/ 545 h 1205"/>
                <a:gd name="T52" fmla="*/ 1759 w 3120"/>
                <a:gd name="T53" fmla="*/ 535 h 1205"/>
                <a:gd name="T54" fmla="*/ 1812 w 3120"/>
                <a:gd name="T55" fmla="*/ 505 h 1205"/>
                <a:gd name="T56" fmla="*/ 1768 w 3120"/>
                <a:gd name="T57" fmla="*/ 531 h 1205"/>
                <a:gd name="T58" fmla="*/ 1812 w 3120"/>
                <a:gd name="T59" fmla="*/ 505 h 1205"/>
                <a:gd name="T60" fmla="*/ 1820 w 3120"/>
                <a:gd name="T61" fmla="*/ 502 h 1205"/>
                <a:gd name="T62" fmla="*/ 1864 w 3120"/>
                <a:gd name="T63" fmla="*/ 494 h 1205"/>
                <a:gd name="T64" fmla="*/ 1909 w 3120"/>
                <a:gd name="T65" fmla="*/ 467 h 1205"/>
                <a:gd name="T66" fmla="*/ 1871 w 3120"/>
                <a:gd name="T67" fmla="*/ 491 h 1205"/>
                <a:gd name="T68" fmla="*/ 1909 w 3120"/>
                <a:gd name="T69" fmla="*/ 467 h 1205"/>
                <a:gd name="T70" fmla="*/ 1917 w 3120"/>
                <a:gd name="T71" fmla="*/ 464 h 1205"/>
                <a:gd name="T72" fmla="*/ 1959 w 3120"/>
                <a:gd name="T73" fmla="*/ 457 h 1205"/>
                <a:gd name="T74" fmla="*/ 2001 w 3120"/>
                <a:gd name="T75" fmla="*/ 432 h 1205"/>
                <a:gd name="T76" fmla="*/ 1967 w 3120"/>
                <a:gd name="T77" fmla="*/ 455 h 1205"/>
                <a:gd name="T78" fmla="*/ 2001 w 3120"/>
                <a:gd name="T79" fmla="*/ 432 h 1205"/>
                <a:gd name="T80" fmla="*/ 2009 w 3120"/>
                <a:gd name="T81" fmla="*/ 429 h 1205"/>
                <a:gd name="T82" fmla="*/ 2051 w 3120"/>
                <a:gd name="T83" fmla="*/ 422 h 1205"/>
                <a:gd name="T84" fmla="*/ 2092 w 3120"/>
                <a:gd name="T85" fmla="*/ 397 h 1205"/>
                <a:gd name="T86" fmla="*/ 2059 w 3120"/>
                <a:gd name="T87" fmla="*/ 419 h 1205"/>
                <a:gd name="T88" fmla="*/ 2092 w 3120"/>
                <a:gd name="T89" fmla="*/ 397 h 1205"/>
                <a:gd name="T90" fmla="*/ 2100 w 3120"/>
                <a:gd name="T91" fmla="*/ 394 h 1205"/>
                <a:gd name="T92" fmla="*/ 2146 w 3120"/>
                <a:gd name="T93" fmla="*/ 385 h 1205"/>
                <a:gd name="T94" fmla="*/ 2189 w 3120"/>
                <a:gd name="T95" fmla="*/ 360 h 1205"/>
                <a:gd name="T96" fmla="*/ 2155 w 3120"/>
                <a:gd name="T97" fmla="*/ 382 h 1205"/>
                <a:gd name="T98" fmla="*/ 2189 w 3120"/>
                <a:gd name="T99" fmla="*/ 360 h 1205"/>
                <a:gd name="T100" fmla="*/ 2198 w 3120"/>
                <a:gd name="T101" fmla="*/ 356 h 1205"/>
                <a:gd name="T102" fmla="*/ 2251 w 3120"/>
                <a:gd name="T103" fmla="*/ 345 h 1205"/>
                <a:gd name="T104" fmla="*/ 2299 w 3120"/>
                <a:gd name="T105" fmla="*/ 317 h 1205"/>
                <a:gd name="T106" fmla="*/ 2260 w 3120"/>
                <a:gd name="T107" fmla="*/ 341 h 1205"/>
                <a:gd name="T108" fmla="*/ 2299 w 3120"/>
                <a:gd name="T109" fmla="*/ 317 h 1205"/>
                <a:gd name="T110" fmla="*/ 3101 w 3120"/>
                <a:gd name="T111" fmla="*/ 8 h 1205"/>
                <a:gd name="T112" fmla="*/ 2319 w 3120"/>
                <a:gd name="T113" fmla="*/ 319 h 1205"/>
                <a:gd name="T114" fmla="*/ 3120 w 3120"/>
                <a:gd name="T115"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0" h="1205">
                  <a:moveTo>
                    <a:pt x="56" y="1183"/>
                  </a:moveTo>
                  <a:lnTo>
                    <a:pt x="0" y="1205"/>
                  </a:lnTo>
                  <a:lnTo>
                    <a:pt x="24" y="1205"/>
                  </a:lnTo>
                  <a:lnTo>
                    <a:pt x="27" y="1203"/>
                  </a:lnTo>
                  <a:lnTo>
                    <a:pt x="56" y="1183"/>
                  </a:lnTo>
                  <a:moveTo>
                    <a:pt x="569" y="985"/>
                  </a:moveTo>
                  <a:lnTo>
                    <a:pt x="89" y="1170"/>
                  </a:lnTo>
                  <a:lnTo>
                    <a:pt x="60" y="1191"/>
                  </a:lnTo>
                  <a:lnTo>
                    <a:pt x="549" y="1002"/>
                  </a:lnTo>
                  <a:lnTo>
                    <a:pt x="569" y="985"/>
                  </a:lnTo>
                  <a:moveTo>
                    <a:pt x="884" y="863"/>
                  </a:moveTo>
                  <a:lnTo>
                    <a:pt x="594" y="975"/>
                  </a:lnTo>
                  <a:lnTo>
                    <a:pt x="574" y="992"/>
                  </a:lnTo>
                  <a:lnTo>
                    <a:pt x="868" y="878"/>
                  </a:lnTo>
                  <a:lnTo>
                    <a:pt x="884" y="863"/>
                  </a:lnTo>
                  <a:moveTo>
                    <a:pt x="1099" y="780"/>
                  </a:moveTo>
                  <a:lnTo>
                    <a:pt x="904" y="856"/>
                  </a:lnTo>
                  <a:lnTo>
                    <a:pt x="888" y="871"/>
                  </a:lnTo>
                  <a:lnTo>
                    <a:pt x="1088" y="794"/>
                  </a:lnTo>
                  <a:lnTo>
                    <a:pt x="1099" y="780"/>
                  </a:lnTo>
                  <a:moveTo>
                    <a:pt x="1257" y="719"/>
                  </a:moveTo>
                  <a:lnTo>
                    <a:pt x="1115" y="774"/>
                  </a:lnTo>
                  <a:lnTo>
                    <a:pt x="1104" y="787"/>
                  </a:lnTo>
                  <a:lnTo>
                    <a:pt x="1248" y="732"/>
                  </a:lnTo>
                  <a:lnTo>
                    <a:pt x="1257" y="719"/>
                  </a:lnTo>
                  <a:moveTo>
                    <a:pt x="1380" y="672"/>
                  </a:moveTo>
                  <a:lnTo>
                    <a:pt x="1272" y="714"/>
                  </a:lnTo>
                  <a:lnTo>
                    <a:pt x="1262" y="726"/>
                  </a:lnTo>
                  <a:lnTo>
                    <a:pt x="1374" y="683"/>
                  </a:lnTo>
                  <a:lnTo>
                    <a:pt x="1380" y="672"/>
                  </a:lnTo>
                  <a:moveTo>
                    <a:pt x="1480" y="633"/>
                  </a:moveTo>
                  <a:lnTo>
                    <a:pt x="1393" y="667"/>
                  </a:lnTo>
                  <a:lnTo>
                    <a:pt x="1386" y="678"/>
                  </a:lnTo>
                  <a:lnTo>
                    <a:pt x="1475" y="644"/>
                  </a:lnTo>
                  <a:lnTo>
                    <a:pt x="1480" y="633"/>
                  </a:lnTo>
                  <a:moveTo>
                    <a:pt x="1564" y="601"/>
                  </a:moveTo>
                  <a:lnTo>
                    <a:pt x="1491" y="629"/>
                  </a:lnTo>
                  <a:lnTo>
                    <a:pt x="1486" y="640"/>
                  </a:lnTo>
                  <a:lnTo>
                    <a:pt x="1561" y="612"/>
                  </a:lnTo>
                  <a:lnTo>
                    <a:pt x="1564" y="601"/>
                  </a:lnTo>
                  <a:moveTo>
                    <a:pt x="1637" y="573"/>
                  </a:moveTo>
                  <a:lnTo>
                    <a:pt x="1575" y="597"/>
                  </a:lnTo>
                  <a:lnTo>
                    <a:pt x="1571" y="607"/>
                  </a:lnTo>
                  <a:lnTo>
                    <a:pt x="1635" y="583"/>
                  </a:lnTo>
                  <a:lnTo>
                    <a:pt x="1637" y="573"/>
                  </a:lnTo>
                  <a:moveTo>
                    <a:pt x="1700" y="548"/>
                  </a:moveTo>
                  <a:lnTo>
                    <a:pt x="1646" y="569"/>
                  </a:lnTo>
                  <a:lnTo>
                    <a:pt x="1644" y="579"/>
                  </a:lnTo>
                  <a:lnTo>
                    <a:pt x="1699" y="558"/>
                  </a:lnTo>
                  <a:lnTo>
                    <a:pt x="1700" y="548"/>
                  </a:lnTo>
                  <a:moveTo>
                    <a:pt x="1759" y="526"/>
                  </a:moveTo>
                  <a:lnTo>
                    <a:pt x="1709" y="545"/>
                  </a:lnTo>
                  <a:lnTo>
                    <a:pt x="1709" y="555"/>
                  </a:lnTo>
                  <a:lnTo>
                    <a:pt x="1759" y="535"/>
                  </a:lnTo>
                  <a:lnTo>
                    <a:pt x="1759" y="526"/>
                  </a:lnTo>
                  <a:moveTo>
                    <a:pt x="1812" y="505"/>
                  </a:moveTo>
                  <a:lnTo>
                    <a:pt x="1768" y="522"/>
                  </a:lnTo>
                  <a:lnTo>
                    <a:pt x="1768" y="531"/>
                  </a:lnTo>
                  <a:lnTo>
                    <a:pt x="1813" y="514"/>
                  </a:lnTo>
                  <a:lnTo>
                    <a:pt x="1812" y="505"/>
                  </a:lnTo>
                  <a:moveTo>
                    <a:pt x="1862" y="486"/>
                  </a:moveTo>
                  <a:lnTo>
                    <a:pt x="1820" y="502"/>
                  </a:lnTo>
                  <a:lnTo>
                    <a:pt x="1821" y="511"/>
                  </a:lnTo>
                  <a:lnTo>
                    <a:pt x="1864" y="494"/>
                  </a:lnTo>
                  <a:lnTo>
                    <a:pt x="1862" y="486"/>
                  </a:lnTo>
                  <a:moveTo>
                    <a:pt x="1909" y="467"/>
                  </a:moveTo>
                  <a:lnTo>
                    <a:pt x="1870" y="483"/>
                  </a:lnTo>
                  <a:lnTo>
                    <a:pt x="1871" y="491"/>
                  </a:lnTo>
                  <a:lnTo>
                    <a:pt x="1912" y="476"/>
                  </a:lnTo>
                  <a:lnTo>
                    <a:pt x="1909" y="467"/>
                  </a:lnTo>
                  <a:moveTo>
                    <a:pt x="1955" y="450"/>
                  </a:moveTo>
                  <a:lnTo>
                    <a:pt x="1917" y="464"/>
                  </a:lnTo>
                  <a:lnTo>
                    <a:pt x="1920" y="473"/>
                  </a:lnTo>
                  <a:lnTo>
                    <a:pt x="1959" y="457"/>
                  </a:lnTo>
                  <a:lnTo>
                    <a:pt x="1955" y="450"/>
                  </a:lnTo>
                  <a:moveTo>
                    <a:pt x="2001" y="432"/>
                  </a:moveTo>
                  <a:lnTo>
                    <a:pt x="1964" y="447"/>
                  </a:lnTo>
                  <a:lnTo>
                    <a:pt x="1967" y="455"/>
                  </a:lnTo>
                  <a:lnTo>
                    <a:pt x="2005" y="440"/>
                  </a:lnTo>
                  <a:lnTo>
                    <a:pt x="2001" y="432"/>
                  </a:lnTo>
                  <a:moveTo>
                    <a:pt x="2046" y="414"/>
                  </a:moveTo>
                  <a:lnTo>
                    <a:pt x="2009" y="429"/>
                  </a:lnTo>
                  <a:lnTo>
                    <a:pt x="2013" y="436"/>
                  </a:lnTo>
                  <a:lnTo>
                    <a:pt x="2051" y="422"/>
                  </a:lnTo>
                  <a:lnTo>
                    <a:pt x="2046" y="414"/>
                  </a:lnTo>
                  <a:moveTo>
                    <a:pt x="2092" y="397"/>
                  </a:moveTo>
                  <a:lnTo>
                    <a:pt x="2054" y="412"/>
                  </a:lnTo>
                  <a:lnTo>
                    <a:pt x="2059" y="419"/>
                  </a:lnTo>
                  <a:lnTo>
                    <a:pt x="2098" y="404"/>
                  </a:lnTo>
                  <a:lnTo>
                    <a:pt x="2092" y="397"/>
                  </a:lnTo>
                  <a:moveTo>
                    <a:pt x="2139" y="379"/>
                  </a:moveTo>
                  <a:lnTo>
                    <a:pt x="2100" y="394"/>
                  </a:lnTo>
                  <a:lnTo>
                    <a:pt x="2106" y="400"/>
                  </a:lnTo>
                  <a:lnTo>
                    <a:pt x="2146" y="385"/>
                  </a:lnTo>
                  <a:lnTo>
                    <a:pt x="2139" y="379"/>
                  </a:lnTo>
                  <a:moveTo>
                    <a:pt x="2189" y="360"/>
                  </a:moveTo>
                  <a:lnTo>
                    <a:pt x="2148" y="375"/>
                  </a:lnTo>
                  <a:lnTo>
                    <a:pt x="2155" y="382"/>
                  </a:lnTo>
                  <a:lnTo>
                    <a:pt x="2196" y="366"/>
                  </a:lnTo>
                  <a:lnTo>
                    <a:pt x="2189" y="360"/>
                  </a:lnTo>
                  <a:moveTo>
                    <a:pt x="2242" y="339"/>
                  </a:moveTo>
                  <a:lnTo>
                    <a:pt x="2198" y="356"/>
                  </a:lnTo>
                  <a:lnTo>
                    <a:pt x="2205" y="362"/>
                  </a:lnTo>
                  <a:lnTo>
                    <a:pt x="2251" y="345"/>
                  </a:lnTo>
                  <a:lnTo>
                    <a:pt x="2242" y="339"/>
                  </a:lnTo>
                  <a:moveTo>
                    <a:pt x="2299" y="317"/>
                  </a:moveTo>
                  <a:lnTo>
                    <a:pt x="2251" y="336"/>
                  </a:lnTo>
                  <a:lnTo>
                    <a:pt x="2260" y="341"/>
                  </a:lnTo>
                  <a:lnTo>
                    <a:pt x="2309" y="322"/>
                  </a:lnTo>
                  <a:lnTo>
                    <a:pt x="2299" y="317"/>
                  </a:lnTo>
                  <a:moveTo>
                    <a:pt x="3120" y="0"/>
                  </a:moveTo>
                  <a:lnTo>
                    <a:pt x="3101" y="8"/>
                  </a:lnTo>
                  <a:lnTo>
                    <a:pt x="2310" y="313"/>
                  </a:lnTo>
                  <a:lnTo>
                    <a:pt x="2319" y="319"/>
                  </a:lnTo>
                  <a:lnTo>
                    <a:pt x="3022" y="47"/>
                  </a:lnTo>
                  <a:lnTo>
                    <a:pt x="3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0" name="Freeform 40"/>
            <p:cNvSpPr>
              <a:spLocks noEditPoints="1" noChangeArrowheads="1"/>
            </p:cNvSpPr>
            <p:nvPr>
              <p:custDataLst>
                <p:tags r:id="rId36"/>
              </p:custDataLst>
            </p:nvPr>
          </p:nvSpPr>
          <p:spPr bwMode="auto">
            <a:xfrm>
              <a:off x="1933849" y="3414791"/>
              <a:ext cx="6841388" cy="3254211"/>
            </a:xfrm>
            <a:custGeom>
              <a:avLst/>
              <a:gdLst>
                <a:gd name="T0" fmla="*/ 0 w 2534"/>
                <a:gd name="T1" fmla="*/ 1205 h 1205"/>
                <a:gd name="T2" fmla="*/ 245 w 2534"/>
                <a:gd name="T3" fmla="*/ 1098 h 1205"/>
                <a:gd name="T4" fmla="*/ 498 w 2534"/>
                <a:gd name="T5" fmla="*/ 968 h 1205"/>
                <a:gd name="T6" fmla="*/ 263 w 2534"/>
                <a:gd name="T7" fmla="*/ 1089 h 1205"/>
                <a:gd name="T8" fmla="*/ 498 w 2534"/>
                <a:gd name="T9" fmla="*/ 968 h 1205"/>
                <a:gd name="T10" fmla="*/ 514 w 2534"/>
                <a:gd name="T11" fmla="*/ 961 h 1205"/>
                <a:gd name="T12" fmla="*/ 668 w 2534"/>
                <a:gd name="T13" fmla="*/ 897 h 1205"/>
                <a:gd name="T14" fmla="*/ 813 w 2534"/>
                <a:gd name="T15" fmla="*/ 818 h 1205"/>
                <a:gd name="T16" fmla="*/ 681 w 2534"/>
                <a:gd name="T17" fmla="*/ 890 h 1205"/>
                <a:gd name="T18" fmla="*/ 813 w 2534"/>
                <a:gd name="T19" fmla="*/ 818 h 1205"/>
                <a:gd name="T20" fmla="*/ 824 w 2534"/>
                <a:gd name="T21" fmla="*/ 813 h 1205"/>
                <a:gd name="T22" fmla="*/ 922 w 2534"/>
                <a:gd name="T23" fmla="*/ 776 h 1205"/>
                <a:gd name="T24" fmla="*/ 1019 w 2534"/>
                <a:gd name="T25" fmla="*/ 721 h 1205"/>
                <a:gd name="T26" fmla="*/ 932 w 2534"/>
                <a:gd name="T27" fmla="*/ 771 h 1205"/>
                <a:gd name="T28" fmla="*/ 1019 w 2534"/>
                <a:gd name="T29" fmla="*/ 721 h 1205"/>
                <a:gd name="T30" fmla="*/ 1029 w 2534"/>
                <a:gd name="T31" fmla="*/ 716 h 1205"/>
                <a:gd name="T32" fmla="*/ 1099 w 2534"/>
                <a:gd name="T33" fmla="*/ 692 h 1205"/>
                <a:gd name="T34" fmla="*/ 1173 w 2534"/>
                <a:gd name="T35" fmla="*/ 647 h 1205"/>
                <a:gd name="T36" fmla="*/ 1108 w 2534"/>
                <a:gd name="T37" fmla="*/ 688 h 1205"/>
                <a:gd name="T38" fmla="*/ 1173 w 2534"/>
                <a:gd name="T39" fmla="*/ 647 h 1205"/>
                <a:gd name="T40" fmla="*/ 1182 w 2534"/>
                <a:gd name="T41" fmla="*/ 643 h 1205"/>
                <a:gd name="T42" fmla="*/ 1239 w 2534"/>
                <a:gd name="T43" fmla="*/ 626 h 1205"/>
                <a:gd name="T44" fmla="*/ 1297 w 2534"/>
                <a:gd name="T45" fmla="*/ 588 h 1205"/>
                <a:gd name="T46" fmla="*/ 1247 w 2534"/>
                <a:gd name="T47" fmla="*/ 621 h 1205"/>
                <a:gd name="T48" fmla="*/ 1297 w 2534"/>
                <a:gd name="T49" fmla="*/ 588 h 1205"/>
                <a:gd name="T50" fmla="*/ 1306 w 2534"/>
                <a:gd name="T51" fmla="*/ 584 h 1205"/>
                <a:gd name="T52" fmla="*/ 1357 w 2534"/>
                <a:gd name="T53" fmla="*/ 569 h 1205"/>
                <a:gd name="T54" fmla="*/ 1407 w 2534"/>
                <a:gd name="T55" fmla="*/ 536 h 1205"/>
                <a:gd name="T56" fmla="*/ 1364 w 2534"/>
                <a:gd name="T57" fmla="*/ 566 h 1205"/>
                <a:gd name="T58" fmla="*/ 1407 w 2534"/>
                <a:gd name="T59" fmla="*/ 536 h 1205"/>
                <a:gd name="T60" fmla="*/ 1415 w 2534"/>
                <a:gd name="T61" fmla="*/ 532 h 1205"/>
                <a:gd name="T62" fmla="*/ 1464 w 2534"/>
                <a:gd name="T63" fmla="*/ 519 h 1205"/>
                <a:gd name="T64" fmla="*/ 1510 w 2534"/>
                <a:gd name="T65" fmla="*/ 487 h 1205"/>
                <a:gd name="T66" fmla="*/ 1471 w 2534"/>
                <a:gd name="T67" fmla="*/ 515 h 1205"/>
                <a:gd name="T68" fmla="*/ 1510 w 2534"/>
                <a:gd name="T69" fmla="*/ 487 h 1205"/>
                <a:gd name="T70" fmla="*/ 1518 w 2534"/>
                <a:gd name="T71" fmla="*/ 483 h 1205"/>
                <a:gd name="T72" fmla="*/ 1567 w 2534"/>
                <a:gd name="T73" fmla="*/ 469 h 1205"/>
                <a:gd name="T74" fmla="*/ 1613 w 2534"/>
                <a:gd name="T75" fmla="*/ 438 h 1205"/>
                <a:gd name="T76" fmla="*/ 1575 w 2534"/>
                <a:gd name="T77" fmla="*/ 466 h 1205"/>
                <a:gd name="T78" fmla="*/ 1613 w 2534"/>
                <a:gd name="T79" fmla="*/ 438 h 1205"/>
                <a:gd name="T80" fmla="*/ 1622 w 2534"/>
                <a:gd name="T81" fmla="*/ 434 h 1205"/>
                <a:gd name="T82" fmla="*/ 1674 w 2534"/>
                <a:gd name="T83" fmla="*/ 419 h 1205"/>
                <a:gd name="T84" fmla="*/ 1723 w 2534"/>
                <a:gd name="T85" fmla="*/ 386 h 1205"/>
                <a:gd name="T86" fmla="*/ 1682 w 2534"/>
                <a:gd name="T87" fmla="*/ 414 h 1205"/>
                <a:gd name="T88" fmla="*/ 1723 w 2534"/>
                <a:gd name="T89" fmla="*/ 386 h 1205"/>
                <a:gd name="T90" fmla="*/ 1732 w 2534"/>
                <a:gd name="T91" fmla="*/ 381 h 1205"/>
                <a:gd name="T92" fmla="*/ 1792 w 2534"/>
                <a:gd name="T93" fmla="*/ 362 h 1205"/>
                <a:gd name="T94" fmla="*/ 2534 w 2534"/>
                <a:gd name="T95" fmla="*/ 0 h 1205"/>
                <a:gd name="T96" fmla="*/ 1792 w 2534"/>
                <a:gd name="T97" fmla="*/ 353 h 1205"/>
                <a:gd name="T98" fmla="*/ 2449 w 2534"/>
                <a:gd name="T99" fmla="*/ 50 h 1205"/>
                <a:gd name="T100" fmla="*/ 2534 w 2534"/>
                <a:gd name="T101"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4" h="1205">
                  <a:moveTo>
                    <a:pt x="258" y="1082"/>
                  </a:moveTo>
                  <a:lnTo>
                    <a:pt x="0" y="1205"/>
                  </a:lnTo>
                  <a:lnTo>
                    <a:pt x="19" y="1205"/>
                  </a:lnTo>
                  <a:lnTo>
                    <a:pt x="245" y="1098"/>
                  </a:lnTo>
                  <a:lnTo>
                    <a:pt x="258" y="1082"/>
                  </a:lnTo>
                  <a:close/>
                  <a:moveTo>
                    <a:pt x="498" y="968"/>
                  </a:moveTo>
                  <a:lnTo>
                    <a:pt x="277" y="1073"/>
                  </a:lnTo>
                  <a:lnTo>
                    <a:pt x="263" y="1089"/>
                  </a:lnTo>
                  <a:lnTo>
                    <a:pt x="488" y="982"/>
                  </a:lnTo>
                  <a:lnTo>
                    <a:pt x="498" y="968"/>
                  </a:lnTo>
                  <a:close/>
                  <a:moveTo>
                    <a:pt x="675" y="884"/>
                  </a:moveTo>
                  <a:lnTo>
                    <a:pt x="514" y="961"/>
                  </a:lnTo>
                  <a:lnTo>
                    <a:pt x="504" y="975"/>
                  </a:lnTo>
                  <a:lnTo>
                    <a:pt x="668" y="897"/>
                  </a:lnTo>
                  <a:lnTo>
                    <a:pt x="675" y="884"/>
                  </a:lnTo>
                  <a:close/>
                  <a:moveTo>
                    <a:pt x="813" y="818"/>
                  </a:moveTo>
                  <a:lnTo>
                    <a:pt x="688" y="878"/>
                  </a:lnTo>
                  <a:lnTo>
                    <a:pt x="681" y="890"/>
                  </a:lnTo>
                  <a:lnTo>
                    <a:pt x="808" y="830"/>
                  </a:lnTo>
                  <a:lnTo>
                    <a:pt x="813" y="818"/>
                  </a:lnTo>
                  <a:close/>
                  <a:moveTo>
                    <a:pt x="925" y="765"/>
                  </a:moveTo>
                  <a:lnTo>
                    <a:pt x="824" y="813"/>
                  </a:lnTo>
                  <a:lnTo>
                    <a:pt x="819" y="825"/>
                  </a:lnTo>
                  <a:lnTo>
                    <a:pt x="922" y="776"/>
                  </a:lnTo>
                  <a:lnTo>
                    <a:pt x="925" y="765"/>
                  </a:lnTo>
                  <a:close/>
                  <a:moveTo>
                    <a:pt x="1019" y="721"/>
                  </a:moveTo>
                  <a:lnTo>
                    <a:pt x="936" y="760"/>
                  </a:lnTo>
                  <a:lnTo>
                    <a:pt x="932" y="771"/>
                  </a:lnTo>
                  <a:lnTo>
                    <a:pt x="1017" y="730"/>
                  </a:lnTo>
                  <a:lnTo>
                    <a:pt x="1019" y="721"/>
                  </a:lnTo>
                  <a:close/>
                  <a:moveTo>
                    <a:pt x="1100" y="682"/>
                  </a:moveTo>
                  <a:lnTo>
                    <a:pt x="1029" y="716"/>
                  </a:lnTo>
                  <a:lnTo>
                    <a:pt x="1027" y="726"/>
                  </a:lnTo>
                  <a:lnTo>
                    <a:pt x="1099" y="692"/>
                  </a:lnTo>
                  <a:lnTo>
                    <a:pt x="1100" y="682"/>
                  </a:lnTo>
                  <a:close/>
                  <a:moveTo>
                    <a:pt x="1173" y="647"/>
                  </a:moveTo>
                  <a:lnTo>
                    <a:pt x="1109" y="678"/>
                  </a:lnTo>
                  <a:lnTo>
                    <a:pt x="1108" y="688"/>
                  </a:lnTo>
                  <a:lnTo>
                    <a:pt x="1173" y="657"/>
                  </a:lnTo>
                  <a:lnTo>
                    <a:pt x="1173" y="647"/>
                  </a:lnTo>
                  <a:close/>
                  <a:moveTo>
                    <a:pt x="1238" y="616"/>
                  </a:moveTo>
                  <a:lnTo>
                    <a:pt x="1182" y="643"/>
                  </a:lnTo>
                  <a:lnTo>
                    <a:pt x="1182" y="652"/>
                  </a:lnTo>
                  <a:lnTo>
                    <a:pt x="1239" y="626"/>
                  </a:lnTo>
                  <a:lnTo>
                    <a:pt x="1238" y="616"/>
                  </a:lnTo>
                  <a:close/>
                  <a:moveTo>
                    <a:pt x="1297" y="588"/>
                  </a:moveTo>
                  <a:lnTo>
                    <a:pt x="1246" y="612"/>
                  </a:lnTo>
                  <a:lnTo>
                    <a:pt x="1247" y="621"/>
                  </a:lnTo>
                  <a:lnTo>
                    <a:pt x="1299" y="597"/>
                  </a:lnTo>
                  <a:lnTo>
                    <a:pt x="1297" y="588"/>
                  </a:lnTo>
                  <a:close/>
                  <a:moveTo>
                    <a:pt x="1354" y="562"/>
                  </a:moveTo>
                  <a:lnTo>
                    <a:pt x="1306" y="584"/>
                  </a:lnTo>
                  <a:lnTo>
                    <a:pt x="1307" y="593"/>
                  </a:lnTo>
                  <a:lnTo>
                    <a:pt x="1357" y="569"/>
                  </a:lnTo>
                  <a:lnTo>
                    <a:pt x="1354" y="562"/>
                  </a:lnTo>
                  <a:close/>
                  <a:moveTo>
                    <a:pt x="1407" y="536"/>
                  </a:moveTo>
                  <a:lnTo>
                    <a:pt x="1361" y="557"/>
                  </a:lnTo>
                  <a:lnTo>
                    <a:pt x="1364" y="566"/>
                  </a:lnTo>
                  <a:lnTo>
                    <a:pt x="1411" y="544"/>
                  </a:lnTo>
                  <a:lnTo>
                    <a:pt x="1407" y="536"/>
                  </a:lnTo>
                  <a:close/>
                  <a:moveTo>
                    <a:pt x="1459" y="511"/>
                  </a:moveTo>
                  <a:lnTo>
                    <a:pt x="1415" y="532"/>
                  </a:lnTo>
                  <a:lnTo>
                    <a:pt x="1419" y="540"/>
                  </a:lnTo>
                  <a:lnTo>
                    <a:pt x="1464" y="519"/>
                  </a:lnTo>
                  <a:lnTo>
                    <a:pt x="1459" y="511"/>
                  </a:lnTo>
                  <a:close/>
                  <a:moveTo>
                    <a:pt x="1510" y="487"/>
                  </a:moveTo>
                  <a:lnTo>
                    <a:pt x="1467" y="507"/>
                  </a:lnTo>
                  <a:lnTo>
                    <a:pt x="1471" y="515"/>
                  </a:lnTo>
                  <a:lnTo>
                    <a:pt x="1515" y="494"/>
                  </a:lnTo>
                  <a:lnTo>
                    <a:pt x="1510" y="487"/>
                  </a:lnTo>
                  <a:close/>
                  <a:moveTo>
                    <a:pt x="1562" y="462"/>
                  </a:moveTo>
                  <a:lnTo>
                    <a:pt x="1518" y="483"/>
                  </a:lnTo>
                  <a:lnTo>
                    <a:pt x="1523" y="490"/>
                  </a:lnTo>
                  <a:lnTo>
                    <a:pt x="1567" y="469"/>
                  </a:lnTo>
                  <a:lnTo>
                    <a:pt x="1562" y="462"/>
                  </a:lnTo>
                  <a:close/>
                  <a:moveTo>
                    <a:pt x="1613" y="438"/>
                  </a:moveTo>
                  <a:lnTo>
                    <a:pt x="1569" y="459"/>
                  </a:lnTo>
                  <a:lnTo>
                    <a:pt x="1575" y="466"/>
                  </a:lnTo>
                  <a:lnTo>
                    <a:pt x="1619" y="444"/>
                  </a:lnTo>
                  <a:lnTo>
                    <a:pt x="1613" y="438"/>
                  </a:lnTo>
                  <a:close/>
                  <a:moveTo>
                    <a:pt x="1667" y="412"/>
                  </a:moveTo>
                  <a:lnTo>
                    <a:pt x="1622" y="434"/>
                  </a:lnTo>
                  <a:lnTo>
                    <a:pt x="1628" y="441"/>
                  </a:lnTo>
                  <a:lnTo>
                    <a:pt x="1674" y="419"/>
                  </a:lnTo>
                  <a:lnTo>
                    <a:pt x="1667" y="412"/>
                  </a:lnTo>
                  <a:close/>
                  <a:moveTo>
                    <a:pt x="1723" y="386"/>
                  </a:moveTo>
                  <a:lnTo>
                    <a:pt x="1675" y="408"/>
                  </a:lnTo>
                  <a:lnTo>
                    <a:pt x="1682" y="414"/>
                  </a:lnTo>
                  <a:lnTo>
                    <a:pt x="1731" y="391"/>
                  </a:lnTo>
                  <a:lnTo>
                    <a:pt x="1723" y="386"/>
                  </a:lnTo>
                  <a:close/>
                  <a:moveTo>
                    <a:pt x="1783" y="357"/>
                  </a:moveTo>
                  <a:lnTo>
                    <a:pt x="1732" y="381"/>
                  </a:lnTo>
                  <a:lnTo>
                    <a:pt x="1740" y="387"/>
                  </a:lnTo>
                  <a:lnTo>
                    <a:pt x="1792" y="362"/>
                  </a:lnTo>
                  <a:lnTo>
                    <a:pt x="1783" y="357"/>
                  </a:lnTo>
                  <a:close/>
                  <a:moveTo>
                    <a:pt x="2534" y="0"/>
                  </a:moveTo>
                  <a:lnTo>
                    <a:pt x="2436" y="47"/>
                  </a:lnTo>
                  <a:lnTo>
                    <a:pt x="1792" y="353"/>
                  </a:lnTo>
                  <a:lnTo>
                    <a:pt x="1801" y="358"/>
                  </a:lnTo>
                  <a:lnTo>
                    <a:pt x="2449" y="50"/>
                  </a:lnTo>
                  <a:lnTo>
                    <a:pt x="2534" y="1"/>
                  </a:lnTo>
                  <a:lnTo>
                    <a:pt x="253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1" name="Freeform 41"/>
            <p:cNvSpPr>
              <a:spLocks noEditPoints="1" noChangeArrowheads="1"/>
            </p:cNvSpPr>
            <p:nvPr>
              <p:custDataLst>
                <p:tags r:id="rId37"/>
              </p:custDataLst>
            </p:nvPr>
          </p:nvSpPr>
          <p:spPr bwMode="auto">
            <a:xfrm>
              <a:off x="1933849" y="3414791"/>
              <a:ext cx="6841388" cy="3254211"/>
            </a:xfrm>
            <a:custGeom>
              <a:avLst/>
              <a:gdLst>
                <a:gd name="T0" fmla="*/ 0 w 2534"/>
                <a:gd name="T1" fmla="*/ 1205 h 1205"/>
                <a:gd name="T2" fmla="*/ 245 w 2534"/>
                <a:gd name="T3" fmla="*/ 1098 h 1205"/>
                <a:gd name="T4" fmla="*/ 498 w 2534"/>
                <a:gd name="T5" fmla="*/ 968 h 1205"/>
                <a:gd name="T6" fmla="*/ 263 w 2534"/>
                <a:gd name="T7" fmla="*/ 1089 h 1205"/>
                <a:gd name="T8" fmla="*/ 498 w 2534"/>
                <a:gd name="T9" fmla="*/ 968 h 1205"/>
                <a:gd name="T10" fmla="*/ 514 w 2534"/>
                <a:gd name="T11" fmla="*/ 961 h 1205"/>
                <a:gd name="T12" fmla="*/ 668 w 2534"/>
                <a:gd name="T13" fmla="*/ 897 h 1205"/>
                <a:gd name="T14" fmla="*/ 813 w 2534"/>
                <a:gd name="T15" fmla="*/ 818 h 1205"/>
                <a:gd name="T16" fmla="*/ 681 w 2534"/>
                <a:gd name="T17" fmla="*/ 890 h 1205"/>
                <a:gd name="T18" fmla="*/ 813 w 2534"/>
                <a:gd name="T19" fmla="*/ 818 h 1205"/>
                <a:gd name="T20" fmla="*/ 824 w 2534"/>
                <a:gd name="T21" fmla="*/ 813 h 1205"/>
                <a:gd name="T22" fmla="*/ 922 w 2534"/>
                <a:gd name="T23" fmla="*/ 776 h 1205"/>
                <a:gd name="T24" fmla="*/ 1019 w 2534"/>
                <a:gd name="T25" fmla="*/ 721 h 1205"/>
                <a:gd name="T26" fmla="*/ 932 w 2534"/>
                <a:gd name="T27" fmla="*/ 771 h 1205"/>
                <a:gd name="T28" fmla="*/ 1019 w 2534"/>
                <a:gd name="T29" fmla="*/ 721 h 1205"/>
                <a:gd name="T30" fmla="*/ 1029 w 2534"/>
                <a:gd name="T31" fmla="*/ 716 h 1205"/>
                <a:gd name="T32" fmla="*/ 1099 w 2534"/>
                <a:gd name="T33" fmla="*/ 692 h 1205"/>
                <a:gd name="T34" fmla="*/ 1173 w 2534"/>
                <a:gd name="T35" fmla="*/ 647 h 1205"/>
                <a:gd name="T36" fmla="*/ 1108 w 2534"/>
                <a:gd name="T37" fmla="*/ 688 h 1205"/>
                <a:gd name="T38" fmla="*/ 1173 w 2534"/>
                <a:gd name="T39" fmla="*/ 647 h 1205"/>
                <a:gd name="T40" fmla="*/ 1182 w 2534"/>
                <a:gd name="T41" fmla="*/ 643 h 1205"/>
                <a:gd name="T42" fmla="*/ 1239 w 2534"/>
                <a:gd name="T43" fmla="*/ 626 h 1205"/>
                <a:gd name="T44" fmla="*/ 1297 w 2534"/>
                <a:gd name="T45" fmla="*/ 588 h 1205"/>
                <a:gd name="T46" fmla="*/ 1247 w 2534"/>
                <a:gd name="T47" fmla="*/ 621 h 1205"/>
                <a:gd name="T48" fmla="*/ 1297 w 2534"/>
                <a:gd name="T49" fmla="*/ 588 h 1205"/>
                <a:gd name="T50" fmla="*/ 1306 w 2534"/>
                <a:gd name="T51" fmla="*/ 584 h 1205"/>
                <a:gd name="T52" fmla="*/ 1357 w 2534"/>
                <a:gd name="T53" fmla="*/ 569 h 1205"/>
                <a:gd name="T54" fmla="*/ 1407 w 2534"/>
                <a:gd name="T55" fmla="*/ 536 h 1205"/>
                <a:gd name="T56" fmla="*/ 1364 w 2534"/>
                <a:gd name="T57" fmla="*/ 566 h 1205"/>
                <a:gd name="T58" fmla="*/ 1407 w 2534"/>
                <a:gd name="T59" fmla="*/ 536 h 1205"/>
                <a:gd name="T60" fmla="*/ 1415 w 2534"/>
                <a:gd name="T61" fmla="*/ 532 h 1205"/>
                <a:gd name="T62" fmla="*/ 1464 w 2534"/>
                <a:gd name="T63" fmla="*/ 519 h 1205"/>
                <a:gd name="T64" fmla="*/ 1510 w 2534"/>
                <a:gd name="T65" fmla="*/ 487 h 1205"/>
                <a:gd name="T66" fmla="*/ 1471 w 2534"/>
                <a:gd name="T67" fmla="*/ 515 h 1205"/>
                <a:gd name="T68" fmla="*/ 1510 w 2534"/>
                <a:gd name="T69" fmla="*/ 487 h 1205"/>
                <a:gd name="T70" fmla="*/ 1518 w 2534"/>
                <a:gd name="T71" fmla="*/ 483 h 1205"/>
                <a:gd name="T72" fmla="*/ 1567 w 2534"/>
                <a:gd name="T73" fmla="*/ 469 h 1205"/>
                <a:gd name="T74" fmla="*/ 1613 w 2534"/>
                <a:gd name="T75" fmla="*/ 438 h 1205"/>
                <a:gd name="T76" fmla="*/ 1575 w 2534"/>
                <a:gd name="T77" fmla="*/ 466 h 1205"/>
                <a:gd name="T78" fmla="*/ 1613 w 2534"/>
                <a:gd name="T79" fmla="*/ 438 h 1205"/>
                <a:gd name="T80" fmla="*/ 1622 w 2534"/>
                <a:gd name="T81" fmla="*/ 434 h 1205"/>
                <a:gd name="T82" fmla="*/ 1674 w 2534"/>
                <a:gd name="T83" fmla="*/ 419 h 1205"/>
                <a:gd name="T84" fmla="*/ 1723 w 2534"/>
                <a:gd name="T85" fmla="*/ 386 h 1205"/>
                <a:gd name="T86" fmla="*/ 1682 w 2534"/>
                <a:gd name="T87" fmla="*/ 414 h 1205"/>
                <a:gd name="T88" fmla="*/ 1723 w 2534"/>
                <a:gd name="T89" fmla="*/ 386 h 1205"/>
                <a:gd name="T90" fmla="*/ 1732 w 2534"/>
                <a:gd name="T91" fmla="*/ 381 h 1205"/>
                <a:gd name="T92" fmla="*/ 1792 w 2534"/>
                <a:gd name="T93" fmla="*/ 362 h 1205"/>
                <a:gd name="T94" fmla="*/ 2534 w 2534"/>
                <a:gd name="T95" fmla="*/ 0 h 1205"/>
                <a:gd name="T96" fmla="*/ 1792 w 2534"/>
                <a:gd name="T97" fmla="*/ 353 h 1205"/>
                <a:gd name="T98" fmla="*/ 2449 w 2534"/>
                <a:gd name="T99" fmla="*/ 50 h 1205"/>
                <a:gd name="T100" fmla="*/ 2534 w 2534"/>
                <a:gd name="T101"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4" h="1205">
                  <a:moveTo>
                    <a:pt x="258" y="1082"/>
                  </a:moveTo>
                  <a:lnTo>
                    <a:pt x="0" y="1205"/>
                  </a:lnTo>
                  <a:lnTo>
                    <a:pt x="19" y="1205"/>
                  </a:lnTo>
                  <a:lnTo>
                    <a:pt x="245" y="1098"/>
                  </a:lnTo>
                  <a:lnTo>
                    <a:pt x="258" y="1082"/>
                  </a:lnTo>
                  <a:moveTo>
                    <a:pt x="498" y="968"/>
                  </a:moveTo>
                  <a:lnTo>
                    <a:pt x="277" y="1073"/>
                  </a:lnTo>
                  <a:lnTo>
                    <a:pt x="263" y="1089"/>
                  </a:lnTo>
                  <a:lnTo>
                    <a:pt x="488" y="982"/>
                  </a:lnTo>
                  <a:lnTo>
                    <a:pt x="498" y="968"/>
                  </a:lnTo>
                  <a:moveTo>
                    <a:pt x="675" y="884"/>
                  </a:moveTo>
                  <a:lnTo>
                    <a:pt x="514" y="961"/>
                  </a:lnTo>
                  <a:lnTo>
                    <a:pt x="504" y="975"/>
                  </a:lnTo>
                  <a:lnTo>
                    <a:pt x="668" y="897"/>
                  </a:lnTo>
                  <a:lnTo>
                    <a:pt x="675" y="884"/>
                  </a:lnTo>
                  <a:moveTo>
                    <a:pt x="813" y="818"/>
                  </a:moveTo>
                  <a:lnTo>
                    <a:pt x="688" y="878"/>
                  </a:lnTo>
                  <a:lnTo>
                    <a:pt x="681" y="890"/>
                  </a:lnTo>
                  <a:lnTo>
                    <a:pt x="808" y="830"/>
                  </a:lnTo>
                  <a:lnTo>
                    <a:pt x="813" y="818"/>
                  </a:lnTo>
                  <a:moveTo>
                    <a:pt x="925" y="765"/>
                  </a:moveTo>
                  <a:lnTo>
                    <a:pt x="824" y="813"/>
                  </a:lnTo>
                  <a:lnTo>
                    <a:pt x="819" y="825"/>
                  </a:lnTo>
                  <a:lnTo>
                    <a:pt x="922" y="776"/>
                  </a:lnTo>
                  <a:lnTo>
                    <a:pt x="925" y="765"/>
                  </a:lnTo>
                  <a:moveTo>
                    <a:pt x="1019" y="721"/>
                  </a:moveTo>
                  <a:lnTo>
                    <a:pt x="936" y="760"/>
                  </a:lnTo>
                  <a:lnTo>
                    <a:pt x="932" y="771"/>
                  </a:lnTo>
                  <a:lnTo>
                    <a:pt x="1017" y="730"/>
                  </a:lnTo>
                  <a:lnTo>
                    <a:pt x="1019" y="721"/>
                  </a:lnTo>
                  <a:moveTo>
                    <a:pt x="1100" y="682"/>
                  </a:moveTo>
                  <a:lnTo>
                    <a:pt x="1029" y="716"/>
                  </a:lnTo>
                  <a:lnTo>
                    <a:pt x="1027" y="726"/>
                  </a:lnTo>
                  <a:lnTo>
                    <a:pt x="1099" y="692"/>
                  </a:lnTo>
                  <a:lnTo>
                    <a:pt x="1100" y="682"/>
                  </a:lnTo>
                  <a:moveTo>
                    <a:pt x="1173" y="647"/>
                  </a:moveTo>
                  <a:lnTo>
                    <a:pt x="1109" y="678"/>
                  </a:lnTo>
                  <a:lnTo>
                    <a:pt x="1108" y="688"/>
                  </a:lnTo>
                  <a:lnTo>
                    <a:pt x="1173" y="657"/>
                  </a:lnTo>
                  <a:lnTo>
                    <a:pt x="1173" y="647"/>
                  </a:lnTo>
                  <a:moveTo>
                    <a:pt x="1238" y="616"/>
                  </a:moveTo>
                  <a:lnTo>
                    <a:pt x="1182" y="643"/>
                  </a:lnTo>
                  <a:lnTo>
                    <a:pt x="1182" y="652"/>
                  </a:lnTo>
                  <a:lnTo>
                    <a:pt x="1239" y="626"/>
                  </a:lnTo>
                  <a:lnTo>
                    <a:pt x="1238" y="616"/>
                  </a:lnTo>
                  <a:moveTo>
                    <a:pt x="1297" y="588"/>
                  </a:moveTo>
                  <a:lnTo>
                    <a:pt x="1246" y="612"/>
                  </a:lnTo>
                  <a:lnTo>
                    <a:pt x="1247" y="621"/>
                  </a:lnTo>
                  <a:lnTo>
                    <a:pt x="1299" y="597"/>
                  </a:lnTo>
                  <a:lnTo>
                    <a:pt x="1297" y="588"/>
                  </a:lnTo>
                  <a:moveTo>
                    <a:pt x="1354" y="562"/>
                  </a:moveTo>
                  <a:lnTo>
                    <a:pt x="1306" y="584"/>
                  </a:lnTo>
                  <a:lnTo>
                    <a:pt x="1307" y="593"/>
                  </a:lnTo>
                  <a:lnTo>
                    <a:pt x="1357" y="569"/>
                  </a:lnTo>
                  <a:lnTo>
                    <a:pt x="1354" y="562"/>
                  </a:lnTo>
                  <a:moveTo>
                    <a:pt x="1407" y="536"/>
                  </a:moveTo>
                  <a:lnTo>
                    <a:pt x="1361" y="557"/>
                  </a:lnTo>
                  <a:lnTo>
                    <a:pt x="1364" y="566"/>
                  </a:lnTo>
                  <a:lnTo>
                    <a:pt x="1411" y="544"/>
                  </a:lnTo>
                  <a:lnTo>
                    <a:pt x="1407" y="536"/>
                  </a:lnTo>
                  <a:moveTo>
                    <a:pt x="1459" y="511"/>
                  </a:moveTo>
                  <a:lnTo>
                    <a:pt x="1415" y="532"/>
                  </a:lnTo>
                  <a:lnTo>
                    <a:pt x="1419" y="540"/>
                  </a:lnTo>
                  <a:lnTo>
                    <a:pt x="1464" y="519"/>
                  </a:lnTo>
                  <a:lnTo>
                    <a:pt x="1459" y="511"/>
                  </a:lnTo>
                  <a:moveTo>
                    <a:pt x="1510" y="487"/>
                  </a:moveTo>
                  <a:lnTo>
                    <a:pt x="1467" y="507"/>
                  </a:lnTo>
                  <a:lnTo>
                    <a:pt x="1471" y="515"/>
                  </a:lnTo>
                  <a:lnTo>
                    <a:pt x="1515" y="494"/>
                  </a:lnTo>
                  <a:lnTo>
                    <a:pt x="1510" y="487"/>
                  </a:lnTo>
                  <a:moveTo>
                    <a:pt x="1562" y="462"/>
                  </a:moveTo>
                  <a:lnTo>
                    <a:pt x="1518" y="483"/>
                  </a:lnTo>
                  <a:lnTo>
                    <a:pt x="1523" y="490"/>
                  </a:lnTo>
                  <a:lnTo>
                    <a:pt x="1567" y="469"/>
                  </a:lnTo>
                  <a:lnTo>
                    <a:pt x="1562" y="462"/>
                  </a:lnTo>
                  <a:moveTo>
                    <a:pt x="1613" y="438"/>
                  </a:moveTo>
                  <a:lnTo>
                    <a:pt x="1569" y="459"/>
                  </a:lnTo>
                  <a:lnTo>
                    <a:pt x="1575" y="466"/>
                  </a:lnTo>
                  <a:lnTo>
                    <a:pt x="1619" y="444"/>
                  </a:lnTo>
                  <a:lnTo>
                    <a:pt x="1613" y="438"/>
                  </a:lnTo>
                  <a:moveTo>
                    <a:pt x="1667" y="412"/>
                  </a:moveTo>
                  <a:lnTo>
                    <a:pt x="1622" y="434"/>
                  </a:lnTo>
                  <a:lnTo>
                    <a:pt x="1628" y="441"/>
                  </a:lnTo>
                  <a:lnTo>
                    <a:pt x="1674" y="419"/>
                  </a:lnTo>
                  <a:lnTo>
                    <a:pt x="1667" y="412"/>
                  </a:lnTo>
                  <a:moveTo>
                    <a:pt x="1723" y="386"/>
                  </a:moveTo>
                  <a:lnTo>
                    <a:pt x="1675" y="408"/>
                  </a:lnTo>
                  <a:lnTo>
                    <a:pt x="1682" y="414"/>
                  </a:lnTo>
                  <a:lnTo>
                    <a:pt x="1731" y="391"/>
                  </a:lnTo>
                  <a:lnTo>
                    <a:pt x="1723" y="386"/>
                  </a:lnTo>
                  <a:moveTo>
                    <a:pt x="1783" y="357"/>
                  </a:moveTo>
                  <a:lnTo>
                    <a:pt x="1732" y="381"/>
                  </a:lnTo>
                  <a:lnTo>
                    <a:pt x="1740" y="387"/>
                  </a:lnTo>
                  <a:lnTo>
                    <a:pt x="1792" y="362"/>
                  </a:lnTo>
                  <a:lnTo>
                    <a:pt x="1783" y="357"/>
                  </a:lnTo>
                  <a:moveTo>
                    <a:pt x="2534" y="0"/>
                  </a:moveTo>
                  <a:lnTo>
                    <a:pt x="2436" y="47"/>
                  </a:lnTo>
                  <a:lnTo>
                    <a:pt x="1792" y="353"/>
                  </a:lnTo>
                  <a:lnTo>
                    <a:pt x="1801" y="358"/>
                  </a:lnTo>
                  <a:lnTo>
                    <a:pt x="2449" y="50"/>
                  </a:lnTo>
                  <a:lnTo>
                    <a:pt x="2534" y="1"/>
                  </a:lnTo>
                  <a:lnTo>
                    <a:pt x="25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2" name="Freeform 42"/>
            <p:cNvSpPr>
              <a:spLocks noEditPoints="1" noChangeArrowheads="1"/>
            </p:cNvSpPr>
            <p:nvPr>
              <p:custDataLst>
                <p:tags r:id="rId38"/>
              </p:custDataLst>
            </p:nvPr>
          </p:nvSpPr>
          <p:spPr bwMode="auto">
            <a:xfrm>
              <a:off x="3178432" y="3417775"/>
              <a:ext cx="5596805" cy="3251227"/>
            </a:xfrm>
            <a:custGeom>
              <a:avLst/>
              <a:gdLst>
                <a:gd name="T0" fmla="*/ 0 w 2073"/>
                <a:gd name="T1" fmla="*/ 1204 h 1204"/>
                <a:gd name="T2" fmla="*/ 41 w 2073"/>
                <a:gd name="T3" fmla="*/ 1190 h 1204"/>
                <a:gd name="T4" fmla="*/ 245 w 2073"/>
                <a:gd name="T5" fmla="*/ 1062 h 1204"/>
                <a:gd name="T6" fmla="*/ 56 w 2073"/>
                <a:gd name="T7" fmla="*/ 1181 h 1204"/>
                <a:gd name="T8" fmla="*/ 245 w 2073"/>
                <a:gd name="T9" fmla="*/ 1062 h 1204"/>
                <a:gd name="T10" fmla="*/ 257 w 2073"/>
                <a:gd name="T11" fmla="*/ 1055 h 1204"/>
                <a:gd name="T12" fmla="*/ 392 w 2073"/>
                <a:gd name="T13" fmla="*/ 986 h 1204"/>
                <a:gd name="T14" fmla="*/ 519 w 2073"/>
                <a:gd name="T15" fmla="*/ 903 h 1204"/>
                <a:gd name="T16" fmla="*/ 404 w 2073"/>
                <a:gd name="T17" fmla="*/ 979 h 1204"/>
                <a:gd name="T18" fmla="*/ 519 w 2073"/>
                <a:gd name="T19" fmla="*/ 903 h 1204"/>
                <a:gd name="T20" fmla="*/ 529 w 2073"/>
                <a:gd name="T21" fmla="*/ 896 h 1204"/>
                <a:gd name="T22" fmla="*/ 621 w 2073"/>
                <a:gd name="T23" fmla="*/ 853 h 1204"/>
                <a:gd name="T24" fmla="*/ 712 w 2073"/>
                <a:gd name="T25" fmla="*/ 790 h 1204"/>
                <a:gd name="T26" fmla="*/ 630 w 2073"/>
                <a:gd name="T27" fmla="*/ 848 h 1204"/>
                <a:gd name="T28" fmla="*/ 712 w 2073"/>
                <a:gd name="T29" fmla="*/ 790 h 1204"/>
                <a:gd name="T30" fmla="*/ 721 w 2073"/>
                <a:gd name="T31" fmla="*/ 785 h 1204"/>
                <a:gd name="T32" fmla="*/ 791 w 2073"/>
                <a:gd name="T33" fmla="*/ 754 h 1204"/>
                <a:gd name="T34" fmla="*/ 862 w 2073"/>
                <a:gd name="T35" fmla="*/ 703 h 1204"/>
                <a:gd name="T36" fmla="*/ 800 w 2073"/>
                <a:gd name="T37" fmla="*/ 749 h 1204"/>
                <a:gd name="T38" fmla="*/ 862 w 2073"/>
                <a:gd name="T39" fmla="*/ 703 h 1204"/>
                <a:gd name="T40" fmla="*/ 869 w 2073"/>
                <a:gd name="T41" fmla="*/ 699 h 1204"/>
                <a:gd name="T42" fmla="*/ 929 w 2073"/>
                <a:gd name="T43" fmla="*/ 674 h 1204"/>
                <a:gd name="T44" fmla="*/ 988 w 2073"/>
                <a:gd name="T45" fmla="*/ 630 h 1204"/>
                <a:gd name="T46" fmla="*/ 937 w 2073"/>
                <a:gd name="T47" fmla="*/ 670 h 1204"/>
                <a:gd name="T48" fmla="*/ 988 w 2073"/>
                <a:gd name="T49" fmla="*/ 630 h 1204"/>
                <a:gd name="T50" fmla="*/ 996 w 2073"/>
                <a:gd name="T51" fmla="*/ 626 h 1204"/>
                <a:gd name="T52" fmla="*/ 1051 w 2073"/>
                <a:gd name="T53" fmla="*/ 603 h 1204"/>
                <a:gd name="T54" fmla="*/ 1103 w 2073"/>
                <a:gd name="T55" fmla="*/ 563 h 1204"/>
                <a:gd name="T56" fmla="*/ 1058 w 2073"/>
                <a:gd name="T57" fmla="*/ 599 h 1204"/>
                <a:gd name="T58" fmla="*/ 1103 w 2073"/>
                <a:gd name="T59" fmla="*/ 563 h 1204"/>
                <a:gd name="T60" fmla="*/ 1111 w 2073"/>
                <a:gd name="T61" fmla="*/ 559 h 1204"/>
                <a:gd name="T62" fmla="*/ 1164 w 2073"/>
                <a:gd name="T63" fmla="*/ 537 h 1204"/>
                <a:gd name="T64" fmla="*/ 1215 w 2073"/>
                <a:gd name="T65" fmla="*/ 499 h 1204"/>
                <a:gd name="T66" fmla="*/ 1172 w 2073"/>
                <a:gd name="T67" fmla="*/ 533 h 1204"/>
                <a:gd name="T68" fmla="*/ 1215 w 2073"/>
                <a:gd name="T69" fmla="*/ 499 h 1204"/>
                <a:gd name="T70" fmla="*/ 1222 w 2073"/>
                <a:gd name="T71" fmla="*/ 494 h 1204"/>
                <a:gd name="T72" fmla="*/ 1278 w 2073"/>
                <a:gd name="T73" fmla="*/ 471 h 1204"/>
                <a:gd name="T74" fmla="*/ 1330 w 2073"/>
                <a:gd name="T75" fmla="*/ 432 h 1204"/>
                <a:gd name="T76" fmla="*/ 1286 w 2073"/>
                <a:gd name="T77" fmla="*/ 467 h 1204"/>
                <a:gd name="T78" fmla="*/ 1330 w 2073"/>
                <a:gd name="T79" fmla="*/ 432 h 1204"/>
                <a:gd name="T80" fmla="*/ 1337 w 2073"/>
                <a:gd name="T81" fmla="*/ 427 h 1204"/>
                <a:gd name="T82" fmla="*/ 1399 w 2073"/>
                <a:gd name="T83" fmla="*/ 401 h 1204"/>
                <a:gd name="T84" fmla="*/ 2073 w 2073"/>
                <a:gd name="T85" fmla="*/ 0 h 1204"/>
                <a:gd name="T86" fmla="*/ 1399 w 2073"/>
                <a:gd name="T87" fmla="*/ 391 h 1204"/>
                <a:gd name="T88" fmla="*/ 1989 w 2073"/>
                <a:gd name="T89" fmla="*/ 58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3" h="1204">
                  <a:moveTo>
                    <a:pt x="50" y="1175"/>
                  </a:moveTo>
                  <a:lnTo>
                    <a:pt x="0" y="1204"/>
                  </a:lnTo>
                  <a:lnTo>
                    <a:pt x="17" y="1204"/>
                  </a:lnTo>
                  <a:lnTo>
                    <a:pt x="41" y="1190"/>
                  </a:lnTo>
                  <a:lnTo>
                    <a:pt x="50" y="1175"/>
                  </a:lnTo>
                  <a:close/>
                  <a:moveTo>
                    <a:pt x="245" y="1062"/>
                  </a:moveTo>
                  <a:lnTo>
                    <a:pt x="64" y="1167"/>
                  </a:lnTo>
                  <a:lnTo>
                    <a:pt x="56" y="1181"/>
                  </a:lnTo>
                  <a:lnTo>
                    <a:pt x="239" y="1075"/>
                  </a:lnTo>
                  <a:lnTo>
                    <a:pt x="245" y="1062"/>
                  </a:lnTo>
                  <a:close/>
                  <a:moveTo>
                    <a:pt x="397" y="974"/>
                  </a:moveTo>
                  <a:lnTo>
                    <a:pt x="257" y="1055"/>
                  </a:lnTo>
                  <a:lnTo>
                    <a:pt x="251" y="1068"/>
                  </a:lnTo>
                  <a:lnTo>
                    <a:pt x="392" y="986"/>
                  </a:lnTo>
                  <a:lnTo>
                    <a:pt x="397" y="974"/>
                  </a:lnTo>
                  <a:close/>
                  <a:moveTo>
                    <a:pt x="519" y="903"/>
                  </a:moveTo>
                  <a:lnTo>
                    <a:pt x="407" y="967"/>
                  </a:lnTo>
                  <a:lnTo>
                    <a:pt x="404" y="979"/>
                  </a:lnTo>
                  <a:lnTo>
                    <a:pt x="517" y="913"/>
                  </a:lnTo>
                  <a:lnTo>
                    <a:pt x="519" y="903"/>
                  </a:lnTo>
                  <a:close/>
                  <a:moveTo>
                    <a:pt x="622" y="843"/>
                  </a:moveTo>
                  <a:lnTo>
                    <a:pt x="529" y="896"/>
                  </a:lnTo>
                  <a:lnTo>
                    <a:pt x="527" y="908"/>
                  </a:lnTo>
                  <a:lnTo>
                    <a:pt x="621" y="853"/>
                  </a:lnTo>
                  <a:lnTo>
                    <a:pt x="622" y="843"/>
                  </a:lnTo>
                  <a:close/>
                  <a:moveTo>
                    <a:pt x="712" y="790"/>
                  </a:moveTo>
                  <a:lnTo>
                    <a:pt x="631" y="837"/>
                  </a:lnTo>
                  <a:lnTo>
                    <a:pt x="630" y="848"/>
                  </a:lnTo>
                  <a:lnTo>
                    <a:pt x="712" y="800"/>
                  </a:lnTo>
                  <a:lnTo>
                    <a:pt x="712" y="790"/>
                  </a:lnTo>
                  <a:close/>
                  <a:moveTo>
                    <a:pt x="791" y="745"/>
                  </a:moveTo>
                  <a:lnTo>
                    <a:pt x="721" y="785"/>
                  </a:lnTo>
                  <a:lnTo>
                    <a:pt x="721" y="795"/>
                  </a:lnTo>
                  <a:lnTo>
                    <a:pt x="791" y="754"/>
                  </a:lnTo>
                  <a:lnTo>
                    <a:pt x="791" y="745"/>
                  </a:lnTo>
                  <a:close/>
                  <a:moveTo>
                    <a:pt x="862" y="703"/>
                  </a:moveTo>
                  <a:lnTo>
                    <a:pt x="798" y="740"/>
                  </a:lnTo>
                  <a:lnTo>
                    <a:pt x="800" y="749"/>
                  </a:lnTo>
                  <a:lnTo>
                    <a:pt x="863" y="712"/>
                  </a:lnTo>
                  <a:lnTo>
                    <a:pt x="862" y="703"/>
                  </a:lnTo>
                  <a:close/>
                  <a:moveTo>
                    <a:pt x="927" y="665"/>
                  </a:moveTo>
                  <a:lnTo>
                    <a:pt x="869" y="699"/>
                  </a:lnTo>
                  <a:lnTo>
                    <a:pt x="871" y="708"/>
                  </a:lnTo>
                  <a:lnTo>
                    <a:pt x="929" y="674"/>
                  </a:lnTo>
                  <a:lnTo>
                    <a:pt x="927" y="665"/>
                  </a:lnTo>
                  <a:close/>
                  <a:moveTo>
                    <a:pt x="988" y="630"/>
                  </a:moveTo>
                  <a:lnTo>
                    <a:pt x="934" y="661"/>
                  </a:lnTo>
                  <a:lnTo>
                    <a:pt x="937" y="670"/>
                  </a:lnTo>
                  <a:lnTo>
                    <a:pt x="991" y="638"/>
                  </a:lnTo>
                  <a:lnTo>
                    <a:pt x="988" y="630"/>
                  </a:lnTo>
                  <a:close/>
                  <a:moveTo>
                    <a:pt x="1046" y="596"/>
                  </a:moveTo>
                  <a:lnTo>
                    <a:pt x="996" y="626"/>
                  </a:lnTo>
                  <a:lnTo>
                    <a:pt x="999" y="634"/>
                  </a:lnTo>
                  <a:lnTo>
                    <a:pt x="1051" y="603"/>
                  </a:lnTo>
                  <a:lnTo>
                    <a:pt x="1046" y="596"/>
                  </a:lnTo>
                  <a:close/>
                  <a:moveTo>
                    <a:pt x="1103" y="563"/>
                  </a:moveTo>
                  <a:lnTo>
                    <a:pt x="1054" y="592"/>
                  </a:lnTo>
                  <a:lnTo>
                    <a:pt x="1058" y="599"/>
                  </a:lnTo>
                  <a:lnTo>
                    <a:pt x="1108" y="570"/>
                  </a:lnTo>
                  <a:lnTo>
                    <a:pt x="1103" y="563"/>
                  </a:lnTo>
                  <a:close/>
                  <a:moveTo>
                    <a:pt x="1159" y="531"/>
                  </a:moveTo>
                  <a:lnTo>
                    <a:pt x="1111" y="559"/>
                  </a:lnTo>
                  <a:lnTo>
                    <a:pt x="1115" y="565"/>
                  </a:lnTo>
                  <a:lnTo>
                    <a:pt x="1164" y="537"/>
                  </a:lnTo>
                  <a:lnTo>
                    <a:pt x="1159" y="531"/>
                  </a:lnTo>
                  <a:close/>
                  <a:moveTo>
                    <a:pt x="1215" y="499"/>
                  </a:moveTo>
                  <a:lnTo>
                    <a:pt x="1166" y="526"/>
                  </a:lnTo>
                  <a:lnTo>
                    <a:pt x="1172" y="533"/>
                  </a:lnTo>
                  <a:lnTo>
                    <a:pt x="1221" y="504"/>
                  </a:lnTo>
                  <a:lnTo>
                    <a:pt x="1215" y="499"/>
                  </a:lnTo>
                  <a:close/>
                  <a:moveTo>
                    <a:pt x="1271" y="466"/>
                  </a:moveTo>
                  <a:lnTo>
                    <a:pt x="1222" y="494"/>
                  </a:lnTo>
                  <a:lnTo>
                    <a:pt x="1228" y="500"/>
                  </a:lnTo>
                  <a:lnTo>
                    <a:pt x="1278" y="471"/>
                  </a:lnTo>
                  <a:lnTo>
                    <a:pt x="1271" y="466"/>
                  </a:lnTo>
                  <a:close/>
                  <a:moveTo>
                    <a:pt x="1330" y="432"/>
                  </a:moveTo>
                  <a:lnTo>
                    <a:pt x="1279" y="461"/>
                  </a:lnTo>
                  <a:lnTo>
                    <a:pt x="1286" y="467"/>
                  </a:lnTo>
                  <a:lnTo>
                    <a:pt x="1337" y="437"/>
                  </a:lnTo>
                  <a:lnTo>
                    <a:pt x="1330" y="432"/>
                  </a:lnTo>
                  <a:close/>
                  <a:moveTo>
                    <a:pt x="1391" y="396"/>
                  </a:moveTo>
                  <a:lnTo>
                    <a:pt x="1337" y="427"/>
                  </a:lnTo>
                  <a:lnTo>
                    <a:pt x="1345" y="432"/>
                  </a:lnTo>
                  <a:lnTo>
                    <a:pt x="1399" y="401"/>
                  </a:lnTo>
                  <a:lnTo>
                    <a:pt x="1391" y="396"/>
                  </a:lnTo>
                  <a:close/>
                  <a:moveTo>
                    <a:pt x="2073" y="0"/>
                  </a:moveTo>
                  <a:lnTo>
                    <a:pt x="1988" y="49"/>
                  </a:lnTo>
                  <a:lnTo>
                    <a:pt x="1399" y="391"/>
                  </a:lnTo>
                  <a:lnTo>
                    <a:pt x="1407" y="396"/>
                  </a:lnTo>
                  <a:lnTo>
                    <a:pt x="1989" y="58"/>
                  </a:lnTo>
                  <a:lnTo>
                    <a:pt x="207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3" name="Freeform 43"/>
            <p:cNvSpPr>
              <a:spLocks noEditPoints="1" noChangeArrowheads="1"/>
            </p:cNvSpPr>
            <p:nvPr>
              <p:custDataLst>
                <p:tags r:id="rId39"/>
              </p:custDataLst>
            </p:nvPr>
          </p:nvSpPr>
          <p:spPr bwMode="auto">
            <a:xfrm>
              <a:off x="3178432" y="3417775"/>
              <a:ext cx="5596805" cy="3251227"/>
            </a:xfrm>
            <a:custGeom>
              <a:avLst/>
              <a:gdLst>
                <a:gd name="T0" fmla="*/ 0 w 2073"/>
                <a:gd name="T1" fmla="*/ 1204 h 1204"/>
                <a:gd name="T2" fmla="*/ 41 w 2073"/>
                <a:gd name="T3" fmla="*/ 1190 h 1204"/>
                <a:gd name="T4" fmla="*/ 245 w 2073"/>
                <a:gd name="T5" fmla="*/ 1062 h 1204"/>
                <a:gd name="T6" fmla="*/ 56 w 2073"/>
                <a:gd name="T7" fmla="*/ 1181 h 1204"/>
                <a:gd name="T8" fmla="*/ 245 w 2073"/>
                <a:gd name="T9" fmla="*/ 1062 h 1204"/>
                <a:gd name="T10" fmla="*/ 257 w 2073"/>
                <a:gd name="T11" fmla="*/ 1055 h 1204"/>
                <a:gd name="T12" fmla="*/ 392 w 2073"/>
                <a:gd name="T13" fmla="*/ 986 h 1204"/>
                <a:gd name="T14" fmla="*/ 519 w 2073"/>
                <a:gd name="T15" fmla="*/ 903 h 1204"/>
                <a:gd name="T16" fmla="*/ 404 w 2073"/>
                <a:gd name="T17" fmla="*/ 979 h 1204"/>
                <a:gd name="T18" fmla="*/ 519 w 2073"/>
                <a:gd name="T19" fmla="*/ 903 h 1204"/>
                <a:gd name="T20" fmla="*/ 529 w 2073"/>
                <a:gd name="T21" fmla="*/ 896 h 1204"/>
                <a:gd name="T22" fmla="*/ 621 w 2073"/>
                <a:gd name="T23" fmla="*/ 853 h 1204"/>
                <a:gd name="T24" fmla="*/ 712 w 2073"/>
                <a:gd name="T25" fmla="*/ 790 h 1204"/>
                <a:gd name="T26" fmla="*/ 630 w 2073"/>
                <a:gd name="T27" fmla="*/ 848 h 1204"/>
                <a:gd name="T28" fmla="*/ 712 w 2073"/>
                <a:gd name="T29" fmla="*/ 790 h 1204"/>
                <a:gd name="T30" fmla="*/ 721 w 2073"/>
                <a:gd name="T31" fmla="*/ 785 h 1204"/>
                <a:gd name="T32" fmla="*/ 791 w 2073"/>
                <a:gd name="T33" fmla="*/ 754 h 1204"/>
                <a:gd name="T34" fmla="*/ 862 w 2073"/>
                <a:gd name="T35" fmla="*/ 703 h 1204"/>
                <a:gd name="T36" fmla="*/ 800 w 2073"/>
                <a:gd name="T37" fmla="*/ 749 h 1204"/>
                <a:gd name="T38" fmla="*/ 862 w 2073"/>
                <a:gd name="T39" fmla="*/ 703 h 1204"/>
                <a:gd name="T40" fmla="*/ 869 w 2073"/>
                <a:gd name="T41" fmla="*/ 699 h 1204"/>
                <a:gd name="T42" fmla="*/ 929 w 2073"/>
                <a:gd name="T43" fmla="*/ 674 h 1204"/>
                <a:gd name="T44" fmla="*/ 988 w 2073"/>
                <a:gd name="T45" fmla="*/ 630 h 1204"/>
                <a:gd name="T46" fmla="*/ 937 w 2073"/>
                <a:gd name="T47" fmla="*/ 670 h 1204"/>
                <a:gd name="T48" fmla="*/ 988 w 2073"/>
                <a:gd name="T49" fmla="*/ 630 h 1204"/>
                <a:gd name="T50" fmla="*/ 996 w 2073"/>
                <a:gd name="T51" fmla="*/ 626 h 1204"/>
                <a:gd name="T52" fmla="*/ 1051 w 2073"/>
                <a:gd name="T53" fmla="*/ 603 h 1204"/>
                <a:gd name="T54" fmla="*/ 1103 w 2073"/>
                <a:gd name="T55" fmla="*/ 563 h 1204"/>
                <a:gd name="T56" fmla="*/ 1058 w 2073"/>
                <a:gd name="T57" fmla="*/ 599 h 1204"/>
                <a:gd name="T58" fmla="*/ 1103 w 2073"/>
                <a:gd name="T59" fmla="*/ 563 h 1204"/>
                <a:gd name="T60" fmla="*/ 1111 w 2073"/>
                <a:gd name="T61" fmla="*/ 559 h 1204"/>
                <a:gd name="T62" fmla="*/ 1164 w 2073"/>
                <a:gd name="T63" fmla="*/ 537 h 1204"/>
                <a:gd name="T64" fmla="*/ 1215 w 2073"/>
                <a:gd name="T65" fmla="*/ 499 h 1204"/>
                <a:gd name="T66" fmla="*/ 1172 w 2073"/>
                <a:gd name="T67" fmla="*/ 533 h 1204"/>
                <a:gd name="T68" fmla="*/ 1215 w 2073"/>
                <a:gd name="T69" fmla="*/ 499 h 1204"/>
                <a:gd name="T70" fmla="*/ 1222 w 2073"/>
                <a:gd name="T71" fmla="*/ 494 h 1204"/>
                <a:gd name="T72" fmla="*/ 1278 w 2073"/>
                <a:gd name="T73" fmla="*/ 471 h 1204"/>
                <a:gd name="T74" fmla="*/ 1330 w 2073"/>
                <a:gd name="T75" fmla="*/ 432 h 1204"/>
                <a:gd name="T76" fmla="*/ 1286 w 2073"/>
                <a:gd name="T77" fmla="*/ 467 h 1204"/>
                <a:gd name="T78" fmla="*/ 1330 w 2073"/>
                <a:gd name="T79" fmla="*/ 432 h 1204"/>
                <a:gd name="T80" fmla="*/ 1337 w 2073"/>
                <a:gd name="T81" fmla="*/ 427 h 1204"/>
                <a:gd name="T82" fmla="*/ 1399 w 2073"/>
                <a:gd name="T83" fmla="*/ 401 h 1204"/>
                <a:gd name="T84" fmla="*/ 2073 w 2073"/>
                <a:gd name="T85" fmla="*/ 0 h 1204"/>
                <a:gd name="T86" fmla="*/ 1399 w 2073"/>
                <a:gd name="T87" fmla="*/ 391 h 1204"/>
                <a:gd name="T88" fmla="*/ 1989 w 2073"/>
                <a:gd name="T89" fmla="*/ 58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3" h="1204">
                  <a:moveTo>
                    <a:pt x="50" y="1175"/>
                  </a:moveTo>
                  <a:lnTo>
                    <a:pt x="0" y="1204"/>
                  </a:lnTo>
                  <a:lnTo>
                    <a:pt x="17" y="1204"/>
                  </a:lnTo>
                  <a:lnTo>
                    <a:pt x="41" y="1190"/>
                  </a:lnTo>
                  <a:lnTo>
                    <a:pt x="50" y="1175"/>
                  </a:lnTo>
                  <a:moveTo>
                    <a:pt x="245" y="1062"/>
                  </a:moveTo>
                  <a:lnTo>
                    <a:pt x="64" y="1167"/>
                  </a:lnTo>
                  <a:lnTo>
                    <a:pt x="56" y="1181"/>
                  </a:lnTo>
                  <a:lnTo>
                    <a:pt x="239" y="1075"/>
                  </a:lnTo>
                  <a:lnTo>
                    <a:pt x="245" y="1062"/>
                  </a:lnTo>
                  <a:moveTo>
                    <a:pt x="397" y="974"/>
                  </a:moveTo>
                  <a:lnTo>
                    <a:pt x="257" y="1055"/>
                  </a:lnTo>
                  <a:lnTo>
                    <a:pt x="251" y="1068"/>
                  </a:lnTo>
                  <a:lnTo>
                    <a:pt x="392" y="986"/>
                  </a:lnTo>
                  <a:lnTo>
                    <a:pt x="397" y="974"/>
                  </a:lnTo>
                  <a:moveTo>
                    <a:pt x="519" y="903"/>
                  </a:moveTo>
                  <a:lnTo>
                    <a:pt x="407" y="967"/>
                  </a:lnTo>
                  <a:lnTo>
                    <a:pt x="404" y="979"/>
                  </a:lnTo>
                  <a:lnTo>
                    <a:pt x="517" y="913"/>
                  </a:lnTo>
                  <a:lnTo>
                    <a:pt x="519" y="903"/>
                  </a:lnTo>
                  <a:moveTo>
                    <a:pt x="622" y="843"/>
                  </a:moveTo>
                  <a:lnTo>
                    <a:pt x="529" y="896"/>
                  </a:lnTo>
                  <a:lnTo>
                    <a:pt x="527" y="908"/>
                  </a:lnTo>
                  <a:lnTo>
                    <a:pt x="621" y="853"/>
                  </a:lnTo>
                  <a:lnTo>
                    <a:pt x="622" y="843"/>
                  </a:lnTo>
                  <a:moveTo>
                    <a:pt x="712" y="790"/>
                  </a:moveTo>
                  <a:lnTo>
                    <a:pt x="631" y="837"/>
                  </a:lnTo>
                  <a:lnTo>
                    <a:pt x="630" y="848"/>
                  </a:lnTo>
                  <a:lnTo>
                    <a:pt x="712" y="800"/>
                  </a:lnTo>
                  <a:lnTo>
                    <a:pt x="712" y="790"/>
                  </a:lnTo>
                  <a:moveTo>
                    <a:pt x="791" y="745"/>
                  </a:moveTo>
                  <a:lnTo>
                    <a:pt x="721" y="785"/>
                  </a:lnTo>
                  <a:lnTo>
                    <a:pt x="721" y="795"/>
                  </a:lnTo>
                  <a:lnTo>
                    <a:pt x="791" y="754"/>
                  </a:lnTo>
                  <a:lnTo>
                    <a:pt x="791" y="745"/>
                  </a:lnTo>
                  <a:moveTo>
                    <a:pt x="862" y="703"/>
                  </a:moveTo>
                  <a:lnTo>
                    <a:pt x="798" y="740"/>
                  </a:lnTo>
                  <a:lnTo>
                    <a:pt x="800" y="749"/>
                  </a:lnTo>
                  <a:lnTo>
                    <a:pt x="863" y="712"/>
                  </a:lnTo>
                  <a:lnTo>
                    <a:pt x="862" y="703"/>
                  </a:lnTo>
                  <a:moveTo>
                    <a:pt x="927" y="665"/>
                  </a:moveTo>
                  <a:lnTo>
                    <a:pt x="869" y="699"/>
                  </a:lnTo>
                  <a:lnTo>
                    <a:pt x="871" y="708"/>
                  </a:lnTo>
                  <a:lnTo>
                    <a:pt x="929" y="674"/>
                  </a:lnTo>
                  <a:lnTo>
                    <a:pt x="927" y="665"/>
                  </a:lnTo>
                  <a:moveTo>
                    <a:pt x="988" y="630"/>
                  </a:moveTo>
                  <a:lnTo>
                    <a:pt x="934" y="661"/>
                  </a:lnTo>
                  <a:lnTo>
                    <a:pt x="937" y="670"/>
                  </a:lnTo>
                  <a:lnTo>
                    <a:pt x="991" y="638"/>
                  </a:lnTo>
                  <a:lnTo>
                    <a:pt x="988" y="630"/>
                  </a:lnTo>
                  <a:moveTo>
                    <a:pt x="1046" y="596"/>
                  </a:moveTo>
                  <a:lnTo>
                    <a:pt x="996" y="626"/>
                  </a:lnTo>
                  <a:lnTo>
                    <a:pt x="999" y="634"/>
                  </a:lnTo>
                  <a:lnTo>
                    <a:pt x="1051" y="603"/>
                  </a:lnTo>
                  <a:lnTo>
                    <a:pt x="1046" y="596"/>
                  </a:lnTo>
                  <a:moveTo>
                    <a:pt x="1103" y="563"/>
                  </a:moveTo>
                  <a:lnTo>
                    <a:pt x="1054" y="592"/>
                  </a:lnTo>
                  <a:lnTo>
                    <a:pt x="1058" y="599"/>
                  </a:lnTo>
                  <a:lnTo>
                    <a:pt x="1108" y="570"/>
                  </a:lnTo>
                  <a:lnTo>
                    <a:pt x="1103" y="563"/>
                  </a:lnTo>
                  <a:moveTo>
                    <a:pt x="1159" y="531"/>
                  </a:moveTo>
                  <a:lnTo>
                    <a:pt x="1111" y="559"/>
                  </a:lnTo>
                  <a:lnTo>
                    <a:pt x="1115" y="565"/>
                  </a:lnTo>
                  <a:lnTo>
                    <a:pt x="1164" y="537"/>
                  </a:lnTo>
                  <a:lnTo>
                    <a:pt x="1159" y="531"/>
                  </a:lnTo>
                  <a:moveTo>
                    <a:pt x="1215" y="499"/>
                  </a:moveTo>
                  <a:lnTo>
                    <a:pt x="1166" y="526"/>
                  </a:lnTo>
                  <a:lnTo>
                    <a:pt x="1172" y="533"/>
                  </a:lnTo>
                  <a:lnTo>
                    <a:pt x="1221" y="504"/>
                  </a:lnTo>
                  <a:lnTo>
                    <a:pt x="1215" y="499"/>
                  </a:lnTo>
                  <a:moveTo>
                    <a:pt x="1271" y="466"/>
                  </a:moveTo>
                  <a:lnTo>
                    <a:pt x="1222" y="494"/>
                  </a:lnTo>
                  <a:lnTo>
                    <a:pt x="1228" y="500"/>
                  </a:lnTo>
                  <a:lnTo>
                    <a:pt x="1278" y="471"/>
                  </a:lnTo>
                  <a:lnTo>
                    <a:pt x="1271" y="466"/>
                  </a:lnTo>
                  <a:moveTo>
                    <a:pt x="1330" y="432"/>
                  </a:moveTo>
                  <a:lnTo>
                    <a:pt x="1279" y="461"/>
                  </a:lnTo>
                  <a:lnTo>
                    <a:pt x="1286" y="467"/>
                  </a:lnTo>
                  <a:lnTo>
                    <a:pt x="1337" y="437"/>
                  </a:lnTo>
                  <a:lnTo>
                    <a:pt x="1330" y="432"/>
                  </a:lnTo>
                  <a:moveTo>
                    <a:pt x="1391" y="396"/>
                  </a:moveTo>
                  <a:lnTo>
                    <a:pt x="1337" y="427"/>
                  </a:lnTo>
                  <a:lnTo>
                    <a:pt x="1345" y="432"/>
                  </a:lnTo>
                  <a:lnTo>
                    <a:pt x="1399" y="401"/>
                  </a:lnTo>
                  <a:lnTo>
                    <a:pt x="1391" y="396"/>
                  </a:lnTo>
                  <a:moveTo>
                    <a:pt x="2073" y="0"/>
                  </a:moveTo>
                  <a:lnTo>
                    <a:pt x="1988" y="49"/>
                  </a:lnTo>
                  <a:lnTo>
                    <a:pt x="1399" y="391"/>
                  </a:lnTo>
                  <a:lnTo>
                    <a:pt x="1407" y="396"/>
                  </a:lnTo>
                  <a:lnTo>
                    <a:pt x="1989" y="58"/>
                  </a:lnTo>
                  <a:lnTo>
                    <a:pt x="20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4" name="Freeform 44"/>
            <p:cNvSpPr>
              <a:spLocks noEditPoints="1" noChangeArrowheads="1"/>
            </p:cNvSpPr>
            <p:nvPr>
              <p:custDataLst>
                <p:tags r:id="rId40"/>
              </p:custDataLst>
            </p:nvPr>
          </p:nvSpPr>
          <p:spPr bwMode="auto">
            <a:xfrm>
              <a:off x="4082472" y="3417775"/>
              <a:ext cx="4695819" cy="3251227"/>
            </a:xfrm>
            <a:custGeom>
              <a:avLst/>
              <a:gdLst>
                <a:gd name="T0" fmla="*/ 0 w 1739"/>
                <a:gd name="T1" fmla="*/ 1204 h 1204"/>
                <a:gd name="T2" fmla="*/ 138 w 1739"/>
                <a:gd name="T3" fmla="*/ 1119 h 1204"/>
                <a:gd name="T4" fmla="*/ 269 w 1739"/>
                <a:gd name="T5" fmla="*/ 1018 h 1204"/>
                <a:gd name="T6" fmla="*/ 148 w 1739"/>
                <a:gd name="T7" fmla="*/ 1112 h 1204"/>
                <a:gd name="T8" fmla="*/ 269 w 1739"/>
                <a:gd name="T9" fmla="*/ 1018 h 1204"/>
                <a:gd name="T10" fmla="*/ 278 w 1739"/>
                <a:gd name="T11" fmla="*/ 1012 h 1204"/>
                <a:gd name="T12" fmla="*/ 377 w 1739"/>
                <a:gd name="T13" fmla="*/ 953 h 1204"/>
                <a:gd name="T14" fmla="*/ 470 w 1739"/>
                <a:gd name="T15" fmla="*/ 879 h 1204"/>
                <a:gd name="T16" fmla="*/ 386 w 1739"/>
                <a:gd name="T17" fmla="*/ 947 h 1204"/>
                <a:gd name="T18" fmla="*/ 470 w 1739"/>
                <a:gd name="T19" fmla="*/ 879 h 1204"/>
                <a:gd name="T20" fmla="*/ 477 w 1739"/>
                <a:gd name="T21" fmla="*/ 873 h 1204"/>
                <a:gd name="T22" fmla="*/ 553 w 1739"/>
                <a:gd name="T23" fmla="*/ 831 h 1204"/>
                <a:gd name="T24" fmla="*/ 625 w 1739"/>
                <a:gd name="T25" fmla="*/ 770 h 1204"/>
                <a:gd name="T26" fmla="*/ 561 w 1739"/>
                <a:gd name="T27" fmla="*/ 826 h 1204"/>
                <a:gd name="T28" fmla="*/ 625 w 1739"/>
                <a:gd name="T29" fmla="*/ 770 h 1204"/>
                <a:gd name="T30" fmla="*/ 633 w 1739"/>
                <a:gd name="T31" fmla="*/ 765 h 1204"/>
                <a:gd name="T32" fmla="*/ 697 w 1739"/>
                <a:gd name="T33" fmla="*/ 731 h 1204"/>
                <a:gd name="T34" fmla="*/ 758 w 1739"/>
                <a:gd name="T35" fmla="*/ 679 h 1204"/>
                <a:gd name="T36" fmla="*/ 704 w 1739"/>
                <a:gd name="T37" fmla="*/ 726 h 1204"/>
                <a:gd name="T38" fmla="*/ 758 w 1739"/>
                <a:gd name="T39" fmla="*/ 679 h 1204"/>
                <a:gd name="T40" fmla="*/ 765 w 1739"/>
                <a:gd name="T41" fmla="*/ 674 h 1204"/>
                <a:gd name="T42" fmla="*/ 824 w 1739"/>
                <a:gd name="T43" fmla="*/ 644 h 1204"/>
                <a:gd name="T44" fmla="*/ 878 w 1739"/>
                <a:gd name="T45" fmla="*/ 596 h 1204"/>
                <a:gd name="T46" fmla="*/ 831 w 1739"/>
                <a:gd name="T47" fmla="*/ 639 h 1204"/>
                <a:gd name="T48" fmla="*/ 878 w 1739"/>
                <a:gd name="T49" fmla="*/ 596 h 1204"/>
                <a:gd name="T50" fmla="*/ 885 w 1739"/>
                <a:gd name="T51" fmla="*/ 591 h 1204"/>
                <a:gd name="T52" fmla="*/ 943 w 1739"/>
                <a:gd name="T53" fmla="*/ 561 h 1204"/>
                <a:gd name="T54" fmla="*/ 995 w 1739"/>
                <a:gd name="T55" fmla="*/ 515 h 1204"/>
                <a:gd name="T56" fmla="*/ 950 w 1739"/>
                <a:gd name="T57" fmla="*/ 556 h 1204"/>
                <a:gd name="T58" fmla="*/ 995 w 1739"/>
                <a:gd name="T59" fmla="*/ 515 h 1204"/>
                <a:gd name="T60" fmla="*/ 1002 w 1739"/>
                <a:gd name="T61" fmla="*/ 509 h 1204"/>
                <a:gd name="T62" fmla="*/ 1062 w 1739"/>
                <a:gd name="T63" fmla="*/ 479 h 1204"/>
                <a:gd name="T64" fmla="*/ 1116 w 1739"/>
                <a:gd name="T65" fmla="*/ 431 h 1204"/>
                <a:gd name="T66" fmla="*/ 1069 w 1739"/>
                <a:gd name="T67" fmla="*/ 473 h 1204"/>
                <a:gd name="T68" fmla="*/ 1116 w 1739"/>
                <a:gd name="T69" fmla="*/ 431 h 1204"/>
                <a:gd name="T70" fmla="*/ 1654 w 1739"/>
                <a:gd name="T71" fmla="*/ 58 h 1204"/>
                <a:gd name="T72" fmla="*/ 1131 w 1739"/>
                <a:gd name="T73" fmla="*/ 430 h 1204"/>
                <a:gd name="T74" fmla="*/ 1739 w 1739"/>
                <a:gd name="T7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9" h="1204">
                  <a:moveTo>
                    <a:pt x="140" y="1107"/>
                  </a:moveTo>
                  <a:lnTo>
                    <a:pt x="0" y="1204"/>
                  </a:lnTo>
                  <a:lnTo>
                    <a:pt x="15" y="1204"/>
                  </a:lnTo>
                  <a:lnTo>
                    <a:pt x="138" y="1119"/>
                  </a:lnTo>
                  <a:lnTo>
                    <a:pt x="140" y="1107"/>
                  </a:lnTo>
                  <a:close/>
                  <a:moveTo>
                    <a:pt x="269" y="1018"/>
                  </a:moveTo>
                  <a:lnTo>
                    <a:pt x="151" y="1100"/>
                  </a:lnTo>
                  <a:lnTo>
                    <a:pt x="148" y="1112"/>
                  </a:lnTo>
                  <a:lnTo>
                    <a:pt x="267" y="1029"/>
                  </a:lnTo>
                  <a:lnTo>
                    <a:pt x="269" y="1018"/>
                  </a:lnTo>
                  <a:close/>
                  <a:moveTo>
                    <a:pt x="377" y="943"/>
                  </a:moveTo>
                  <a:lnTo>
                    <a:pt x="278" y="1012"/>
                  </a:lnTo>
                  <a:lnTo>
                    <a:pt x="276" y="1022"/>
                  </a:lnTo>
                  <a:lnTo>
                    <a:pt x="377" y="953"/>
                  </a:lnTo>
                  <a:lnTo>
                    <a:pt x="377" y="943"/>
                  </a:lnTo>
                  <a:close/>
                  <a:moveTo>
                    <a:pt x="470" y="879"/>
                  </a:moveTo>
                  <a:lnTo>
                    <a:pt x="386" y="936"/>
                  </a:lnTo>
                  <a:lnTo>
                    <a:pt x="386" y="947"/>
                  </a:lnTo>
                  <a:lnTo>
                    <a:pt x="470" y="889"/>
                  </a:lnTo>
                  <a:lnTo>
                    <a:pt x="470" y="879"/>
                  </a:lnTo>
                  <a:close/>
                  <a:moveTo>
                    <a:pt x="551" y="822"/>
                  </a:moveTo>
                  <a:lnTo>
                    <a:pt x="477" y="873"/>
                  </a:lnTo>
                  <a:lnTo>
                    <a:pt x="479" y="883"/>
                  </a:lnTo>
                  <a:lnTo>
                    <a:pt x="553" y="831"/>
                  </a:lnTo>
                  <a:lnTo>
                    <a:pt x="551" y="822"/>
                  </a:lnTo>
                  <a:close/>
                  <a:moveTo>
                    <a:pt x="625" y="770"/>
                  </a:moveTo>
                  <a:lnTo>
                    <a:pt x="559" y="817"/>
                  </a:lnTo>
                  <a:lnTo>
                    <a:pt x="561" y="826"/>
                  </a:lnTo>
                  <a:lnTo>
                    <a:pt x="628" y="779"/>
                  </a:lnTo>
                  <a:lnTo>
                    <a:pt x="625" y="770"/>
                  </a:lnTo>
                  <a:close/>
                  <a:moveTo>
                    <a:pt x="694" y="723"/>
                  </a:moveTo>
                  <a:lnTo>
                    <a:pt x="633" y="765"/>
                  </a:lnTo>
                  <a:lnTo>
                    <a:pt x="636" y="774"/>
                  </a:lnTo>
                  <a:lnTo>
                    <a:pt x="697" y="731"/>
                  </a:lnTo>
                  <a:lnTo>
                    <a:pt x="694" y="723"/>
                  </a:lnTo>
                  <a:close/>
                  <a:moveTo>
                    <a:pt x="758" y="679"/>
                  </a:moveTo>
                  <a:lnTo>
                    <a:pt x="701" y="718"/>
                  </a:lnTo>
                  <a:lnTo>
                    <a:pt x="704" y="726"/>
                  </a:lnTo>
                  <a:lnTo>
                    <a:pt x="762" y="687"/>
                  </a:lnTo>
                  <a:lnTo>
                    <a:pt x="758" y="679"/>
                  </a:lnTo>
                  <a:close/>
                  <a:moveTo>
                    <a:pt x="819" y="637"/>
                  </a:moveTo>
                  <a:lnTo>
                    <a:pt x="765" y="674"/>
                  </a:lnTo>
                  <a:lnTo>
                    <a:pt x="769" y="682"/>
                  </a:lnTo>
                  <a:lnTo>
                    <a:pt x="824" y="644"/>
                  </a:lnTo>
                  <a:lnTo>
                    <a:pt x="819" y="637"/>
                  </a:lnTo>
                  <a:close/>
                  <a:moveTo>
                    <a:pt x="878" y="596"/>
                  </a:moveTo>
                  <a:lnTo>
                    <a:pt x="826" y="632"/>
                  </a:lnTo>
                  <a:lnTo>
                    <a:pt x="831" y="639"/>
                  </a:lnTo>
                  <a:lnTo>
                    <a:pt x="884" y="602"/>
                  </a:lnTo>
                  <a:lnTo>
                    <a:pt x="878" y="596"/>
                  </a:lnTo>
                  <a:close/>
                  <a:moveTo>
                    <a:pt x="937" y="555"/>
                  </a:moveTo>
                  <a:lnTo>
                    <a:pt x="885" y="591"/>
                  </a:lnTo>
                  <a:lnTo>
                    <a:pt x="891" y="597"/>
                  </a:lnTo>
                  <a:lnTo>
                    <a:pt x="943" y="561"/>
                  </a:lnTo>
                  <a:lnTo>
                    <a:pt x="937" y="555"/>
                  </a:lnTo>
                  <a:close/>
                  <a:moveTo>
                    <a:pt x="995" y="515"/>
                  </a:moveTo>
                  <a:lnTo>
                    <a:pt x="944" y="550"/>
                  </a:lnTo>
                  <a:lnTo>
                    <a:pt x="950" y="556"/>
                  </a:lnTo>
                  <a:lnTo>
                    <a:pt x="1002" y="520"/>
                  </a:lnTo>
                  <a:lnTo>
                    <a:pt x="995" y="515"/>
                  </a:lnTo>
                  <a:close/>
                  <a:moveTo>
                    <a:pt x="1055" y="473"/>
                  </a:moveTo>
                  <a:lnTo>
                    <a:pt x="1002" y="509"/>
                  </a:lnTo>
                  <a:lnTo>
                    <a:pt x="1010" y="515"/>
                  </a:lnTo>
                  <a:lnTo>
                    <a:pt x="1062" y="479"/>
                  </a:lnTo>
                  <a:lnTo>
                    <a:pt x="1055" y="473"/>
                  </a:lnTo>
                  <a:close/>
                  <a:moveTo>
                    <a:pt x="1116" y="431"/>
                  </a:moveTo>
                  <a:lnTo>
                    <a:pt x="1062" y="468"/>
                  </a:lnTo>
                  <a:lnTo>
                    <a:pt x="1069" y="473"/>
                  </a:lnTo>
                  <a:lnTo>
                    <a:pt x="1124" y="436"/>
                  </a:lnTo>
                  <a:lnTo>
                    <a:pt x="1116" y="431"/>
                  </a:lnTo>
                  <a:close/>
                  <a:moveTo>
                    <a:pt x="1738" y="0"/>
                  </a:moveTo>
                  <a:lnTo>
                    <a:pt x="1654" y="58"/>
                  </a:lnTo>
                  <a:lnTo>
                    <a:pt x="1124" y="425"/>
                  </a:lnTo>
                  <a:lnTo>
                    <a:pt x="1131" y="430"/>
                  </a:lnTo>
                  <a:lnTo>
                    <a:pt x="1664" y="62"/>
                  </a:lnTo>
                  <a:lnTo>
                    <a:pt x="1739" y="0"/>
                  </a:lnTo>
                  <a:lnTo>
                    <a:pt x="173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5" name="Freeform 45"/>
            <p:cNvSpPr>
              <a:spLocks noEditPoints="1" noChangeArrowheads="1"/>
            </p:cNvSpPr>
            <p:nvPr>
              <p:custDataLst>
                <p:tags r:id="rId41"/>
              </p:custDataLst>
            </p:nvPr>
          </p:nvSpPr>
          <p:spPr bwMode="auto">
            <a:xfrm>
              <a:off x="4082472" y="3417775"/>
              <a:ext cx="4695819" cy="3251227"/>
            </a:xfrm>
            <a:custGeom>
              <a:avLst/>
              <a:gdLst>
                <a:gd name="T0" fmla="*/ 0 w 1739"/>
                <a:gd name="T1" fmla="*/ 1204 h 1204"/>
                <a:gd name="T2" fmla="*/ 138 w 1739"/>
                <a:gd name="T3" fmla="*/ 1119 h 1204"/>
                <a:gd name="T4" fmla="*/ 269 w 1739"/>
                <a:gd name="T5" fmla="*/ 1018 h 1204"/>
                <a:gd name="T6" fmla="*/ 148 w 1739"/>
                <a:gd name="T7" fmla="*/ 1112 h 1204"/>
                <a:gd name="T8" fmla="*/ 269 w 1739"/>
                <a:gd name="T9" fmla="*/ 1018 h 1204"/>
                <a:gd name="T10" fmla="*/ 278 w 1739"/>
                <a:gd name="T11" fmla="*/ 1012 h 1204"/>
                <a:gd name="T12" fmla="*/ 377 w 1739"/>
                <a:gd name="T13" fmla="*/ 953 h 1204"/>
                <a:gd name="T14" fmla="*/ 470 w 1739"/>
                <a:gd name="T15" fmla="*/ 879 h 1204"/>
                <a:gd name="T16" fmla="*/ 386 w 1739"/>
                <a:gd name="T17" fmla="*/ 947 h 1204"/>
                <a:gd name="T18" fmla="*/ 470 w 1739"/>
                <a:gd name="T19" fmla="*/ 879 h 1204"/>
                <a:gd name="T20" fmla="*/ 477 w 1739"/>
                <a:gd name="T21" fmla="*/ 873 h 1204"/>
                <a:gd name="T22" fmla="*/ 553 w 1739"/>
                <a:gd name="T23" fmla="*/ 831 h 1204"/>
                <a:gd name="T24" fmla="*/ 625 w 1739"/>
                <a:gd name="T25" fmla="*/ 770 h 1204"/>
                <a:gd name="T26" fmla="*/ 561 w 1739"/>
                <a:gd name="T27" fmla="*/ 826 h 1204"/>
                <a:gd name="T28" fmla="*/ 625 w 1739"/>
                <a:gd name="T29" fmla="*/ 770 h 1204"/>
                <a:gd name="T30" fmla="*/ 633 w 1739"/>
                <a:gd name="T31" fmla="*/ 765 h 1204"/>
                <a:gd name="T32" fmla="*/ 697 w 1739"/>
                <a:gd name="T33" fmla="*/ 731 h 1204"/>
                <a:gd name="T34" fmla="*/ 758 w 1739"/>
                <a:gd name="T35" fmla="*/ 679 h 1204"/>
                <a:gd name="T36" fmla="*/ 704 w 1739"/>
                <a:gd name="T37" fmla="*/ 726 h 1204"/>
                <a:gd name="T38" fmla="*/ 758 w 1739"/>
                <a:gd name="T39" fmla="*/ 679 h 1204"/>
                <a:gd name="T40" fmla="*/ 765 w 1739"/>
                <a:gd name="T41" fmla="*/ 674 h 1204"/>
                <a:gd name="T42" fmla="*/ 824 w 1739"/>
                <a:gd name="T43" fmla="*/ 644 h 1204"/>
                <a:gd name="T44" fmla="*/ 878 w 1739"/>
                <a:gd name="T45" fmla="*/ 596 h 1204"/>
                <a:gd name="T46" fmla="*/ 831 w 1739"/>
                <a:gd name="T47" fmla="*/ 639 h 1204"/>
                <a:gd name="T48" fmla="*/ 878 w 1739"/>
                <a:gd name="T49" fmla="*/ 596 h 1204"/>
                <a:gd name="T50" fmla="*/ 885 w 1739"/>
                <a:gd name="T51" fmla="*/ 591 h 1204"/>
                <a:gd name="T52" fmla="*/ 943 w 1739"/>
                <a:gd name="T53" fmla="*/ 561 h 1204"/>
                <a:gd name="T54" fmla="*/ 995 w 1739"/>
                <a:gd name="T55" fmla="*/ 515 h 1204"/>
                <a:gd name="T56" fmla="*/ 950 w 1739"/>
                <a:gd name="T57" fmla="*/ 556 h 1204"/>
                <a:gd name="T58" fmla="*/ 995 w 1739"/>
                <a:gd name="T59" fmla="*/ 515 h 1204"/>
                <a:gd name="T60" fmla="*/ 1002 w 1739"/>
                <a:gd name="T61" fmla="*/ 509 h 1204"/>
                <a:gd name="T62" fmla="*/ 1062 w 1739"/>
                <a:gd name="T63" fmla="*/ 479 h 1204"/>
                <a:gd name="T64" fmla="*/ 1116 w 1739"/>
                <a:gd name="T65" fmla="*/ 431 h 1204"/>
                <a:gd name="T66" fmla="*/ 1069 w 1739"/>
                <a:gd name="T67" fmla="*/ 473 h 1204"/>
                <a:gd name="T68" fmla="*/ 1116 w 1739"/>
                <a:gd name="T69" fmla="*/ 431 h 1204"/>
                <a:gd name="T70" fmla="*/ 1654 w 1739"/>
                <a:gd name="T71" fmla="*/ 58 h 1204"/>
                <a:gd name="T72" fmla="*/ 1131 w 1739"/>
                <a:gd name="T73" fmla="*/ 430 h 1204"/>
                <a:gd name="T74" fmla="*/ 1739 w 1739"/>
                <a:gd name="T7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9" h="1204">
                  <a:moveTo>
                    <a:pt x="140" y="1107"/>
                  </a:moveTo>
                  <a:lnTo>
                    <a:pt x="0" y="1204"/>
                  </a:lnTo>
                  <a:lnTo>
                    <a:pt x="15" y="1204"/>
                  </a:lnTo>
                  <a:lnTo>
                    <a:pt x="138" y="1119"/>
                  </a:lnTo>
                  <a:lnTo>
                    <a:pt x="140" y="1107"/>
                  </a:lnTo>
                  <a:moveTo>
                    <a:pt x="269" y="1018"/>
                  </a:moveTo>
                  <a:lnTo>
                    <a:pt x="151" y="1100"/>
                  </a:lnTo>
                  <a:lnTo>
                    <a:pt x="148" y="1112"/>
                  </a:lnTo>
                  <a:lnTo>
                    <a:pt x="267" y="1029"/>
                  </a:lnTo>
                  <a:lnTo>
                    <a:pt x="269" y="1018"/>
                  </a:lnTo>
                  <a:moveTo>
                    <a:pt x="377" y="943"/>
                  </a:moveTo>
                  <a:lnTo>
                    <a:pt x="278" y="1012"/>
                  </a:lnTo>
                  <a:lnTo>
                    <a:pt x="276" y="1022"/>
                  </a:lnTo>
                  <a:lnTo>
                    <a:pt x="377" y="953"/>
                  </a:lnTo>
                  <a:lnTo>
                    <a:pt x="377" y="943"/>
                  </a:lnTo>
                  <a:moveTo>
                    <a:pt x="470" y="879"/>
                  </a:moveTo>
                  <a:lnTo>
                    <a:pt x="386" y="936"/>
                  </a:lnTo>
                  <a:lnTo>
                    <a:pt x="386" y="947"/>
                  </a:lnTo>
                  <a:lnTo>
                    <a:pt x="470" y="889"/>
                  </a:lnTo>
                  <a:lnTo>
                    <a:pt x="470" y="879"/>
                  </a:lnTo>
                  <a:moveTo>
                    <a:pt x="551" y="822"/>
                  </a:moveTo>
                  <a:lnTo>
                    <a:pt x="477" y="873"/>
                  </a:lnTo>
                  <a:lnTo>
                    <a:pt x="479" y="883"/>
                  </a:lnTo>
                  <a:lnTo>
                    <a:pt x="553" y="831"/>
                  </a:lnTo>
                  <a:lnTo>
                    <a:pt x="551" y="822"/>
                  </a:lnTo>
                  <a:moveTo>
                    <a:pt x="625" y="770"/>
                  </a:moveTo>
                  <a:lnTo>
                    <a:pt x="559" y="817"/>
                  </a:lnTo>
                  <a:lnTo>
                    <a:pt x="561" y="826"/>
                  </a:lnTo>
                  <a:lnTo>
                    <a:pt x="628" y="779"/>
                  </a:lnTo>
                  <a:lnTo>
                    <a:pt x="625" y="770"/>
                  </a:lnTo>
                  <a:moveTo>
                    <a:pt x="694" y="723"/>
                  </a:moveTo>
                  <a:lnTo>
                    <a:pt x="633" y="765"/>
                  </a:lnTo>
                  <a:lnTo>
                    <a:pt x="636" y="774"/>
                  </a:lnTo>
                  <a:lnTo>
                    <a:pt x="697" y="731"/>
                  </a:lnTo>
                  <a:lnTo>
                    <a:pt x="694" y="723"/>
                  </a:lnTo>
                  <a:moveTo>
                    <a:pt x="758" y="679"/>
                  </a:moveTo>
                  <a:lnTo>
                    <a:pt x="701" y="718"/>
                  </a:lnTo>
                  <a:lnTo>
                    <a:pt x="704" y="726"/>
                  </a:lnTo>
                  <a:lnTo>
                    <a:pt x="762" y="687"/>
                  </a:lnTo>
                  <a:lnTo>
                    <a:pt x="758" y="679"/>
                  </a:lnTo>
                  <a:moveTo>
                    <a:pt x="819" y="637"/>
                  </a:moveTo>
                  <a:lnTo>
                    <a:pt x="765" y="674"/>
                  </a:lnTo>
                  <a:lnTo>
                    <a:pt x="769" y="682"/>
                  </a:lnTo>
                  <a:lnTo>
                    <a:pt x="824" y="644"/>
                  </a:lnTo>
                  <a:lnTo>
                    <a:pt x="819" y="637"/>
                  </a:lnTo>
                  <a:moveTo>
                    <a:pt x="878" y="596"/>
                  </a:moveTo>
                  <a:lnTo>
                    <a:pt x="826" y="632"/>
                  </a:lnTo>
                  <a:lnTo>
                    <a:pt x="831" y="639"/>
                  </a:lnTo>
                  <a:lnTo>
                    <a:pt x="884" y="602"/>
                  </a:lnTo>
                  <a:lnTo>
                    <a:pt x="878" y="596"/>
                  </a:lnTo>
                  <a:moveTo>
                    <a:pt x="937" y="555"/>
                  </a:moveTo>
                  <a:lnTo>
                    <a:pt x="885" y="591"/>
                  </a:lnTo>
                  <a:lnTo>
                    <a:pt x="891" y="597"/>
                  </a:lnTo>
                  <a:lnTo>
                    <a:pt x="943" y="561"/>
                  </a:lnTo>
                  <a:lnTo>
                    <a:pt x="937" y="555"/>
                  </a:lnTo>
                  <a:moveTo>
                    <a:pt x="995" y="515"/>
                  </a:moveTo>
                  <a:lnTo>
                    <a:pt x="944" y="550"/>
                  </a:lnTo>
                  <a:lnTo>
                    <a:pt x="950" y="556"/>
                  </a:lnTo>
                  <a:lnTo>
                    <a:pt x="1002" y="520"/>
                  </a:lnTo>
                  <a:lnTo>
                    <a:pt x="995" y="515"/>
                  </a:lnTo>
                  <a:moveTo>
                    <a:pt x="1055" y="473"/>
                  </a:moveTo>
                  <a:lnTo>
                    <a:pt x="1002" y="509"/>
                  </a:lnTo>
                  <a:lnTo>
                    <a:pt x="1010" y="515"/>
                  </a:lnTo>
                  <a:lnTo>
                    <a:pt x="1062" y="479"/>
                  </a:lnTo>
                  <a:lnTo>
                    <a:pt x="1055" y="473"/>
                  </a:lnTo>
                  <a:moveTo>
                    <a:pt x="1116" y="431"/>
                  </a:moveTo>
                  <a:lnTo>
                    <a:pt x="1062" y="468"/>
                  </a:lnTo>
                  <a:lnTo>
                    <a:pt x="1069" y="473"/>
                  </a:lnTo>
                  <a:lnTo>
                    <a:pt x="1124" y="436"/>
                  </a:lnTo>
                  <a:lnTo>
                    <a:pt x="1116" y="431"/>
                  </a:lnTo>
                  <a:moveTo>
                    <a:pt x="1738" y="0"/>
                  </a:moveTo>
                  <a:lnTo>
                    <a:pt x="1654" y="58"/>
                  </a:lnTo>
                  <a:lnTo>
                    <a:pt x="1124" y="425"/>
                  </a:lnTo>
                  <a:lnTo>
                    <a:pt x="1131" y="430"/>
                  </a:lnTo>
                  <a:lnTo>
                    <a:pt x="1664" y="62"/>
                  </a:lnTo>
                  <a:lnTo>
                    <a:pt x="1739" y="0"/>
                  </a:lnTo>
                  <a:lnTo>
                    <a:pt x="17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6" name="Freeform 46"/>
            <p:cNvSpPr>
              <a:spLocks noEditPoints="1" noChangeArrowheads="1"/>
            </p:cNvSpPr>
            <p:nvPr>
              <p:custDataLst>
                <p:tags r:id="rId42"/>
              </p:custDataLst>
            </p:nvPr>
          </p:nvSpPr>
          <p:spPr bwMode="auto">
            <a:xfrm>
              <a:off x="4841439" y="3417775"/>
              <a:ext cx="3936852" cy="3251227"/>
            </a:xfrm>
            <a:custGeom>
              <a:avLst/>
              <a:gdLst>
                <a:gd name="T0" fmla="*/ 0 w 1458"/>
                <a:gd name="T1" fmla="*/ 1204 h 1204"/>
                <a:gd name="T2" fmla="*/ 96 w 1458"/>
                <a:gd name="T3" fmla="*/ 1135 h 1204"/>
                <a:gd name="T4" fmla="*/ 205 w 1458"/>
                <a:gd name="T5" fmla="*/ 1034 h 1204"/>
                <a:gd name="T6" fmla="*/ 105 w 1458"/>
                <a:gd name="T7" fmla="*/ 1128 h 1204"/>
                <a:gd name="T8" fmla="*/ 205 w 1458"/>
                <a:gd name="T9" fmla="*/ 1034 h 1204"/>
                <a:gd name="T10" fmla="*/ 213 w 1458"/>
                <a:gd name="T11" fmla="*/ 1028 h 1204"/>
                <a:gd name="T12" fmla="*/ 301 w 1458"/>
                <a:gd name="T13" fmla="*/ 966 h 1204"/>
                <a:gd name="T14" fmla="*/ 382 w 1458"/>
                <a:gd name="T15" fmla="*/ 888 h 1204"/>
                <a:gd name="T16" fmla="*/ 308 w 1458"/>
                <a:gd name="T17" fmla="*/ 960 h 1204"/>
                <a:gd name="T18" fmla="*/ 382 w 1458"/>
                <a:gd name="T19" fmla="*/ 888 h 1204"/>
                <a:gd name="T20" fmla="*/ 390 w 1458"/>
                <a:gd name="T21" fmla="*/ 881 h 1204"/>
                <a:gd name="T22" fmla="*/ 461 w 1458"/>
                <a:gd name="T23" fmla="*/ 834 h 1204"/>
                <a:gd name="T24" fmla="*/ 528 w 1458"/>
                <a:gd name="T25" fmla="*/ 768 h 1204"/>
                <a:gd name="T26" fmla="*/ 468 w 1458"/>
                <a:gd name="T27" fmla="*/ 828 h 1204"/>
                <a:gd name="T28" fmla="*/ 528 w 1458"/>
                <a:gd name="T29" fmla="*/ 768 h 1204"/>
                <a:gd name="T30" fmla="*/ 534 w 1458"/>
                <a:gd name="T31" fmla="*/ 763 h 1204"/>
                <a:gd name="T32" fmla="*/ 597 w 1458"/>
                <a:gd name="T33" fmla="*/ 721 h 1204"/>
                <a:gd name="T34" fmla="*/ 655 w 1458"/>
                <a:gd name="T35" fmla="*/ 663 h 1204"/>
                <a:gd name="T36" fmla="*/ 604 w 1458"/>
                <a:gd name="T37" fmla="*/ 716 h 1204"/>
                <a:gd name="T38" fmla="*/ 655 w 1458"/>
                <a:gd name="T39" fmla="*/ 663 h 1204"/>
                <a:gd name="T40" fmla="*/ 661 w 1458"/>
                <a:gd name="T41" fmla="*/ 658 h 1204"/>
                <a:gd name="T42" fmla="*/ 721 w 1458"/>
                <a:gd name="T43" fmla="*/ 619 h 1204"/>
                <a:gd name="T44" fmla="*/ 774 w 1458"/>
                <a:gd name="T45" fmla="*/ 564 h 1204"/>
                <a:gd name="T46" fmla="*/ 728 w 1458"/>
                <a:gd name="T47" fmla="*/ 614 h 1204"/>
                <a:gd name="T48" fmla="*/ 774 w 1458"/>
                <a:gd name="T49" fmla="*/ 564 h 1204"/>
                <a:gd name="T50" fmla="*/ 781 w 1458"/>
                <a:gd name="T51" fmla="*/ 558 h 1204"/>
                <a:gd name="T52" fmla="*/ 841 w 1458"/>
                <a:gd name="T53" fmla="*/ 520 h 1204"/>
                <a:gd name="T54" fmla="*/ 894 w 1458"/>
                <a:gd name="T55" fmla="*/ 466 h 1204"/>
                <a:gd name="T56" fmla="*/ 848 w 1458"/>
                <a:gd name="T57" fmla="*/ 515 h 1204"/>
                <a:gd name="T58" fmla="*/ 894 w 1458"/>
                <a:gd name="T59" fmla="*/ 466 h 1204"/>
                <a:gd name="T60" fmla="*/ 1383 w 1458"/>
                <a:gd name="T61" fmla="*/ 62 h 1204"/>
                <a:gd name="T62" fmla="*/ 909 w 1458"/>
                <a:gd name="T63" fmla="*/ 464 h 1204"/>
                <a:gd name="T64" fmla="*/ 1458 w 1458"/>
                <a:gd name="T6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8" h="1204">
                  <a:moveTo>
                    <a:pt x="96" y="1124"/>
                  </a:moveTo>
                  <a:lnTo>
                    <a:pt x="0" y="1204"/>
                  </a:lnTo>
                  <a:lnTo>
                    <a:pt x="13" y="1204"/>
                  </a:lnTo>
                  <a:lnTo>
                    <a:pt x="96" y="1135"/>
                  </a:lnTo>
                  <a:lnTo>
                    <a:pt x="96" y="1124"/>
                  </a:lnTo>
                  <a:close/>
                  <a:moveTo>
                    <a:pt x="205" y="1034"/>
                  </a:moveTo>
                  <a:lnTo>
                    <a:pt x="105" y="1117"/>
                  </a:lnTo>
                  <a:lnTo>
                    <a:pt x="105" y="1128"/>
                  </a:lnTo>
                  <a:lnTo>
                    <a:pt x="206" y="1044"/>
                  </a:lnTo>
                  <a:lnTo>
                    <a:pt x="205" y="1034"/>
                  </a:lnTo>
                  <a:close/>
                  <a:moveTo>
                    <a:pt x="299" y="956"/>
                  </a:moveTo>
                  <a:lnTo>
                    <a:pt x="213" y="1028"/>
                  </a:lnTo>
                  <a:lnTo>
                    <a:pt x="214" y="1038"/>
                  </a:lnTo>
                  <a:lnTo>
                    <a:pt x="301" y="966"/>
                  </a:lnTo>
                  <a:lnTo>
                    <a:pt x="299" y="956"/>
                  </a:lnTo>
                  <a:close/>
                  <a:moveTo>
                    <a:pt x="382" y="888"/>
                  </a:moveTo>
                  <a:lnTo>
                    <a:pt x="306" y="950"/>
                  </a:lnTo>
                  <a:lnTo>
                    <a:pt x="308" y="960"/>
                  </a:lnTo>
                  <a:lnTo>
                    <a:pt x="385" y="896"/>
                  </a:lnTo>
                  <a:lnTo>
                    <a:pt x="382" y="888"/>
                  </a:lnTo>
                  <a:close/>
                  <a:moveTo>
                    <a:pt x="458" y="825"/>
                  </a:moveTo>
                  <a:lnTo>
                    <a:pt x="390" y="881"/>
                  </a:lnTo>
                  <a:lnTo>
                    <a:pt x="392" y="891"/>
                  </a:lnTo>
                  <a:lnTo>
                    <a:pt x="461" y="834"/>
                  </a:lnTo>
                  <a:lnTo>
                    <a:pt x="458" y="825"/>
                  </a:lnTo>
                  <a:close/>
                  <a:moveTo>
                    <a:pt x="528" y="768"/>
                  </a:moveTo>
                  <a:lnTo>
                    <a:pt x="465" y="820"/>
                  </a:lnTo>
                  <a:lnTo>
                    <a:pt x="468" y="828"/>
                  </a:lnTo>
                  <a:lnTo>
                    <a:pt x="531" y="775"/>
                  </a:lnTo>
                  <a:lnTo>
                    <a:pt x="528" y="768"/>
                  </a:lnTo>
                  <a:close/>
                  <a:moveTo>
                    <a:pt x="593" y="714"/>
                  </a:moveTo>
                  <a:lnTo>
                    <a:pt x="534" y="763"/>
                  </a:lnTo>
                  <a:lnTo>
                    <a:pt x="538" y="770"/>
                  </a:lnTo>
                  <a:lnTo>
                    <a:pt x="597" y="721"/>
                  </a:lnTo>
                  <a:lnTo>
                    <a:pt x="593" y="714"/>
                  </a:lnTo>
                  <a:close/>
                  <a:moveTo>
                    <a:pt x="655" y="663"/>
                  </a:moveTo>
                  <a:lnTo>
                    <a:pt x="599" y="709"/>
                  </a:lnTo>
                  <a:lnTo>
                    <a:pt x="604" y="716"/>
                  </a:lnTo>
                  <a:lnTo>
                    <a:pt x="660" y="670"/>
                  </a:lnTo>
                  <a:lnTo>
                    <a:pt x="655" y="663"/>
                  </a:lnTo>
                  <a:close/>
                  <a:moveTo>
                    <a:pt x="715" y="613"/>
                  </a:moveTo>
                  <a:lnTo>
                    <a:pt x="661" y="658"/>
                  </a:lnTo>
                  <a:lnTo>
                    <a:pt x="667" y="664"/>
                  </a:lnTo>
                  <a:lnTo>
                    <a:pt x="721" y="619"/>
                  </a:lnTo>
                  <a:lnTo>
                    <a:pt x="715" y="613"/>
                  </a:lnTo>
                  <a:close/>
                  <a:moveTo>
                    <a:pt x="774" y="564"/>
                  </a:moveTo>
                  <a:lnTo>
                    <a:pt x="721" y="608"/>
                  </a:lnTo>
                  <a:lnTo>
                    <a:pt x="728" y="614"/>
                  </a:lnTo>
                  <a:lnTo>
                    <a:pt x="781" y="570"/>
                  </a:lnTo>
                  <a:lnTo>
                    <a:pt x="774" y="564"/>
                  </a:lnTo>
                  <a:close/>
                  <a:moveTo>
                    <a:pt x="834" y="516"/>
                  </a:moveTo>
                  <a:lnTo>
                    <a:pt x="781" y="558"/>
                  </a:lnTo>
                  <a:lnTo>
                    <a:pt x="788" y="564"/>
                  </a:lnTo>
                  <a:lnTo>
                    <a:pt x="841" y="520"/>
                  </a:lnTo>
                  <a:lnTo>
                    <a:pt x="834" y="516"/>
                  </a:lnTo>
                  <a:close/>
                  <a:moveTo>
                    <a:pt x="894" y="466"/>
                  </a:moveTo>
                  <a:lnTo>
                    <a:pt x="841" y="510"/>
                  </a:lnTo>
                  <a:lnTo>
                    <a:pt x="848" y="515"/>
                  </a:lnTo>
                  <a:lnTo>
                    <a:pt x="902" y="470"/>
                  </a:lnTo>
                  <a:lnTo>
                    <a:pt x="894" y="466"/>
                  </a:lnTo>
                  <a:close/>
                  <a:moveTo>
                    <a:pt x="1458" y="0"/>
                  </a:moveTo>
                  <a:lnTo>
                    <a:pt x="1383" y="62"/>
                  </a:lnTo>
                  <a:lnTo>
                    <a:pt x="901" y="459"/>
                  </a:lnTo>
                  <a:lnTo>
                    <a:pt x="909" y="464"/>
                  </a:lnTo>
                  <a:lnTo>
                    <a:pt x="1393" y="65"/>
                  </a:lnTo>
                  <a:lnTo>
                    <a:pt x="145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7" name="Freeform 47"/>
            <p:cNvSpPr>
              <a:spLocks noEditPoints="1" noChangeArrowheads="1"/>
            </p:cNvSpPr>
            <p:nvPr>
              <p:custDataLst>
                <p:tags r:id="rId43"/>
              </p:custDataLst>
            </p:nvPr>
          </p:nvSpPr>
          <p:spPr bwMode="auto">
            <a:xfrm>
              <a:off x="4841439" y="3417775"/>
              <a:ext cx="3936852" cy="3251227"/>
            </a:xfrm>
            <a:custGeom>
              <a:avLst/>
              <a:gdLst>
                <a:gd name="T0" fmla="*/ 0 w 1458"/>
                <a:gd name="T1" fmla="*/ 1204 h 1204"/>
                <a:gd name="T2" fmla="*/ 96 w 1458"/>
                <a:gd name="T3" fmla="*/ 1135 h 1204"/>
                <a:gd name="T4" fmla="*/ 205 w 1458"/>
                <a:gd name="T5" fmla="*/ 1034 h 1204"/>
                <a:gd name="T6" fmla="*/ 105 w 1458"/>
                <a:gd name="T7" fmla="*/ 1128 h 1204"/>
                <a:gd name="T8" fmla="*/ 205 w 1458"/>
                <a:gd name="T9" fmla="*/ 1034 h 1204"/>
                <a:gd name="T10" fmla="*/ 213 w 1458"/>
                <a:gd name="T11" fmla="*/ 1028 h 1204"/>
                <a:gd name="T12" fmla="*/ 301 w 1458"/>
                <a:gd name="T13" fmla="*/ 966 h 1204"/>
                <a:gd name="T14" fmla="*/ 382 w 1458"/>
                <a:gd name="T15" fmla="*/ 888 h 1204"/>
                <a:gd name="T16" fmla="*/ 308 w 1458"/>
                <a:gd name="T17" fmla="*/ 960 h 1204"/>
                <a:gd name="T18" fmla="*/ 382 w 1458"/>
                <a:gd name="T19" fmla="*/ 888 h 1204"/>
                <a:gd name="T20" fmla="*/ 390 w 1458"/>
                <a:gd name="T21" fmla="*/ 881 h 1204"/>
                <a:gd name="T22" fmla="*/ 461 w 1458"/>
                <a:gd name="T23" fmla="*/ 834 h 1204"/>
                <a:gd name="T24" fmla="*/ 528 w 1458"/>
                <a:gd name="T25" fmla="*/ 768 h 1204"/>
                <a:gd name="T26" fmla="*/ 468 w 1458"/>
                <a:gd name="T27" fmla="*/ 828 h 1204"/>
                <a:gd name="T28" fmla="*/ 528 w 1458"/>
                <a:gd name="T29" fmla="*/ 768 h 1204"/>
                <a:gd name="T30" fmla="*/ 534 w 1458"/>
                <a:gd name="T31" fmla="*/ 763 h 1204"/>
                <a:gd name="T32" fmla="*/ 597 w 1458"/>
                <a:gd name="T33" fmla="*/ 721 h 1204"/>
                <a:gd name="T34" fmla="*/ 655 w 1458"/>
                <a:gd name="T35" fmla="*/ 663 h 1204"/>
                <a:gd name="T36" fmla="*/ 604 w 1458"/>
                <a:gd name="T37" fmla="*/ 716 h 1204"/>
                <a:gd name="T38" fmla="*/ 655 w 1458"/>
                <a:gd name="T39" fmla="*/ 663 h 1204"/>
                <a:gd name="T40" fmla="*/ 661 w 1458"/>
                <a:gd name="T41" fmla="*/ 658 h 1204"/>
                <a:gd name="T42" fmla="*/ 721 w 1458"/>
                <a:gd name="T43" fmla="*/ 619 h 1204"/>
                <a:gd name="T44" fmla="*/ 774 w 1458"/>
                <a:gd name="T45" fmla="*/ 564 h 1204"/>
                <a:gd name="T46" fmla="*/ 728 w 1458"/>
                <a:gd name="T47" fmla="*/ 614 h 1204"/>
                <a:gd name="T48" fmla="*/ 774 w 1458"/>
                <a:gd name="T49" fmla="*/ 564 h 1204"/>
                <a:gd name="T50" fmla="*/ 781 w 1458"/>
                <a:gd name="T51" fmla="*/ 558 h 1204"/>
                <a:gd name="T52" fmla="*/ 841 w 1458"/>
                <a:gd name="T53" fmla="*/ 520 h 1204"/>
                <a:gd name="T54" fmla="*/ 894 w 1458"/>
                <a:gd name="T55" fmla="*/ 466 h 1204"/>
                <a:gd name="T56" fmla="*/ 848 w 1458"/>
                <a:gd name="T57" fmla="*/ 515 h 1204"/>
                <a:gd name="T58" fmla="*/ 894 w 1458"/>
                <a:gd name="T59" fmla="*/ 466 h 1204"/>
                <a:gd name="T60" fmla="*/ 1383 w 1458"/>
                <a:gd name="T61" fmla="*/ 62 h 1204"/>
                <a:gd name="T62" fmla="*/ 909 w 1458"/>
                <a:gd name="T63" fmla="*/ 464 h 1204"/>
                <a:gd name="T64" fmla="*/ 1458 w 1458"/>
                <a:gd name="T6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8" h="1204">
                  <a:moveTo>
                    <a:pt x="96" y="1124"/>
                  </a:moveTo>
                  <a:lnTo>
                    <a:pt x="0" y="1204"/>
                  </a:lnTo>
                  <a:lnTo>
                    <a:pt x="13" y="1204"/>
                  </a:lnTo>
                  <a:lnTo>
                    <a:pt x="96" y="1135"/>
                  </a:lnTo>
                  <a:lnTo>
                    <a:pt x="96" y="1124"/>
                  </a:lnTo>
                  <a:moveTo>
                    <a:pt x="205" y="1034"/>
                  </a:moveTo>
                  <a:lnTo>
                    <a:pt x="105" y="1117"/>
                  </a:lnTo>
                  <a:lnTo>
                    <a:pt x="105" y="1128"/>
                  </a:lnTo>
                  <a:lnTo>
                    <a:pt x="206" y="1044"/>
                  </a:lnTo>
                  <a:lnTo>
                    <a:pt x="205" y="1034"/>
                  </a:lnTo>
                  <a:moveTo>
                    <a:pt x="299" y="956"/>
                  </a:moveTo>
                  <a:lnTo>
                    <a:pt x="213" y="1028"/>
                  </a:lnTo>
                  <a:lnTo>
                    <a:pt x="214" y="1038"/>
                  </a:lnTo>
                  <a:lnTo>
                    <a:pt x="301" y="966"/>
                  </a:lnTo>
                  <a:lnTo>
                    <a:pt x="299" y="956"/>
                  </a:lnTo>
                  <a:moveTo>
                    <a:pt x="382" y="888"/>
                  </a:moveTo>
                  <a:lnTo>
                    <a:pt x="306" y="950"/>
                  </a:lnTo>
                  <a:lnTo>
                    <a:pt x="308" y="960"/>
                  </a:lnTo>
                  <a:lnTo>
                    <a:pt x="385" y="896"/>
                  </a:lnTo>
                  <a:lnTo>
                    <a:pt x="382" y="888"/>
                  </a:lnTo>
                  <a:moveTo>
                    <a:pt x="458" y="825"/>
                  </a:moveTo>
                  <a:lnTo>
                    <a:pt x="390" y="881"/>
                  </a:lnTo>
                  <a:lnTo>
                    <a:pt x="392" y="891"/>
                  </a:lnTo>
                  <a:lnTo>
                    <a:pt x="461" y="834"/>
                  </a:lnTo>
                  <a:lnTo>
                    <a:pt x="458" y="825"/>
                  </a:lnTo>
                  <a:moveTo>
                    <a:pt x="528" y="768"/>
                  </a:moveTo>
                  <a:lnTo>
                    <a:pt x="465" y="820"/>
                  </a:lnTo>
                  <a:lnTo>
                    <a:pt x="468" y="828"/>
                  </a:lnTo>
                  <a:lnTo>
                    <a:pt x="531" y="775"/>
                  </a:lnTo>
                  <a:lnTo>
                    <a:pt x="528" y="768"/>
                  </a:lnTo>
                  <a:moveTo>
                    <a:pt x="593" y="714"/>
                  </a:moveTo>
                  <a:lnTo>
                    <a:pt x="534" y="763"/>
                  </a:lnTo>
                  <a:lnTo>
                    <a:pt x="538" y="770"/>
                  </a:lnTo>
                  <a:lnTo>
                    <a:pt x="597" y="721"/>
                  </a:lnTo>
                  <a:lnTo>
                    <a:pt x="593" y="714"/>
                  </a:lnTo>
                  <a:moveTo>
                    <a:pt x="655" y="663"/>
                  </a:moveTo>
                  <a:lnTo>
                    <a:pt x="599" y="709"/>
                  </a:lnTo>
                  <a:lnTo>
                    <a:pt x="604" y="716"/>
                  </a:lnTo>
                  <a:lnTo>
                    <a:pt x="660" y="670"/>
                  </a:lnTo>
                  <a:lnTo>
                    <a:pt x="655" y="663"/>
                  </a:lnTo>
                  <a:moveTo>
                    <a:pt x="715" y="613"/>
                  </a:moveTo>
                  <a:lnTo>
                    <a:pt x="661" y="658"/>
                  </a:lnTo>
                  <a:lnTo>
                    <a:pt x="667" y="664"/>
                  </a:lnTo>
                  <a:lnTo>
                    <a:pt x="721" y="619"/>
                  </a:lnTo>
                  <a:lnTo>
                    <a:pt x="715" y="613"/>
                  </a:lnTo>
                  <a:moveTo>
                    <a:pt x="774" y="564"/>
                  </a:moveTo>
                  <a:lnTo>
                    <a:pt x="721" y="608"/>
                  </a:lnTo>
                  <a:lnTo>
                    <a:pt x="728" y="614"/>
                  </a:lnTo>
                  <a:lnTo>
                    <a:pt x="781" y="570"/>
                  </a:lnTo>
                  <a:lnTo>
                    <a:pt x="774" y="564"/>
                  </a:lnTo>
                  <a:moveTo>
                    <a:pt x="834" y="516"/>
                  </a:moveTo>
                  <a:lnTo>
                    <a:pt x="781" y="558"/>
                  </a:lnTo>
                  <a:lnTo>
                    <a:pt x="788" y="564"/>
                  </a:lnTo>
                  <a:lnTo>
                    <a:pt x="841" y="520"/>
                  </a:lnTo>
                  <a:lnTo>
                    <a:pt x="834" y="516"/>
                  </a:lnTo>
                  <a:moveTo>
                    <a:pt x="894" y="466"/>
                  </a:moveTo>
                  <a:lnTo>
                    <a:pt x="841" y="510"/>
                  </a:lnTo>
                  <a:lnTo>
                    <a:pt x="848" y="515"/>
                  </a:lnTo>
                  <a:lnTo>
                    <a:pt x="902" y="470"/>
                  </a:lnTo>
                  <a:lnTo>
                    <a:pt x="894" y="466"/>
                  </a:lnTo>
                  <a:moveTo>
                    <a:pt x="1458" y="0"/>
                  </a:moveTo>
                  <a:lnTo>
                    <a:pt x="1383" y="62"/>
                  </a:lnTo>
                  <a:lnTo>
                    <a:pt x="901" y="459"/>
                  </a:lnTo>
                  <a:lnTo>
                    <a:pt x="909" y="464"/>
                  </a:lnTo>
                  <a:lnTo>
                    <a:pt x="1393" y="65"/>
                  </a:lnTo>
                  <a:lnTo>
                    <a:pt x="1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8" name="Freeform 48"/>
            <p:cNvSpPr>
              <a:spLocks noEditPoints="1" noChangeArrowheads="1"/>
            </p:cNvSpPr>
            <p:nvPr>
              <p:custDataLst>
                <p:tags r:id="rId44"/>
              </p:custDataLst>
            </p:nvPr>
          </p:nvSpPr>
          <p:spPr bwMode="auto">
            <a:xfrm>
              <a:off x="5485873" y="3417775"/>
              <a:ext cx="3292418" cy="3251227"/>
            </a:xfrm>
            <a:custGeom>
              <a:avLst/>
              <a:gdLst>
                <a:gd name="T0" fmla="*/ 93 w 1219"/>
                <a:gd name="T1" fmla="*/ 1112 h 1204"/>
                <a:gd name="T2" fmla="*/ 0 w 1219"/>
                <a:gd name="T3" fmla="*/ 1204 h 1204"/>
                <a:gd name="T4" fmla="*/ 12 w 1219"/>
                <a:gd name="T5" fmla="*/ 1204 h 1204"/>
                <a:gd name="T6" fmla="*/ 96 w 1219"/>
                <a:gd name="T7" fmla="*/ 1121 h 1204"/>
                <a:gd name="T8" fmla="*/ 93 w 1219"/>
                <a:gd name="T9" fmla="*/ 1112 h 1204"/>
                <a:gd name="T10" fmla="*/ 186 w 1219"/>
                <a:gd name="T11" fmla="*/ 1019 h 1204"/>
                <a:gd name="T12" fmla="*/ 100 w 1219"/>
                <a:gd name="T13" fmla="*/ 1105 h 1204"/>
                <a:gd name="T14" fmla="*/ 103 w 1219"/>
                <a:gd name="T15" fmla="*/ 1114 h 1204"/>
                <a:gd name="T16" fmla="*/ 189 w 1219"/>
                <a:gd name="T17" fmla="*/ 1029 h 1204"/>
                <a:gd name="T18" fmla="*/ 186 w 1219"/>
                <a:gd name="T19" fmla="*/ 1019 h 1204"/>
                <a:gd name="T20" fmla="*/ 269 w 1219"/>
                <a:gd name="T21" fmla="*/ 939 h 1204"/>
                <a:gd name="T22" fmla="*/ 193 w 1219"/>
                <a:gd name="T23" fmla="*/ 1013 h 1204"/>
                <a:gd name="T24" fmla="*/ 196 w 1219"/>
                <a:gd name="T25" fmla="*/ 1022 h 1204"/>
                <a:gd name="T26" fmla="*/ 272 w 1219"/>
                <a:gd name="T27" fmla="*/ 947 h 1204"/>
                <a:gd name="T28" fmla="*/ 269 w 1219"/>
                <a:gd name="T29" fmla="*/ 939 h 1204"/>
                <a:gd name="T30" fmla="*/ 343 w 1219"/>
                <a:gd name="T31" fmla="*/ 865 h 1204"/>
                <a:gd name="T32" fmla="*/ 275 w 1219"/>
                <a:gd name="T33" fmla="*/ 932 h 1204"/>
                <a:gd name="T34" fmla="*/ 279 w 1219"/>
                <a:gd name="T35" fmla="*/ 941 h 1204"/>
                <a:gd name="T36" fmla="*/ 347 w 1219"/>
                <a:gd name="T37" fmla="*/ 873 h 1204"/>
                <a:gd name="T38" fmla="*/ 343 w 1219"/>
                <a:gd name="T39" fmla="*/ 865 h 1204"/>
                <a:gd name="T40" fmla="*/ 411 w 1219"/>
                <a:gd name="T41" fmla="*/ 798 h 1204"/>
                <a:gd name="T42" fmla="*/ 349 w 1219"/>
                <a:gd name="T43" fmla="*/ 859 h 1204"/>
                <a:gd name="T44" fmla="*/ 354 w 1219"/>
                <a:gd name="T45" fmla="*/ 867 h 1204"/>
                <a:gd name="T46" fmla="*/ 416 w 1219"/>
                <a:gd name="T47" fmla="*/ 805 h 1204"/>
                <a:gd name="T48" fmla="*/ 411 w 1219"/>
                <a:gd name="T49" fmla="*/ 798 h 1204"/>
                <a:gd name="T50" fmla="*/ 475 w 1219"/>
                <a:gd name="T51" fmla="*/ 734 h 1204"/>
                <a:gd name="T52" fmla="*/ 418 w 1219"/>
                <a:gd name="T53" fmla="*/ 791 h 1204"/>
                <a:gd name="T54" fmla="*/ 423 w 1219"/>
                <a:gd name="T55" fmla="*/ 798 h 1204"/>
                <a:gd name="T56" fmla="*/ 481 w 1219"/>
                <a:gd name="T57" fmla="*/ 741 h 1204"/>
                <a:gd name="T58" fmla="*/ 475 w 1219"/>
                <a:gd name="T59" fmla="*/ 734 h 1204"/>
                <a:gd name="T60" fmla="*/ 537 w 1219"/>
                <a:gd name="T61" fmla="*/ 673 h 1204"/>
                <a:gd name="T62" fmla="*/ 482 w 1219"/>
                <a:gd name="T63" fmla="*/ 728 h 1204"/>
                <a:gd name="T64" fmla="*/ 487 w 1219"/>
                <a:gd name="T65" fmla="*/ 734 h 1204"/>
                <a:gd name="T66" fmla="*/ 543 w 1219"/>
                <a:gd name="T67" fmla="*/ 679 h 1204"/>
                <a:gd name="T68" fmla="*/ 537 w 1219"/>
                <a:gd name="T69" fmla="*/ 673 h 1204"/>
                <a:gd name="T70" fmla="*/ 597 w 1219"/>
                <a:gd name="T71" fmla="*/ 615 h 1204"/>
                <a:gd name="T72" fmla="*/ 543 w 1219"/>
                <a:gd name="T73" fmla="*/ 668 h 1204"/>
                <a:gd name="T74" fmla="*/ 549 w 1219"/>
                <a:gd name="T75" fmla="*/ 673 h 1204"/>
                <a:gd name="T76" fmla="*/ 603 w 1219"/>
                <a:gd name="T77" fmla="*/ 620 h 1204"/>
                <a:gd name="T78" fmla="*/ 597 w 1219"/>
                <a:gd name="T79" fmla="*/ 615 h 1204"/>
                <a:gd name="T80" fmla="*/ 655 w 1219"/>
                <a:gd name="T81" fmla="*/ 557 h 1204"/>
                <a:gd name="T82" fmla="*/ 602 w 1219"/>
                <a:gd name="T83" fmla="*/ 609 h 1204"/>
                <a:gd name="T84" fmla="*/ 609 w 1219"/>
                <a:gd name="T85" fmla="*/ 614 h 1204"/>
                <a:gd name="T86" fmla="*/ 662 w 1219"/>
                <a:gd name="T87" fmla="*/ 562 h 1204"/>
                <a:gd name="T88" fmla="*/ 655 w 1219"/>
                <a:gd name="T89" fmla="*/ 557 h 1204"/>
                <a:gd name="T90" fmla="*/ 714 w 1219"/>
                <a:gd name="T91" fmla="*/ 499 h 1204"/>
                <a:gd name="T92" fmla="*/ 661 w 1219"/>
                <a:gd name="T93" fmla="*/ 551 h 1204"/>
                <a:gd name="T94" fmla="*/ 668 w 1219"/>
                <a:gd name="T95" fmla="*/ 556 h 1204"/>
                <a:gd name="T96" fmla="*/ 721 w 1219"/>
                <a:gd name="T97" fmla="*/ 504 h 1204"/>
                <a:gd name="T98" fmla="*/ 714 w 1219"/>
                <a:gd name="T99" fmla="*/ 499 h 1204"/>
                <a:gd name="T100" fmla="*/ 1219 w 1219"/>
                <a:gd name="T101" fmla="*/ 0 h 1204"/>
                <a:gd name="T102" fmla="*/ 1154 w 1219"/>
                <a:gd name="T103" fmla="*/ 65 h 1204"/>
                <a:gd name="T104" fmla="*/ 720 w 1219"/>
                <a:gd name="T105" fmla="*/ 493 h 1204"/>
                <a:gd name="T106" fmla="*/ 727 w 1219"/>
                <a:gd name="T107" fmla="*/ 497 h 1204"/>
                <a:gd name="T108" fmla="*/ 1160 w 1219"/>
                <a:gd name="T109" fmla="*/ 70 h 1204"/>
                <a:gd name="T110" fmla="*/ 1219 w 1219"/>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9" h="1204">
                  <a:moveTo>
                    <a:pt x="93" y="1112"/>
                  </a:moveTo>
                  <a:lnTo>
                    <a:pt x="0" y="1204"/>
                  </a:lnTo>
                  <a:lnTo>
                    <a:pt x="12" y="1204"/>
                  </a:lnTo>
                  <a:lnTo>
                    <a:pt x="96" y="1121"/>
                  </a:lnTo>
                  <a:lnTo>
                    <a:pt x="93" y="1112"/>
                  </a:lnTo>
                  <a:close/>
                  <a:moveTo>
                    <a:pt x="186" y="1019"/>
                  </a:moveTo>
                  <a:lnTo>
                    <a:pt x="100" y="1105"/>
                  </a:lnTo>
                  <a:lnTo>
                    <a:pt x="103" y="1114"/>
                  </a:lnTo>
                  <a:lnTo>
                    <a:pt x="189" y="1029"/>
                  </a:lnTo>
                  <a:lnTo>
                    <a:pt x="186" y="1019"/>
                  </a:lnTo>
                  <a:close/>
                  <a:moveTo>
                    <a:pt x="269" y="939"/>
                  </a:moveTo>
                  <a:lnTo>
                    <a:pt x="193" y="1013"/>
                  </a:lnTo>
                  <a:lnTo>
                    <a:pt x="196" y="1022"/>
                  </a:lnTo>
                  <a:lnTo>
                    <a:pt x="272" y="947"/>
                  </a:lnTo>
                  <a:lnTo>
                    <a:pt x="269" y="939"/>
                  </a:lnTo>
                  <a:close/>
                  <a:moveTo>
                    <a:pt x="343" y="865"/>
                  </a:moveTo>
                  <a:lnTo>
                    <a:pt x="275" y="932"/>
                  </a:lnTo>
                  <a:lnTo>
                    <a:pt x="279" y="941"/>
                  </a:lnTo>
                  <a:lnTo>
                    <a:pt x="347" y="873"/>
                  </a:lnTo>
                  <a:lnTo>
                    <a:pt x="343" y="865"/>
                  </a:lnTo>
                  <a:close/>
                  <a:moveTo>
                    <a:pt x="411" y="798"/>
                  </a:moveTo>
                  <a:lnTo>
                    <a:pt x="349" y="859"/>
                  </a:lnTo>
                  <a:lnTo>
                    <a:pt x="354" y="867"/>
                  </a:lnTo>
                  <a:lnTo>
                    <a:pt x="416" y="805"/>
                  </a:lnTo>
                  <a:lnTo>
                    <a:pt x="411" y="798"/>
                  </a:lnTo>
                  <a:close/>
                  <a:moveTo>
                    <a:pt x="475" y="734"/>
                  </a:moveTo>
                  <a:lnTo>
                    <a:pt x="418" y="791"/>
                  </a:lnTo>
                  <a:lnTo>
                    <a:pt x="423" y="798"/>
                  </a:lnTo>
                  <a:lnTo>
                    <a:pt x="481" y="741"/>
                  </a:lnTo>
                  <a:lnTo>
                    <a:pt x="475" y="734"/>
                  </a:lnTo>
                  <a:close/>
                  <a:moveTo>
                    <a:pt x="537" y="673"/>
                  </a:moveTo>
                  <a:lnTo>
                    <a:pt x="482" y="728"/>
                  </a:lnTo>
                  <a:lnTo>
                    <a:pt x="487" y="734"/>
                  </a:lnTo>
                  <a:lnTo>
                    <a:pt x="543" y="679"/>
                  </a:lnTo>
                  <a:lnTo>
                    <a:pt x="537" y="673"/>
                  </a:lnTo>
                  <a:close/>
                  <a:moveTo>
                    <a:pt x="597" y="615"/>
                  </a:moveTo>
                  <a:lnTo>
                    <a:pt x="543" y="668"/>
                  </a:lnTo>
                  <a:lnTo>
                    <a:pt x="549" y="673"/>
                  </a:lnTo>
                  <a:lnTo>
                    <a:pt x="603" y="620"/>
                  </a:lnTo>
                  <a:lnTo>
                    <a:pt x="597" y="615"/>
                  </a:lnTo>
                  <a:close/>
                  <a:moveTo>
                    <a:pt x="655" y="557"/>
                  </a:moveTo>
                  <a:lnTo>
                    <a:pt x="602" y="609"/>
                  </a:lnTo>
                  <a:lnTo>
                    <a:pt x="609" y="614"/>
                  </a:lnTo>
                  <a:lnTo>
                    <a:pt x="662" y="562"/>
                  </a:lnTo>
                  <a:lnTo>
                    <a:pt x="655" y="557"/>
                  </a:lnTo>
                  <a:close/>
                  <a:moveTo>
                    <a:pt x="714" y="499"/>
                  </a:moveTo>
                  <a:lnTo>
                    <a:pt x="661" y="551"/>
                  </a:lnTo>
                  <a:lnTo>
                    <a:pt x="668" y="556"/>
                  </a:lnTo>
                  <a:lnTo>
                    <a:pt x="721" y="504"/>
                  </a:lnTo>
                  <a:lnTo>
                    <a:pt x="714" y="499"/>
                  </a:lnTo>
                  <a:close/>
                  <a:moveTo>
                    <a:pt x="1219" y="0"/>
                  </a:moveTo>
                  <a:lnTo>
                    <a:pt x="1154" y="65"/>
                  </a:lnTo>
                  <a:lnTo>
                    <a:pt x="720" y="493"/>
                  </a:lnTo>
                  <a:lnTo>
                    <a:pt x="727" y="497"/>
                  </a:lnTo>
                  <a:lnTo>
                    <a:pt x="1160" y="70"/>
                  </a:lnTo>
                  <a:lnTo>
                    <a:pt x="121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9" name="Freeform 49"/>
            <p:cNvSpPr>
              <a:spLocks noEditPoints="1" noChangeArrowheads="1"/>
            </p:cNvSpPr>
            <p:nvPr>
              <p:custDataLst>
                <p:tags r:id="rId45"/>
              </p:custDataLst>
            </p:nvPr>
          </p:nvSpPr>
          <p:spPr bwMode="auto">
            <a:xfrm>
              <a:off x="5485873" y="3417775"/>
              <a:ext cx="3292418" cy="3251227"/>
            </a:xfrm>
            <a:custGeom>
              <a:avLst/>
              <a:gdLst>
                <a:gd name="T0" fmla="*/ 93 w 1219"/>
                <a:gd name="T1" fmla="*/ 1112 h 1204"/>
                <a:gd name="T2" fmla="*/ 0 w 1219"/>
                <a:gd name="T3" fmla="*/ 1204 h 1204"/>
                <a:gd name="T4" fmla="*/ 12 w 1219"/>
                <a:gd name="T5" fmla="*/ 1204 h 1204"/>
                <a:gd name="T6" fmla="*/ 96 w 1219"/>
                <a:gd name="T7" fmla="*/ 1121 h 1204"/>
                <a:gd name="T8" fmla="*/ 93 w 1219"/>
                <a:gd name="T9" fmla="*/ 1112 h 1204"/>
                <a:gd name="T10" fmla="*/ 186 w 1219"/>
                <a:gd name="T11" fmla="*/ 1019 h 1204"/>
                <a:gd name="T12" fmla="*/ 100 w 1219"/>
                <a:gd name="T13" fmla="*/ 1105 h 1204"/>
                <a:gd name="T14" fmla="*/ 103 w 1219"/>
                <a:gd name="T15" fmla="*/ 1114 h 1204"/>
                <a:gd name="T16" fmla="*/ 189 w 1219"/>
                <a:gd name="T17" fmla="*/ 1029 h 1204"/>
                <a:gd name="T18" fmla="*/ 186 w 1219"/>
                <a:gd name="T19" fmla="*/ 1019 h 1204"/>
                <a:gd name="T20" fmla="*/ 269 w 1219"/>
                <a:gd name="T21" fmla="*/ 939 h 1204"/>
                <a:gd name="T22" fmla="*/ 193 w 1219"/>
                <a:gd name="T23" fmla="*/ 1013 h 1204"/>
                <a:gd name="T24" fmla="*/ 196 w 1219"/>
                <a:gd name="T25" fmla="*/ 1022 h 1204"/>
                <a:gd name="T26" fmla="*/ 272 w 1219"/>
                <a:gd name="T27" fmla="*/ 947 h 1204"/>
                <a:gd name="T28" fmla="*/ 269 w 1219"/>
                <a:gd name="T29" fmla="*/ 939 h 1204"/>
                <a:gd name="T30" fmla="*/ 343 w 1219"/>
                <a:gd name="T31" fmla="*/ 865 h 1204"/>
                <a:gd name="T32" fmla="*/ 275 w 1219"/>
                <a:gd name="T33" fmla="*/ 932 h 1204"/>
                <a:gd name="T34" fmla="*/ 279 w 1219"/>
                <a:gd name="T35" fmla="*/ 941 h 1204"/>
                <a:gd name="T36" fmla="*/ 347 w 1219"/>
                <a:gd name="T37" fmla="*/ 873 h 1204"/>
                <a:gd name="T38" fmla="*/ 343 w 1219"/>
                <a:gd name="T39" fmla="*/ 865 h 1204"/>
                <a:gd name="T40" fmla="*/ 411 w 1219"/>
                <a:gd name="T41" fmla="*/ 798 h 1204"/>
                <a:gd name="T42" fmla="*/ 349 w 1219"/>
                <a:gd name="T43" fmla="*/ 859 h 1204"/>
                <a:gd name="T44" fmla="*/ 354 w 1219"/>
                <a:gd name="T45" fmla="*/ 867 h 1204"/>
                <a:gd name="T46" fmla="*/ 416 w 1219"/>
                <a:gd name="T47" fmla="*/ 805 h 1204"/>
                <a:gd name="T48" fmla="*/ 411 w 1219"/>
                <a:gd name="T49" fmla="*/ 798 h 1204"/>
                <a:gd name="T50" fmla="*/ 475 w 1219"/>
                <a:gd name="T51" fmla="*/ 734 h 1204"/>
                <a:gd name="T52" fmla="*/ 418 w 1219"/>
                <a:gd name="T53" fmla="*/ 791 h 1204"/>
                <a:gd name="T54" fmla="*/ 423 w 1219"/>
                <a:gd name="T55" fmla="*/ 798 h 1204"/>
                <a:gd name="T56" fmla="*/ 481 w 1219"/>
                <a:gd name="T57" fmla="*/ 741 h 1204"/>
                <a:gd name="T58" fmla="*/ 475 w 1219"/>
                <a:gd name="T59" fmla="*/ 734 h 1204"/>
                <a:gd name="T60" fmla="*/ 537 w 1219"/>
                <a:gd name="T61" fmla="*/ 673 h 1204"/>
                <a:gd name="T62" fmla="*/ 482 w 1219"/>
                <a:gd name="T63" fmla="*/ 728 h 1204"/>
                <a:gd name="T64" fmla="*/ 487 w 1219"/>
                <a:gd name="T65" fmla="*/ 734 h 1204"/>
                <a:gd name="T66" fmla="*/ 543 w 1219"/>
                <a:gd name="T67" fmla="*/ 679 h 1204"/>
                <a:gd name="T68" fmla="*/ 537 w 1219"/>
                <a:gd name="T69" fmla="*/ 673 h 1204"/>
                <a:gd name="T70" fmla="*/ 597 w 1219"/>
                <a:gd name="T71" fmla="*/ 615 h 1204"/>
                <a:gd name="T72" fmla="*/ 543 w 1219"/>
                <a:gd name="T73" fmla="*/ 668 h 1204"/>
                <a:gd name="T74" fmla="*/ 549 w 1219"/>
                <a:gd name="T75" fmla="*/ 673 h 1204"/>
                <a:gd name="T76" fmla="*/ 603 w 1219"/>
                <a:gd name="T77" fmla="*/ 620 h 1204"/>
                <a:gd name="T78" fmla="*/ 597 w 1219"/>
                <a:gd name="T79" fmla="*/ 615 h 1204"/>
                <a:gd name="T80" fmla="*/ 655 w 1219"/>
                <a:gd name="T81" fmla="*/ 557 h 1204"/>
                <a:gd name="T82" fmla="*/ 602 w 1219"/>
                <a:gd name="T83" fmla="*/ 609 h 1204"/>
                <a:gd name="T84" fmla="*/ 609 w 1219"/>
                <a:gd name="T85" fmla="*/ 614 h 1204"/>
                <a:gd name="T86" fmla="*/ 662 w 1219"/>
                <a:gd name="T87" fmla="*/ 562 h 1204"/>
                <a:gd name="T88" fmla="*/ 655 w 1219"/>
                <a:gd name="T89" fmla="*/ 557 h 1204"/>
                <a:gd name="T90" fmla="*/ 714 w 1219"/>
                <a:gd name="T91" fmla="*/ 499 h 1204"/>
                <a:gd name="T92" fmla="*/ 661 w 1219"/>
                <a:gd name="T93" fmla="*/ 551 h 1204"/>
                <a:gd name="T94" fmla="*/ 668 w 1219"/>
                <a:gd name="T95" fmla="*/ 556 h 1204"/>
                <a:gd name="T96" fmla="*/ 721 w 1219"/>
                <a:gd name="T97" fmla="*/ 504 h 1204"/>
                <a:gd name="T98" fmla="*/ 714 w 1219"/>
                <a:gd name="T99" fmla="*/ 499 h 1204"/>
                <a:gd name="T100" fmla="*/ 1219 w 1219"/>
                <a:gd name="T101" fmla="*/ 0 h 1204"/>
                <a:gd name="T102" fmla="*/ 1154 w 1219"/>
                <a:gd name="T103" fmla="*/ 65 h 1204"/>
                <a:gd name="T104" fmla="*/ 720 w 1219"/>
                <a:gd name="T105" fmla="*/ 493 h 1204"/>
                <a:gd name="T106" fmla="*/ 727 w 1219"/>
                <a:gd name="T107" fmla="*/ 497 h 1204"/>
                <a:gd name="T108" fmla="*/ 1160 w 1219"/>
                <a:gd name="T109" fmla="*/ 70 h 1204"/>
                <a:gd name="T110" fmla="*/ 1219 w 1219"/>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9" h="1204">
                  <a:moveTo>
                    <a:pt x="93" y="1112"/>
                  </a:moveTo>
                  <a:lnTo>
                    <a:pt x="0" y="1204"/>
                  </a:lnTo>
                  <a:lnTo>
                    <a:pt x="12" y="1204"/>
                  </a:lnTo>
                  <a:lnTo>
                    <a:pt x="96" y="1121"/>
                  </a:lnTo>
                  <a:lnTo>
                    <a:pt x="93" y="1112"/>
                  </a:lnTo>
                  <a:moveTo>
                    <a:pt x="186" y="1019"/>
                  </a:moveTo>
                  <a:lnTo>
                    <a:pt x="100" y="1105"/>
                  </a:lnTo>
                  <a:lnTo>
                    <a:pt x="103" y="1114"/>
                  </a:lnTo>
                  <a:lnTo>
                    <a:pt x="189" y="1029"/>
                  </a:lnTo>
                  <a:lnTo>
                    <a:pt x="186" y="1019"/>
                  </a:lnTo>
                  <a:moveTo>
                    <a:pt x="269" y="939"/>
                  </a:moveTo>
                  <a:lnTo>
                    <a:pt x="193" y="1013"/>
                  </a:lnTo>
                  <a:lnTo>
                    <a:pt x="196" y="1022"/>
                  </a:lnTo>
                  <a:lnTo>
                    <a:pt x="272" y="947"/>
                  </a:lnTo>
                  <a:lnTo>
                    <a:pt x="269" y="939"/>
                  </a:lnTo>
                  <a:moveTo>
                    <a:pt x="343" y="865"/>
                  </a:moveTo>
                  <a:lnTo>
                    <a:pt x="275" y="932"/>
                  </a:lnTo>
                  <a:lnTo>
                    <a:pt x="279" y="941"/>
                  </a:lnTo>
                  <a:lnTo>
                    <a:pt x="347" y="873"/>
                  </a:lnTo>
                  <a:lnTo>
                    <a:pt x="343" y="865"/>
                  </a:lnTo>
                  <a:moveTo>
                    <a:pt x="411" y="798"/>
                  </a:moveTo>
                  <a:lnTo>
                    <a:pt x="349" y="859"/>
                  </a:lnTo>
                  <a:lnTo>
                    <a:pt x="354" y="867"/>
                  </a:lnTo>
                  <a:lnTo>
                    <a:pt x="416" y="805"/>
                  </a:lnTo>
                  <a:lnTo>
                    <a:pt x="411" y="798"/>
                  </a:lnTo>
                  <a:moveTo>
                    <a:pt x="475" y="734"/>
                  </a:moveTo>
                  <a:lnTo>
                    <a:pt x="418" y="791"/>
                  </a:lnTo>
                  <a:lnTo>
                    <a:pt x="423" y="798"/>
                  </a:lnTo>
                  <a:lnTo>
                    <a:pt x="481" y="741"/>
                  </a:lnTo>
                  <a:lnTo>
                    <a:pt x="475" y="734"/>
                  </a:lnTo>
                  <a:moveTo>
                    <a:pt x="537" y="673"/>
                  </a:moveTo>
                  <a:lnTo>
                    <a:pt x="482" y="728"/>
                  </a:lnTo>
                  <a:lnTo>
                    <a:pt x="487" y="734"/>
                  </a:lnTo>
                  <a:lnTo>
                    <a:pt x="543" y="679"/>
                  </a:lnTo>
                  <a:lnTo>
                    <a:pt x="537" y="673"/>
                  </a:lnTo>
                  <a:moveTo>
                    <a:pt x="597" y="615"/>
                  </a:moveTo>
                  <a:lnTo>
                    <a:pt x="543" y="668"/>
                  </a:lnTo>
                  <a:lnTo>
                    <a:pt x="549" y="673"/>
                  </a:lnTo>
                  <a:lnTo>
                    <a:pt x="603" y="620"/>
                  </a:lnTo>
                  <a:lnTo>
                    <a:pt x="597" y="615"/>
                  </a:lnTo>
                  <a:moveTo>
                    <a:pt x="655" y="557"/>
                  </a:moveTo>
                  <a:lnTo>
                    <a:pt x="602" y="609"/>
                  </a:lnTo>
                  <a:lnTo>
                    <a:pt x="609" y="614"/>
                  </a:lnTo>
                  <a:lnTo>
                    <a:pt x="662" y="562"/>
                  </a:lnTo>
                  <a:lnTo>
                    <a:pt x="655" y="557"/>
                  </a:lnTo>
                  <a:moveTo>
                    <a:pt x="714" y="499"/>
                  </a:moveTo>
                  <a:lnTo>
                    <a:pt x="661" y="551"/>
                  </a:lnTo>
                  <a:lnTo>
                    <a:pt x="668" y="556"/>
                  </a:lnTo>
                  <a:lnTo>
                    <a:pt x="721" y="504"/>
                  </a:lnTo>
                  <a:lnTo>
                    <a:pt x="714" y="499"/>
                  </a:lnTo>
                  <a:moveTo>
                    <a:pt x="1219" y="0"/>
                  </a:moveTo>
                  <a:lnTo>
                    <a:pt x="1154" y="65"/>
                  </a:lnTo>
                  <a:lnTo>
                    <a:pt x="720" y="493"/>
                  </a:lnTo>
                  <a:lnTo>
                    <a:pt x="727" y="497"/>
                  </a:lnTo>
                  <a:lnTo>
                    <a:pt x="1160" y="70"/>
                  </a:lnTo>
                  <a:lnTo>
                    <a:pt x="12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0" name="Freeform 50"/>
            <p:cNvSpPr>
              <a:spLocks noEditPoints="1" noChangeArrowheads="1"/>
            </p:cNvSpPr>
            <p:nvPr>
              <p:custDataLst>
                <p:tags r:id="rId46"/>
              </p:custDataLst>
            </p:nvPr>
          </p:nvSpPr>
          <p:spPr bwMode="auto">
            <a:xfrm>
              <a:off x="6031046" y="3417775"/>
              <a:ext cx="2748772" cy="3251227"/>
            </a:xfrm>
            <a:custGeom>
              <a:avLst/>
              <a:gdLst>
                <a:gd name="T0" fmla="*/ 32 w 1018"/>
                <a:gd name="T1" fmla="*/ 1167 h 1204"/>
                <a:gd name="T2" fmla="*/ 0 w 1018"/>
                <a:gd name="T3" fmla="*/ 1204 h 1204"/>
                <a:gd name="T4" fmla="*/ 11 w 1018"/>
                <a:gd name="T5" fmla="*/ 1204 h 1204"/>
                <a:gd name="T6" fmla="*/ 34 w 1018"/>
                <a:gd name="T7" fmla="*/ 1176 h 1204"/>
                <a:gd name="T8" fmla="*/ 32 w 1018"/>
                <a:gd name="T9" fmla="*/ 1167 h 1204"/>
                <a:gd name="T10" fmla="*/ 120 w 1018"/>
                <a:gd name="T11" fmla="*/ 1061 h 1204"/>
                <a:gd name="T12" fmla="*/ 38 w 1018"/>
                <a:gd name="T13" fmla="*/ 1159 h 1204"/>
                <a:gd name="T14" fmla="*/ 41 w 1018"/>
                <a:gd name="T15" fmla="*/ 1168 h 1204"/>
                <a:gd name="T16" fmla="*/ 124 w 1018"/>
                <a:gd name="T17" fmla="*/ 1070 h 1204"/>
                <a:gd name="T18" fmla="*/ 120 w 1018"/>
                <a:gd name="T19" fmla="*/ 1061 h 1204"/>
                <a:gd name="T20" fmla="*/ 199 w 1018"/>
                <a:gd name="T21" fmla="*/ 968 h 1204"/>
                <a:gd name="T22" fmla="*/ 127 w 1018"/>
                <a:gd name="T23" fmla="*/ 1054 h 1204"/>
                <a:gd name="T24" fmla="*/ 130 w 1018"/>
                <a:gd name="T25" fmla="*/ 1062 h 1204"/>
                <a:gd name="T26" fmla="*/ 204 w 1018"/>
                <a:gd name="T27" fmla="*/ 976 h 1204"/>
                <a:gd name="T28" fmla="*/ 199 w 1018"/>
                <a:gd name="T29" fmla="*/ 968 h 1204"/>
                <a:gd name="T30" fmla="*/ 270 w 1018"/>
                <a:gd name="T31" fmla="*/ 884 h 1204"/>
                <a:gd name="T32" fmla="*/ 205 w 1018"/>
                <a:gd name="T33" fmla="*/ 961 h 1204"/>
                <a:gd name="T34" fmla="*/ 209 w 1018"/>
                <a:gd name="T35" fmla="*/ 969 h 1204"/>
                <a:gd name="T36" fmla="*/ 275 w 1018"/>
                <a:gd name="T37" fmla="*/ 891 h 1204"/>
                <a:gd name="T38" fmla="*/ 270 w 1018"/>
                <a:gd name="T39" fmla="*/ 884 h 1204"/>
                <a:gd name="T40" fmla="*/ 335 w 1018"/>
                <a:gd name="T41" fmla="*/ 807 h 1204"/>
                <a:gd name="T42" fmla="*/ 276 w 1018"/>
                <a:gd name="T43" fmla="*/ 877 h 1204"/>
                <a:gd name="T44" fmla="*/ 280 w 1018"/>
                <a:gd name="T45" fmla="*/ 885 h 1204"/>
                <a:gd name="T46" fmla="*/ 341 w 1018"/>
                <a:gd name="T47" fmla="*/ 813 h 1204"/>
                <a:gd name="T48" fmla="*/ 335 w 1018"/>
                <a:gd name="T49" fmla="*/ 807 h 1204"/>
                <a:gd name="T50" fmla="*/ 397 w 1018"/>
                <a:gd name="T51" fmla="*/ 734 h 1204"/>
                <a:gd name="T52" fmla="*/ 341 w 1018"/>
                <a:gd name="T53" fmla="*/ 801 h 1204"/>
                <a:gd name="T54" fmla="*/ 347 w 1018"/>
                <a:gd name="T55" fmla="*/ 807 h 1204"/>
                <a:gd name="T56" fmla="*/ 402 w 1018"/>
                <a:gd name="T57" fmla="*/ 740 h 1204"/>
                <a:gd name="T58" fmla="*/ 397 w 1018"/>
                <a:gd name="T59" fmla="*/ 734 h 1204"/>
                <a:gd name="T60" fmla="*/ 455 w 1018"/>
                <a:gd name="T61" fmla="*/ 665 h 1204"/>
                <a:gd name="T62" fmla="*/ 402 w 1018"/>
                <a:gd name="T63" fmla="*/ 728 h 1204"/>
                <a:gd name="T64" fmla="*/ 408 w 1018"/>
                <a:gd name="T65" fmla="*/ 734 h 1204"/>
                <a:gd name="T66" fmla="*/ 462 w 1018"/>
                <a:gd name="T67" fmla="*/ 670 h 1204"/>
                <a:gd name="T68" fmla="*/ 455 w 1018"/>
                <a:gd name="T69" fmla="*/ 665 h 1204"/>
                <a:gd name="T70" fmla="*/ 512 w 1018"/>
                <a:gd name="T71" fmla="*/ 598 h 1204"/>
                <a:gd name="T72" fmla="*/ 461 w 1018"/>
                <a:gd name="T73" fmla="*/ 658 h 1204"/>
                <a:gd name="T74" fmla="*/ 467 w 1018"/>
                <a:gd name="T75" fmla="*/ 664 h 1204"/>
                <a:gd name="T76" fmla="*/ 519 w 1018"/>
                <a:gd name="T77" fmla="*/ 603 h 1204"/>
                <a:gd name="T78" fmla="*/ 512 w 1018"/>
                <a:gd name="T79" fmla="*/ 598 h 1204"/>
                <a:gd name="T80" fmla="*/ 568 w 1018"/>
                <a:gd name="T81" fmla="*/ 532 h 1204"/>
                <a:gd name="T82" fmla="*/ 517 w 1018"/>
                <a:gd name="T83" fmla="*/ 592 h 1204"/>
                <a:gd name="T84" fmla="*/ 524 w 1018"/>
                <a:gd name="T85" fmla="*/ 596 h 1204"/>
                <a:gd name="T86" fmla="*/ 575 w 1018"/>
                <a:gd name="T87" fmla="*/ 536 h 1204"/>
                <a:gd name="T88" fmla="*/ 568 w 1018"/>
                <a:gd name="T89" fmla="*/ 532 h 1204"/>
                <a:gd name="T90" fmla="*/ 1017 w 1018"/>
                <a:gd name="T91" fmla="*/ 0 h 1204"/>
                <a:gd name="T92" fmla="*/ 958 w 1018"/>
                <a:gd name="T93" fmla="*/ 70 h 1204"/>
                <a:gd name="T94" fmla="*/ 574 w 1018"/>
                <a:gd name="T95" fmla="*/ 525 h 1204"/>
                <a:gd name="T96" fmla="*/ 581 w 1018"/>
                <a:gd name="T97" fmla="*/ 530 h 1204"/>
                <a:gd name="T98" fmla="*/ 966 w 1018"/>
                <a:gd name="T99" fmla="*/ 74 h 1204"/>
                <a:gd name="T100" fmla="*/ 1018 w 1018"/>
                <a:gd name="T101" fmla="*/ 0 h 1204"/>
                <a:gd name="T102" fmla="*/ 1017 w 1018"/>
                <a:gd name="T10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204">
                  <a:moveTo>
                    <a:pt x="32" y="1167"/>
                  </a:moveTo>
                  <a:lnTo>
                    <a:pt x="0" y="1204"/>
                  </a:lnTo>
                  <a:lnTo>
                    <a:pt x="11" y="1204"/>
                  </a:lnTo>
                  <a:lnTo>
                    <a:pt x="34" y="1176"/>
                  </a:lnTo>
                  <a:lnTo>
                    <a:pt x="32" y="1167"/>
                  </a:lnTo>
                  <a:close/>
                  <a:moveTo>
                    <a:pt x="120" y="1061"/>
                  </a:moveTo>
                  <a:lnTo>
                    <a:pt x="38" y="1159"/>
                  </a:lnTo>
                  <a:lnTo>
                    <a:pt x="41" y="1168"/>
                  </a:lnTo>
                  <a:lnTo>
                    <a:pt x="124" y="1070"/>
                  </a:lnTo>
                  <a:lnTo>
                    <a:pt x="120" y="1061"/>
                  </a:lnTo>
                  <a:close/>
                  <a:moveTo>
                    <a:pt x="199" y="968"/>
                  </a:moveTo>
                  <a:lnTo>
                    <a:pt x="127" y="1054"/>
                  </a:lnTo>
                  <a:lnTo>
                    <a:pt x="130" y="1062"/>
                  </a:lnTo>
                  <a:lnTo>
                    <a:pt x="204" y="976"/>
                  </a:lnTo>
                  <a:lnTo>
                    <a:pt x="199" y="968"/>
                  </a:lnTo>
                  <a:close/>
                  <a:moveTo>
                    <a:pt x="270" y="884"/>
                  </a:moveTo>
                  <a:lnTo>
                    <a:pt x="205" y="961"/>
                  </a:lnTo>
                  <a:lnTo>
                    <a:pt x="209" y="969"/>
                  </a:lnTo>
                  <a:lnTo>
                    <a:pt x="275" y="891"/>
                  </a:lnTo>
                  <a:lnTo>
                    <a:pt x="270" y="884"/>
                  </a:lnTo>
                  <a:close/>
                  <a:moveTo>
                    <a:pt x="335" y="807"/>
                  </a:moveTo>
                  <a:lnTo>
                    <a:pt x="276" y="877"/>
                  </a:lnTo>
                  <a:lnTo>
                    <a:pt x="280" y="885"/>
                  </a:lnTo>
                  <a:lnTo>
                    <a:pt x="341" y="813"/>
                  </a:lnTo>
                  <a:lnTo>
                    <a:pt x="335" y="807"/>
                  </a:lnTo>
                  <a:close/>
                  <a:moveTo>
                    <a:pt x="397" y="734"/>
                  </a:moveTo>
                  <a:lnTo>
                    <a:pt x="341" y="801"/>
                  </a:lnTo>
                  <a:lnTo>
                    <a:pt x="347" y="807"/>
                  </a:lnTo>
                  <a:lnTo>
                    <a:pt x="402" y="740"/>
                  </a:lnTo>
                  <a:lnTo>
                    <a:pt x="397" y="734"/>
                  </a:lnTo>
                  <a:close/>
                  <a:moveTo>
                    <a:pt x="455" y="665"/>
                  </a:moveTo>
                  <a:lnTo>
                    <a:pt x="402" y="728"/>
                  </a:lnTo>
                  <a:lnTo>
                    <a:pt x="408" y="734"/>
                  </a:lnTo>
                  <a:lnTo>
                    <a:pt x="462" y="670"/>
                  </a:lnTo>
                  <a:lnTo>
                    <a:pt x="455" y="665"/>
                  </a:lnTo>
                  <a:close/>
                  <a:moveTo>
                    <a:pt x="512" y="598"/>
                  </a:moveTo>
                  <a:lnTo>
                    <a:pt x="461" y="658"/>
                  </a:lnTo>
                  <a:lnTo>
                    <a:pt x="467" y="664"/>
                  </a:lnTo>
                  <a:lnTo>
                    <a:pt x="519" y="603"/>
                  </a:lnTo>
                  <a:lnTo>
                    <a:pt x="512" y="598"/>
                  </a:lnTo>
                  <a:close/>
                  <a:moveTo>
                    <a:pt x="568" y="532"/>
                  </a:moveTo>
                  <a:lnTo>
                    <a:pt x="517" y="592"/>
                  </a:lnTo>
                  <a:lnTo>
                    <a:pt x="524" y="596"/>
                  </a:lnTo>
                  <a:lnTo>
                    <a:pt x="575" y="536"/>
                  </a:lnTo>
                  <a:lnTo>
                    <a:pt x="568" y="532"/>
                  </a:lnTo>
                  <a:close/>
                  <a:moveTo>
                    <a:pt x="1017" y="0"/>
                  </a:moveTo>
                  <a:lnTo>
                    <a:pt x="958" y="70"/>
                  </a:lnTo>
                  <a:lnTo>
                    <a:pt x="574" y="525"/>
                  </a:lnTo>
                  <a:lnTo>
                    <a:pt x="581" y="530"/>
                  </a:lnTo>
                  <a:lnTo>
                    <a:pt x="966" y="74"/>
                  </a:lnTo>
                  <a:lnTo>
                    <a:pt x="1018" y="0"/>
                  </a:lnTo>
                  <a:lnTo>
                    <a:pt x="10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1" name="Freeform 51"/>
            <p:cNvSpPr>
              <a:spLocks noEditPoints="1" noChangeArrowheads="1"/>
            </p:cNvSpPr>
            <p:nvPr>
              <p:custDataLst>
                <p:tags r:id="rId47"/>
              </p:custDataLst>
            </p:nvPr>
          </p:nvSpPr>
          <p:spPr bwMode="auto">
            <a:xfrm>
              <a:off x="6031046" y="3417775"/>
              <a:ext cx="2748772" cy="3251227"/>
            </a:xfrm>
            <a:custGeom>
              <a:avLst/>
              <a:gdLst>
                <a:gd name="T0" fmla="*/ 32 w 1018"/>
                <a:gd name="T1" fmla="*/ 1167 h 1204"/>
                <a:gd name="T2" fmla="*/ 0 w 1018"/>
                <a:gd name="T3" fmla="*/ 1204 h 1204"/>
                <a:gd name="T4" fmla="*/ 11 w 1018"/>
                <a:gd name="T5" fmla="*/ 1204 h 1204"/>
                <a:gd name="T6" fmla="*/ 34 w 1018"/>
                <a:gd name="T7" fmla="*/ 1176 h 1204"/>
                <a:gd name="T8" fmla="*/ 32 w 1018"/>
                <a:gd name="T9" fmla="*/ 1167 h 1204"/>
                <a:gd name="T10" fmla="*/ 120 w 1018"/>
                <a:gd name="T11" fmla="*/ 1061 h 1204"/>
                <a:gd name="T12" fmla="*/ 38 w 1018"/>
                <a:gd name="T13" fmla="*/ 1159 h 1204"/>
                <a:gd name="T14" fmla="*/ 41 w 1018"/>
                <a:gd name="T15" fmla="*/ 1168 h 1204"/>
                <a:gd name="T16" fmla="*/ 124 w 1018"/>
                <a:gd name="T17" fmla="*/ 1070 h 1204"/>
                <a:gd name="T18" fmla="*/ 120 w 1018"/>
                <a:gd name="T19" fmla="*/ 1061 h 1204"/>
                <a:gd name="T20" fmla="*/ 199 w 1018"/>
                <a:gd name="T21" fmla="*/ 968 h 1204"/>
                <a:gd name="T22" fmla="*/ 127 w 1018"/>
                <a:gd name="T23" fmla="*/ 1054 h 1204"/>
                <a:gd name="T24" fmla="*/ 130 w 1018"/>
                <a:gd name="T25" fmla="*/ 1062 h 1204"/>
                <a:gd name="T26" fmla="*/ 204 w 1018"/>
                <a:gd name="T27" fmla="*/ 976 h 1204"/>
                <a:gd name="T28" fmla="*/ 199 w 1018"/>
                <a:gd name="T29" fmla="*/ 968 h 1204"/>
                <a:gd name="T30" fmla="*/ 270 w 1018"/>
                <a:gd name="T31" fmla="*/ 884 h 1204"/>
                <a:gd name="T32" fmla="*/ 205 w 1018"/>
                <a:gd name="T33" fmla="*/ 961 h 1204"/>
                <a:gd name="T34" fmla="*/ 209 w 1018"/>
                <a:gd name="T35" fmla="*/ 969 h 1204"/>
                <a:gd name="T36" fmla="*/ 275 w 1018"/>
                <a:gd name="T37" fmla="*/ 891 h 1204"/>
                <a:gd name="T38" fmla="*/ 270 w 1018"/>
                <a:gd name="T39" fmla="*/ 884 h 1204"/>
                <a:gd name="T40" fmla="*/ 335 w 1018"/>
                <a:gd name="T41" fmla="*/ 807 h 1204"/>
                <a:gd name="T42" fmla="*/ 276 w 1018"/>
                <a:gd name="T43" fmla="*/ 877 h 1204"/>
                <a:gd name="T44" fmla="*/ 280 w 1018"/>
                <a:gd name="T45" fmla="*/ 885 h 1204"/>
                <a:gd name="T46" fmla="*/ 341 w 1018"/>
                <a:gd name="T47" fmla="*/ 813 h 1204"/>
                <a:gd name="T48" fmla="*/ 335 w 1018"/>
                <a:gd name="T49" fmla="*/ 807 h 1204"/>
                <a:gd name="T50" fmla="*/ 397 w 1018"/>
                <a:gd name="T51" fmla="*/ 734 h 1204"/>
                <a:gd name="T52" fmla="*/ 341 w 1018"/>
                <a:gd name="T53" fmla="*/ 801 h 1204"/>
                <a:gd name="T54" fmla="*/ 347 w 1018"/>
                <a:gd name="T55" fmla="*/ 807 h 1204"/>
                <a:gd name="T56" fmla="*/ 402 w 1018"/>
                <a:gd name="T57" fmla="*/ 740 h 1204"/>
                <a:gd name="T58" fmla="*/ 397 w 1018"/>
                <a:gd name="T59" fmla="*/ 734 h 1204"/>
                <a:gd name="T60" fmla="*/ 455 w 1018"/>
                <a:gd name="T61" fmla="*/ 665 h 1204"/>
                <a:gd name="T62" fmla="*/ 402 w 1018"/>
                <a:gd name="T63" fmla="*/ 728 h 1204"/>
                <a:gd name="T64" fmla="*/ 408 w 1018"/>
                <a:gd name="T65" fmla="*/ 734 h 1204"/>
                <a:gd name="T66" fmla="*/ 462 w 1018"/>
                <a:gd name="T67" fmla="*/ 670 h 1204"/>
                <a:gd name="T68" fmla="*/ 455 w 1018"/>
                <a:gd name="T69" fmla="*/ 665 h 1204"/>
                <a:gd name="T70" fmla="*/ 512 w 1018"/>
                <a:gd name="T71" fmla="*/ 598 h 1204"/>
                <a:gd name="T72" fmla="*/ 461 w 1018"/>
                <a:gd name="T73" fmla="*/ 658 h 1204"/>
                <a:gd name="T74" fmla="*/ 467 w 1018"/>
                <a:gd name="T75" fmla="*/ 664 h 1204"/>
                <a:gd name="T76" fmla="*/ 519 w 1018"/>
                <a:gd name="T77" fmla="*/ 603 h 1204"/>
                <a:gd name="T78" fmla="*/ 512 w 1018"/>
                <a:gd name="T79" fmla="*/ 598 h 1204"/>
                <a:gd name="T80" fmla="*/ 568 w 1018"/>
                <a:gd name="T81" fmla="*/ 532 h 1204"/>
                <a:gd name="T82" fmla="*/ 517 w 1018"/>
                <a:gd name="T83" fmla="*/ 592 h 1204"/>
                <a:gd name="T84" fmla="*/ 524 w 1018"/>
                <a:gd name="T85" fmla="*/ 596 h 1204"/>
                <a:gd name="T86" fmla="*/ 575 w 1018"/>
                <a:gd name="T87" fmla="*/ 536 h 1204"/>
                <a:gd name="T88" fmla="*/ 568 w 1018"/>
                <a:gd name="T89" fmla="*/ 532 h 1204"/>
                <a:gd name="T90" fmla="*/ 1017 w 1018"/>
                <a:gd name="T91" fmla="*/ 0 h 1204"/>
                <a:gd name="T92" fmla="*/ 958 w 1018"/>
                <a:gd name="T93" fmla="*/ 70 h 1204"/>
                <a:gd name="T94" fmla="*/ 574 w 1018"/>
                <a:gd name="T95" fmla="*/ 525 h 1204"/>
                <a:gd name="T96" fmla="*/ 581 w 1018"/>
                <a:gd name="T97" fmla="*/ 530 h 1204"/>
                <a:gd name="T98" fmla="*/ 966 w 1018"/>
                <a:gd name="T99" fmla="*/ 74 h 1204"/>
                <a:gd name="T100" fmla="*/ 1018 w 1018"/>
                <a:gd name="T101" fmla="*/ 0 h 1204"/>
                <a:gd name="T102" fmla="*/ 1017 w 1018"/>
                <a:gd name="T10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204">
                  <a:moveTo>
                    <a:pt x="32" y="1167"/>
                  </a:moveTo>
                  <a:lnTo>
                    <a:pt x="0" y="1204"/>
                  </a:lnTo>
                  <a:lnTo>
                    <a:pt x="11" y="1204"/>
                  </a:lnTo>
                  <a:lnTo>
                    <a:pt x="34" y="1176"/>
                  </a:lnTo>
                  <a:lnTo>
                    <a:pt x="32" y="1167"/>
                  </a:lnTo>
                  <a:moveTo>
                    <a:pt x="120" y="1061"/>
                  </a:moveTo>
                  <a:lnTo>
                    <a:pt x="38" y="1159"/>
                  </a:lnTo>
                  <a:lnTo>
                    <a:pt x="41" y="1168"/>
                  </a:lnTo>
                  <a:lnTo>
                    <a:pt x="124" y="1070"/>
                  </a:lnTo>
                  <a:lnTo>
                    <a:pt x="120" y="1061"/>
                  </a:lnTo>
                  <a:moveTo>
                    <a:pt x="199" y="968"/>
                  </a:moveTo>
                  <a:lnTo>
                    <a:pt x="127" y="1054"/>
                  </a:lnTo>
                  <a:lnTo>
                    <a:pt x="130" y="1062"/>
                  </a:lnTo>
                  <a:lnTo>
                    <a:pt x="204" y="976"/>
                  </a:lnTo>
                  <a:lnTo>
                    <a:pt x="199" y="968"/>
                  </a:lnTo>
                  <a:moveTo>
                    <a:pt x="270" y="884"/>
                  </a:moveTo>
                  <a:lnTo>
                    <a:pt x="205" y="961"/>
                  </a:lnTo>
                  <a:lnTo>
                    <a:pt x="209" y="969"/>
                  </a:lnTo>
                  <a:lnTo>
                    <a:pt x="275" y="891"/>
                  </a:lnTo>
                  <a:lnTo>
                    <a:pt x="270" y="884"/>
                  </a:lnTo>
                  <a:moveTo>
                    <a:pt x="335" y="807"/>
                  </a:moveTo>
                  <a:lnTo>
                    <a:pt x="276" y="877"/>
                  </a:lnTo>
                  <a:lnTo>
                    <a:pt x="280" y="885"/>
                  </a:lnTo>
                  <a:lnTo>
                    <a:pt x="341" y="813"/>
                  </a:lnTo>
                  <a:lnTo>
                    <a:pt x="335" y="807"/>
                  </a:lnTo>
                  <a:moveTo>
                    <a:pt x="397" y="734"/>
                  </a:moveTo>
                  <a:lnTo>
                    <a:pt x="341" y="801"/>
                  </a:lnTo>
                  <a:lnTo>
                    <a:pt x="347" y="807"/>
                  </a:lnTo>
                  <a:lnTo>
                    <a:pt x="402" y="740"/>
                  </a:lnTo>
                  <a:lnTo>
                    <a:pt x="397" y="734"/>
                  </a:lnTo>
                  <a:moveTo>
                    <a:pt x="455" y="665"/>
                  </a:moveTo>
                  <a:lnTo>
                    <a:pt x="402" y="728"/>
                  </a:lnTo>
                  <a:lnTo>
                    <a:pt x="408" y="734"/>
                  </a:lnTo>
                  <a:lnTo>
                    <a:pt x="462" y="670"/>
                  </a:lnTo>
                  <a:lnTo>
                    <a:pt x="455" y="665"/>
                  </a:lnTo>
                  <a:moveTo>
                    <a:pt x="512" y="598"/>
                  </a:moveTo>
                  <a:lnTo>
                    <a:pt x="461" y="658"/>
                  </a:lnTo>
                  <a:lnTo>
                    <a:pt x="467" y="664"/>
                  </a:lnTo>
                  <a:lnTo>
                    <a:pt x="519" y="603"/>
                  </a:lnTo>
                  <a:lnTo>
                    <a:pt x="512" y="598"/>
                  </a:lnTo>
                  <a:moveTo>
                    <a:pt x="568" y="532"/>
                  </a:moveTo>
                  <a:lnTo>
                    <a:pt x="517" y="592"/>
                  </a:lnTo>
                  <a:lnTo>
                    <a:pt x="524" y="596"/>
                  </a:lnTo>
                  <a:lnTo>
                    <a:pt x="575" y="536"/>
                  </a:lnTo>
                  <a:lnTo>
                    <a:pt x="568" y="532"/>
                  </a:lnTo>
                  <a:moveTo>
                    <a:pt x="1017" y="0"/>
                  </a:moveTo>
                  <a:lnTo>
                    <a:pt x="958" y="70"/>
                  </a:lnTo>
                  <a:lnTo>
                    <a:pt x="574" y="525"/>
                  </a:lnTo>
                  <a:lnTo>
                    <a:pt x="581" y="530"/>
                  </a:lnTo>
                  <a:lnTo>
                    <a:pt x="966" y="74"/>
                  </a:lnTo>
                  <a:lnTo>
                    <a:pt x="1018" y="0"/>
                  </a:lnTo>
                  <a:lnTo>
                    <a:pt x="10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2" name="Freeform 52"/>
            <p:cNvSpPr>
              <a:spLocks noEditPoints="1" noChangeArrowheads="1"/>
            </p:cNvSpPr>
            <p:nvPr>
              <p:custDataLst>
                <p:tags r:id="rId48"/>
              </p:custDataLst>
            </p:nvPr>
          </p:nvSpPr>
          <p:spPr bwMode="auto">
            <a:xfrm>
              <a:off x="6515136" y="3417775"/>
              <a:ext cx="2264682" cy="3251227"/>
            </a:xfrm>
            <a:custGeom>
              <a:avLst/>
              <a:gdLst>
                <a:gd name="T0" fmla="*/ 2 w 839"/>
                <a:gd name="T1" fmla="*/ 1200 h 1204"/>
                <a:gd name="T2" fmla="*/ 0 w 839"/>
                <a:gd name="T3" fmla="*/ 1204 h 1204"/>
                <a:gd name="T4" fmla="*/ 4 w 839"/>
                <a:gd name="T5" fmla="*/ 1204 h 1204"/>
                <a:gd name="T6" fmla="*/ 2 w 839"/>
                <a:gd name="T7" fmla="*/ 1200 h 1204"/>
                <a:gd name="T8" fmla="*/ 85 w 839"/>
                <a:gd name="T9" fmla="*/ 1082 h 1204"/>
                <a:gd name="T10" fmla="*/ 8 w 839"/>
                <a:gd name="T11" fmla="*/ 1192 h 1204"/>
                <a:gd name="T12" fmla="*/ 12 w 839"/>
                <a:gd name="T13" fmla="*/ 1201 h 1204"/>
                <a:gd name="T14" fmla="*/ 89 w 839"/>
                <a:gd name="T15" fmla="*/ 1091 h 1204"/>
                <a:gd name="T16" fmla="*/ 85 w 839"/>
                <a:gd name="T17" fmla="*/ 1082 h 1204"/>
                <a:gd name="T18" fmla="*/ 156 w 839"/>
                <a:gd name="T19" fmla="*/ 979 h 1204"/>
                <a:gd name="T20" fmla="*/ 90 w 839"/>
                <a:gd name="T21" fmla="*/ 1074 h 1204"/>
                <a:gd name="T22" fmla="*/ 94 w 839"/>
                <a:gd name="T23" fmla="*/ 1083 h 1204"/>
                <a:gd name="T24" fmla="*/ 162 w 839"/>
                <a:gd name="T25" fmla="*/ 986 h 1204"/>
                <a:gd name="T26" fmla="*/ 156 w 839"/>
                <a:gd name="T27" fmla="*/ 979 h 1204"/>
                <a:gd name="T28" fmla="*/ 222 w 839"/>
                <a:gd name="T29" fmla="*/ 885 h 1204"/>
                <a:gd name="T30" fmla="*/ 162 w 839"/>
                <a:gd name="T31" fmla="*/ 971 h 1204"/>
                <a:gd name="T32" fmla="*/ 167 w 839"/>
                <a:gd name="T33" fmla="*/ 979 h 1204"/>
                <a:gd name="T34" fmla="*/ 228 w 839"/>
                <a:gd name="T35" fmla="*/ 891 h 1204"/>
                <a:gd name="T36" fmla="*/ 222 w 839"/>
                <a:gd name="T37" fmla="*/ 885 h 1204"/>
                <a:gd name="T38" fmla="*/ 283 w 839"/>
                <a:gd name="T39" fmla="*/ 798 h 1204"/>
                <a:gd name="T40" fmla="*/ 227 w 839"/>
                <a:gd name="T41" fmla="*/ 877 h 1204"/>
                <a:gd name="T42" fmla="*/ 233 w 839"/>
                <a:gd name="T43" fmla="*/ 884 h 1204"/>
                <a:gd name="T44" fmla="*/ 288 w 839"/>
                <a:gd name="T45" fmla="*/ 804 h 1204"/>
                <a:gd name="T46" fmla="*/ 283 w 839"/>
                <a:gd name="T47" fmla="*/ 798 h 1204"/>
                <a:gd name="T48" fmla="*/ 339 w 839"/>
                <a:gd name="T49" fmla="*/ 717 h 1204"/>
                <a:gd name="T50" fmla="*/ 287 w 839"/>
                <a:gd name="T51" fmla="*/ 791 h 1204"/>
                <a:gd name="T52" fmla="*/ 293 w 839"/>
                <a:gd name="T53" fmla="*/ 797 h 1204"/>
                <a:gd name="T54" fmla="*/ 345 w 839"/>
                <a:gd name="T55" fmla="*/ 722 h 1204"/>
                <a:gd name="T56" fmla="*/ 339 w 839"/>
                <a:gd name="T57" fmla="*/ 717 h 1204"/>
                <a:gd name="T58" fmla="*/ 393 w 839"/>
                <a:gd name="T59" fmla="*/ 639 h 1204"/>
                <a:gd name="T60" fmla="*/ 344 w 839"/>
                <a:gd name="T61" fmla="*/ 710 h 1204"/>
                <a:gd name="T62" fmla="*/ 350 w 839"/>
                <a:gd name="T63" fmla="*/ 715 h 1204"/>
                <a:gd name="T64" fmla="*/ 400 w 839"/>
                <a:gd name="T65" fmla="*/ 644 h 1204"/>
                <a:gd name="T66" fmla="*/ 393 w 839"/>
                <a:gd name="T67" fmla="*/ 639 h 1204"/>
                <a:gd name="T68" fmla="*/ 445 w 839"/>
                <a:gd name="T69" fmla="*/ 565 h 1204"/>
                <a:gd name="T70" fmla="*/ 398 w 839"/>
                <a:gd name="T71" fmla="*/ 633 h 1204"/>
                <a:gd name="T72" fmla="*/ 405 w 839"/>
                <a:gd name="T73" fmla="*/ 637 h 1204"/>
                <a:gd name="T74" fmla="*/ 453 w 839"/>
                <a:gd name="T75" fmla="*/ 569 h 1204"/>
                <a:gd name="T76" fmla="*/ 445 w 839"/>
                <a:gd name="T77" fmla="*/ 565 h 1204"/>
                <a:gd name="T78" fmla="*/ 839 w 839"/>
                <a:gd name="T79" fmla="*/ 0 h 1204"/>
                <a:gd name="T80" fmla="*/ 787 w 839"/>
                <a:gd name="T81" fmla="*/ 74 h 1204"/>
                <a:gd name="T82" fmla="*/ 450 w 839"/>
                <a:gd name="T83" fmla="*/ 558 h 1204"/>
                <a:gd name="T84" fmla="*/ 457 w 839"/>
                <a:gd name="T85" fmla="*/ 562 h 1204"/>
                <a:gd name="T86" fmla="*/ 796 w 839"/>
                <a:gd name="T87" fmla="*/ 76 h 1204"/>
                <a:gd name="T88" fmla="*/ 839 w 839"/>
                <a:gd name="T8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9" h="1204">
                  <a:moveTo>
                    <a:pt x="2" y="1200"/>
                  </a:moveTo>
                  <a:lnTo>
                    <a:pt x="0" y="1204"/>
                  </a:lnTo>
                  <a:lnTo>
                    <a:pt x="4" y="1204"/>
                  </a:lnTo>
                  <a:lnTo>
                    <a:pt x="2" y="1200"/>
                  </a:lnTo>
                  <a:close/>
                  <a:moveTo>
                    <a:pt x="85" y="1082"/>
                  </a:moveTo>
                  <a:lnTo>
                    <a:pt x="8" y="1192"/>
                  </a:lnTo>
                  <a:lnTo>
                    <a:pt x="12" y="1201"/>
                  </a:lnTo>
                  <a:lnTo>
                    <a:pt x="89" y="1091"/>
                  </a:lnTo>
                  <a:lnTo>
                    <a:pt x="85" y="1082"/>
                  </a:lnTo>
                  <a:close/>
                  <a:moveTo>
                    <a:pt x="156" y="979"/>
                  </a:moveTo>
                  <a:lnTo>
                    <a:pt x="90" y="1074"/>
                  </a:lnTo>
                  <a:lnTo>
                    <a:pt x="94" y="1083"/>
                  </a:lnTo>
                  <a:lnTo>
                    <a:pt x="162" y="986"/>
                  </a:lnTo>
                  <a:lnTo>
                    <a:pt x="156" y="979"/>
                  </a:lnTo>
                  <a:close/>
                  <a:moveTo>
                    <a:pt x="222" y="885"/>
                  </a:moveTo>
                  <a:lnTo>
                    <a:pt x="162" y="971"/>
                  </a:lnTo>
                  <a:lnTo>
                    <a:pt x="167" y="979"/>
                  </a:lnTo>
                  <a:lnTo>
                    <a:pt x="228" y="891"/>
                  </a:lnTo>
                  <a:lnTo>
                    <a:pt x="222" y="885"/>
                  </a:lnTo>
                  <a:close/>
                  <a:moveTo>
                    <a:pt x="283" y="798"/>
                  </a:moveTo>
                  <a:lnTo>
                    <a:pt x="227" y="877"/>
                  </a:lnTo>
                  <a:lnTo>
                    <a:pt x="233" y="884"/>
                  </a:lnTo>
                  <a:lnTo>
                    <a:pt x="288" y="804"/>
                  </a:lnTo>
                  <a:lnTo>
                    <a:pt x="283" y="798"/>
                  </a:lnTo>
                  <a:close/>
                  <a:moveTo>
                    <a:pt x="339" y="717"/>
                  </a:moveTo>
                  <a:lnTo>
                    <a:pt x="287" y="791"/>
                  </a:lnTo>
                  <a:lnTo>
                    <a:pt x="293" y="797"/>
                  </a:lnTo>
                  <a:lnTo>
                    <a:pt x="345" y="722"/>
                  </a:lnTo>
                  <a:lnTo>
                    <a:pt x="339" y="717"/>
                  </a:lnTo>
                  <a:close/>
                  <a:moveTo>
                    <a:pt x="393" y="639"/>
                  </a:moveTo>
                  <a:lnTo>
                    <a:pt x="344" y="710"/>
                  </a:lnTo>
                  <a:lnTo>
                    <a:pt x="350" y="715"/>
                  </a:lnTo>
                  <a:lnTo>
                    <a:pt x="400" y="644"/>
                  </a:lnTo>
                  <a:lnTo>
                    <a:pt x="393" y="639"/>
                  </a:lnTo>
                  <a:close/>
                  <a:moveTo>
                    <a:pt x="445" y="565"/>
                  </a:moveTo>
                  <a:lnTo>
                    <a:pt x="398" y="633"/>
                  </a:lnTo>
                  <a:lnTo>
                    <a:pt x="405" y="637"/>
                  </a:lnTo>
                  <a:lnTo>
                    <a:pt x="453" y="569"/>
                  </a:lnTo>
                  <a:lnTo>
                    <a:pt x="445" y="565"/>
                  </a:lnTo>
                  <a:close/>
                  <a:moveTo>
                    <a:pt x="839" y="0"/>
                  </a:moveTo>
                  <a:lnTo>
                    <a:pt x="787" y="74"/>
                  </a:lnTo>
                  <a:lnTo>
                    <a:pt x="450" y="558"/>
                  </a:lnTo>
                  <a:lnTo>
                    <a:pt x="457" y="562"/>
                  </a:lnTo>
                  <a:lnTo>
                    <a:pt x="796" y="76"/>
                  </a:lnTo>
                  <a:lnTo>
                    <a:pt x="83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3" name="Freeform 53"/>
            <p:cNvSpPr>
              <a:spLocks noEditPoints="1" noChangeArrowheads="1"/>
            </p:cNvSpPr>
            <p:nvPr>
              <p:custDataLst>
                <p:tags r:id="rId49"/>
              </p:custDataLst>
            </p:nvPr>
          </p:nvSpPr>
          <p:spPr bwMode="auto">
            <a:xfrm>
              <a:off x="6515136" y="3417775"/>
              <a:ext cx="2264682" cy="3251227"/>
            </a:xfrm>
            <a:custGeom>
              <a:avLst/>
              <a:gdLst>
                <a:gd name="T0" fmla="*/ 2 w 839"/>
                <a:gd name="T1" fmla="*/ 1200 h 1204"/>
                <a:gd name="T2" fmla="*/ 0 w 839"/>
                <a:gd name="T3" fmla="*/ 1204 h 1204"/>
                <a:gd name="T4" fmla="*/ 4 w 839"/>
                <a:gd name="T5" fmla="*/ 1204 h 1204"/>
                <a:gd name="T6" fmla="*/ 2 w 839"/>
                <a:gd name="T7" fmla="*/ 1200 h 1204"/>
                <a:gd name="T8" fmla="*/ 85 w 839"/>
                <a:gd name="T9" fmla="*/ 1082 h 1204"/>
                <a:gd name="T10" fmla="*/ 8 w 839"/>
                <a:gd name="T11" fmla="*/ 1192 h 1204"/>
                <a:gd name="T12" fmla="*/ 12 w 839"/>
                <a:gd name="T13" fmla="*/ 1201 h 1204"/>
                <a:gd name="T14" fmla="*/ 89 w 839"/>
                <a:gd name="T15" fmla="*/ 1091 h 1204"/>
                <a:gd name="T16" fmla="*/ 85 w 839"/>
                <a:gd name="T17" fmla="*/ 1082 h 1204"/>
                <a:gd name="T18" fmla="*/ 156 w 839"/>
                <a:gd name="T19" fmla="*/ 979 h 1204"/>
                <a:gd name="T20" fmla="*/ 90 w 839"/>
                <a:gd name="T21" fmla="*/ 1074 h 1204"/>
                <a:gd name="T22" fmla="*/ 94 w 839"/>
                <a:gd name="T23" fmla="*/ 1083 h 1204"/>
                <a:gd name="T24" fmla="*/ 162 w 839"/>
                <a:gd name="T25" fmla="*/ 986 h 1204"/>
                <a:gd name="T26" fmla="*/ 156 w 839"/>
                <a:gd name="T27" fmla="*/ 979 h 1204"/>
                <a:gd name="T28" fmla="*/ 222 w 839"/>
                <a:gd name="T29" fmla="*/ 885 h 1204"/>
                <a:gd name="T30" fmla="*/ 162 w 839"/>
                <a:gd name="T31" fmla="*/ 971 h 1204"/>
                <a:gd name="T32" fmla="*/ 167 w 839"/>
                <a:gd name="T33" fmla="*/ 979 h 1204"/>
                <a:gd name="T34" fmla="*/ 228 w 839"/>
                <a:gd name="T35" fmla="*/ 891 h 1204"/>
                <a:gd name="T36" fmla="*/ 222 w 839"/>
                <a:gd name="T37" fmla="*/ 885 h 1204"/>
                <a:gd name="T38" fmla="*/ 283 w 839"/>
                <a:gd name="T39" fmla="*/ 798 h 1204"/>
                <a:gd name="T40" fmla="*/ 227 w 839"/>
                <a:gd name="T41" fmla="*/ 877 h 1204"/>
                <a:gd name="T42" fmla="*/ 233 w 839"/>
                <a:gd name="T43" fmla="*/ 884 h 1204"/>
                <a:gd name="T44" fmla="*/ 288 w 839"/>
                <a:gd name="T45" fmla="*/ 804 h 1204"/>
                <a:gd name="T46" fmla="*/ 283 w 839"/>
                <a:gd name="T47" fmla="*/ 798 h 1204"/>
                <a:gd name="T48" fmla="*/ 339 w 839"/>
                <a:gd name="T49" fmla="*/ 717 h 1204"/>
                <a:gd name="T50" fmla="*/ 287 w 839"/>
                <a:gd name="T51" fmla="*/ 791 h 1204"/>
                <a:gd name="T52" fmla="*/ 293 w 839"/>
                <a:gd name="T53" fmla="*/ 797 h 1204"/>
                <a:gd name="T54" fmla="*/ 345 w 839"/>
                <a:gd name="T55" fmla="*/ 722 h 1204"/>
                <a:gd name="T56" fmla="*/ 339 w 839"/>
                <a:gd name="T57" fmla="*/ 717 h 1204"/>
                <a:gd name="T58" fmla="*/ 393 w 839"/>
                <a:gd name="T59" fmla="*/ 639 h 1204"/>
                <a:gd name="T60" fmla="*/ 344 w 839"/>
                <a:gd name="T61" fmla="*/ 710 h 1204"/>
                <a:gd name="T62" fmla="*/ 350 w 839"/>
                <a:gd name="T63" fmla="*/ 715 h 1204"/>
                <a:gd name="T64" fmla="*/ 400 w 839"/>
                <a:gd name="T65" fmla="*/ 644 h 1204"/>
                <a:gd name="T66" fmla="*/ 393 w 839"/>
                <a:gd name="T67" fmla="*/ 639 h 1204"/>
                <a:gd name="T68" fmla="*/ 445 w 839"/>
                <a:gd name="T69" fmla="*/ 565 h 1204"/>
                <a:gd name="T70" fmla="*/ 398 w 839"/>
                <a:gd name="T71" fmla="*/ 633 h 1204"/>
                <a:gd name="T72" fmla="*/ 405 w 839"/>
                <a:gd name="T73" fmla="*/ 637 h 1204"/>
                <a:gd name="T74" fmla="*/ 453 w 839"/>
                <a:gd name="T75" fmla="*/ 569 h 1204"/>
                <a:gd name="T76" fmla="*/ 445 w 839"/>
                <a:gd name="T77" fmla="*/ 565 h 1204"/>
                <a:gd name="T78" fmla="*/ 839 w 839"/>
                <a:gd name="T79" fmla="*/ 0 h 1204"/>
                <a:gd name="T80" fmla="*/ 787 w 839"/>
                <a:gd name="T81" fmla="*/ 74 h 1204"/>
                <a:gd name="T82" fmla="*/ 450 w 839"/>
                <a:gd name="T83" fmla="*/ 558 h 1204"/>
                <a:gd name="T84" fmla="*/ 457 w 839"/>
                <a:gd name="T85" fmla="*/ 562 h 1204"/>
                <a:gd name="T86" fmla="*/ 796 w 839"/>
                <a:gd name="T87" fmla="*/ 76 h 1204"/>
                <a:gd name="T88" fmla="*/ 839 w 839"/>
                <a:gd name="T8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9" h="1204">
                  <a:moveTo>
                    <a:pt x="2" y="1200"/>
                  </a:moveTo>
                  <a:lnTo>
                    <a:pt x="0" y="1204"/>
                  </a:lnTo>
                  <a:lnTo>
                    <a:pt x="4" y="1204"/>
                  </a:lnTo>
                  <a:lnTo>
                    <a:pt x="2" y="1200"/>
                  </a:lnTo>
                  <a:moveTo>
                    <a:pt x="85" y="1082"/>
                  </a:moveTo>
                  <a:lnTo>
                    <a:pt x="8" y="1192"/>
                  </a:lnTo>
                  <a:lnTo>
                    <a:pt x="12" y="1201"/>
                  </a:lnTo>
                  <a:lnTo>
                    <a:pt x="89" y="1091"/>
                  </a:lnTo>
                  <a:lnTo>
                    <a:pt x="85" y="1082"/>
                  </a:lnTo>
                  <a:moveTo>
                    <a:pt x="156" y="979"/>
                  </a:moveTo>
                  <a:lnTo>
                    <a:pt x="90" y="1074"/>
                  </a:lnTo>
                  <a:lnTo>
                    <a:pt x="94" y="1083"/>
                  </a:lnTo>
                  <a:lnTo>
                    <a:pt x="162" y="986"/>
                  </a:lnTo>
                  <a:lnTo>
                    <a:pt x="156" y="979"/>
                  </a:lnTo>
                  <a:moveTo>
                    <a:pt x="222" y="885"/>
                  </a:moveTo>
                  <a:lnTo>
                    <a:pt x="162" y="971"/>
                  </a:lnTo>
                  <a:lnTo>
                    <a:pt x="167" y="979"/>
                  </a:lnTo>
                  <a:lnTo>
                    <a:pt x="228" y="891"/>
                  </a:lnTo>
                  <a:lnTo>
                    <a:pt x="222" y="885"/>
                  </a:lnTo>
                  <a:moveTo>
                    <a:pt x="283" y="798"/>
                  </a:moveTo>
                  <a:lnTo>
                    <a:pt x="227" y="877"/>
                  </a:lnTo>
                  <a:lnTo>
                    <a:pt x="233" y="884"/>
                  </a:lnTo>
                  <a:lnTo>
                    <a:pt x="288" y="804"/>
                  </a:lnTo>
                  <a:lnTo>
                    <a:pt x="283" y="798"/>
                  </a:lnTo>
                  <a:moveTo>
                    <a:pt x="339" y="717"/>
                  </a:moveTo>
                  <a:lnTo>
                    <a:pt x="287" y="791"/>
                  </a:lnTo>
                  <a:lnTo>
                    <a:pt x="293" y="797"/>
                  </a:lnTo>
                  <a:lnTo>
                    <a:pt x="345" y="722"/>
                  </a:lnTo>
                  <a:lnTo>
                    <a:pt x="339" y="717"/>
                  </a:lnTo>
                  <a:moveTo>
                    <a:pt x="393" y="639"/>
                  </a:moveTo>
                  <a:lnTo>
                    <a:pt x="344" y="710"/>
                  </a:lnTo>
                  <a:lnTo>
                    <a:pt x="350" y="715"/>
                  </a:lnTo>
                  <a:lnTo>
                    <a:pt x="400" y="644"/>
                  </a:lnTo>
                  <a:lnTo>
                    <a:pt x="393" y="639"/>
                  </a:lnTo>
                  <a:moveTo>
                    <a:pt x="445" y="565"/>
                  </a:moveTo>
                  <a:lnTo>
                    <a:pt x="398" y="633"/>
                  </a:lnTo>
                  <a:lnTo>
                    <a:pt x="405" y="637"/>
                  </a:lnTo>
                  <a:lnTo>
                    <a:pt x="453" y="569"/>
                  </a:lnTo>
                  <a:lnTo>
                    <a:pt x="445" y="565"/>
                  </a:lnTo>
                  <a:moveTo>
                    <a:pt x="839" y="0"/>
                  </a:moveTo>
                  <a:lnTo>
                    <a:pt x="787" y="74"/>
                  </a:lnTo>
                  <a:lnTo>
                    <a:pt x="450" y="558"/>
                  </a:lnTo>
                  <a:lnTo>
                    <a:pt x="457" y="562"/>
                  </a:lnTo>
                  <a:lnTo>
                    <a:pt x="796" y="76"/>
                  </a:lnTo>
                  <a:lnTo>
                    <a:pt x="8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4" name="Freeform 54"/>
            <p:cNvSpPr>
              <a:spLocks noEditPoints="1" noChangeArrowheads="1"/>
            </p:cNvSpPr>
            <p:nvPr>
              <p:custDataLst>
                <p:tags r:id="rId50"/>
              </p:custDataLst>
            </p:nvPr>
          </p:nvSpPr>
          <p:spPr bwMode="auto">
            <a:xfrm>
              <a:off x="6950358" y="3417775"/>
              <a:ext cx="1829460" cy="3251227"/>
            </a:xfrm>
            <a:custGeom>
              <a:avLst/>
              <a:gdLst>
                <a:gd name="T0" fmla="*/ 68 w 678"/>
                <a:gd name="T1" fmla="*/ 1083 h 1204"/>
                <a:gd name="T2" fmla="*/ 0 w 678"/>
                <a:gd name="T3" fmla="*/ 1202 h 1204"/>
                <a:gd name="T4" fmla="*/ 1 w 678"/>
                <a:gd name="T5" fmla="*/ 1204 h 1204"/>
                <a:gd name="T6" fmla="*/ 10 w 678"/>
                <a:gd name="T7" fmla="*/ 1204 h 1204"/>
                <a:gd name="T8" fmla="*/ 74 w 678"/>
                <a:gd name="T9" fmla="*/ 1091 h 1204"/>
                <a:gd name="T10" fmla="*/ 68 w 678"/>
                <a:gd name="T11" fmla="*/ 1083 h 1204"/>
                <a:gd name="T12" fmla="*/ 132 w 678"/>
                <a:gd name="T13" fmla="*/ 969 h 1204"/>
                <a:gd name="T14" fmla="*/ 73 w 678"/>
                <a:gd name="T15" fmla="*/ 1074 h 1204"/>
                <a:gd name="T16" fmla="*/ 78 w 678"/>
                <a:gd name="T17" fmla="*/ 1082 h 1204"/>
                <a:gd name="T18" fmla="*/ 138 w 678"/>
                <a:gd name="T19" fmla="*/ 976 h 1204"/>
                <a:gd name="T20" fmla="*/ 132 w 678"/>
                <a:gd name="T21" fmla="*/ 969 h 1204"/>
                <a:gd name="T22" fmla="*/ 190 w 678"/>
                <a:gd name="T23" fmla="*/ 866 h 1204"/>
                <a:gd name="T24" fmla="*/ 136 w 678"/>
                <a:gd name="T25" fmla="*/ 961 h 1204"/>
                <a:gd name="T26" fmla="*/ 143 w 678"/>
                <a:gd name="T27" fmla="*/ 968 h 1204"/>
                <a:gd name="T28" fmla="*/ 196 w 678"/>
                <a:gd name="T29" fmla="*/ 872 h 1204"/>
                <a:gd name="T30" fmla="*/ 190 w 678"/>
                <a:gd name="T31" fmla="*/ 866 h 1204"/>
                <a:gd name="T32" fmla="*/ 244 w 678"/>
                <a:gd name="T33" fmla="*/ 772 h 1204"/>
                <a:gd name="T34" fmla="*/ 194 w 678"/>
                <a:gd name="T35" fmla="*/ 858 h 1204"/>
                <a:gd name="T36" fmla="*/ 201 w 678"/>
                <a:gd name="T37" fmla="*/ 865 h 1204"/>
                <a:gd name="T38" fmla="*/ 250 w 678"/>
                <a:gd name="T39" fmla="*/ 777 h 1204"/>
                <a:gd name="T40" fmla="*/ 244 w 678"/>
                <a:gd name="T41" fmla="*/ 772 h 1204"/>
                <a:gd name="T42" fmla="*/ 294 w 678"/>
                <a:gd name="T43" fmla="*/ 682 h 1204"/>
                <a:gd name="T44" fmla="*/ 248 w 678"/>
                <a:gd name="T45" fmla="*/ 764 h 1204"/>
                <a:gd name="T46" fmla="*/ 254 w 678"/>
                <a:gd name="T47" fmla="*/ 770 h 1204"/>
                <a:gd name="T48" fmla="*/ 301 w 678"/>
                <a:gd name="T49" fmla="*/ 687 h 1204"/>
                <a:gd name="T50" fmla="*/ 294 w 678"/>
                <a:gd name="T51" fmla="*/ 682 h 1204"/>
                <a:gd name="T52" fmla="*/ 342 w 678"/>
                <a:gd name="T53" fmla="*/ 598 h 1204"/>
                <a:gd name="T54" fmla="*/ 298 w 678"/>
                <a:gd name="T55" fmla="*/ 675 h 1204"/>
                <a:gd name="T56" fmla="*/ 305 w 678"/>
                <a:gd name="T57" fmla="*/ 680 h 1204"/>
                <a:gd name="T58" fmla="*/ 349 w 678"/>
                <a:gd name="T59" fmla="*/ 602 h 1204"/>
                <a:gd name="T60" fmla="*/ 342 w 678"/>
                <a:gd name="T61" fmla="*/ 598 h 1204"/>
                <a:gd name="T62" fmla="*/ 678 w 678"/>
                <a:gd name="T63" fmla="*/ 0 h 1204"/>
                <a:gd name="T64" fmla="*/ 635 w 678"/>
                <a:gd name="T65" fmla="*/ 76 h 1204"/>
                <a:gd name="T66" fmla="*/ 346 w 678"/>
                <a:gd name="T67" fmla="*/ 590 h 1204"/>
                <a:gd name="T68" fmla="*/ 353 w 678"/>
                <a:gd name="T69" fmla="*/ 594 h 1204"/>
                <a:gd name="T70" fmla="*/ 643 w 678"/>
                <a:gd name="T71" fmla="*/ 78 h 1204"/>
                <a:gd name="T72" fmla="*/ 678 w 678"/>
                <a:gd name="T7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204">
                  <a:moveTo>
                    <a:pt x="68" y="1083"/>
                  </a:moveTo>
                  <a:lnTo>
                    <a:pt x="0" y="1202"/>
                  </a:lnTo>
                  <a:lnTo>
                    <a:pt x="1" y="1204"/>
                  </a:lnTo>
                  <a:lnTo>
                    <a:pt x="10" y="1204"/>
                  </a:lnTo>
                  <a:lnTo>
                    <a:pt x="74" y="1091"/>
                  </a:lnTo>
                  <a:lnTo>
                    <a:pt x="68" y="1083"/>
                  </a:lnTo>
                  <a:close/>
                  <a:moveTo>
                    <a:pt x="132" y="969"/>
                  </a:moveTo>
                  <a:lnTo>
                    <a:pt x="73" y="1074"/>
                  </a:lnTo>
                  <a:lnTo>
                    <a:pt x="78" y="1082"/>
                  </a:lnTo>
                  <a:lnTo>
                    <a:pt x="138" y="976"/>
                  </a:lnTo>
                  <a:lnTo>
                    <a:pt x="132" y="969"/>
                  </a:lnTo>
                  <a:close/>
                  <a:moveTo>
                    <a:pt x="190" y="866"/>
                  </a:moveTo>
                  <a:lnTo>
                    <a:pt x="136" y="961"/>
                  </a:lnTo>
                  <a:lnTo>
                    <a:pt x="143" y="968"/>
                  </a:lnTo>
                  <a:lnTo>
                    <a:pt x="196" y="872"/>
                  </a:lnTo>
                  <a:lnTo>
                    <a:pt x="190" y="866"/>
                  </a:lnTo>
                  <a:close/>
                  <a:moveTo>
                    <a:pt x="244" y="772"/>
                  </a:moveTo>
                  <a:lnTo>
                    <a:pt x="194" y="858"/>
                  </a:lnTo>
                  <a:lnTo>
                    <a:pt x="201" y="865"/>
                  </a:lnTo>
                  <a:lnTo>
                    <a:pt x="250" y="777"/>
                  </a:lnTo>
                  <a:lnTo>
                    <a:pt x="244" y="772"/>
                  </a:lnTo>
                  <a:close/>
                  <a:moveTo>
                    <a:pt x="294" y="682"/>
                  </a:moveTo>
                  <a:lnTo>
                    <a:pt x="248" y="764"/>
                  </a:lnTo>
                  <a:lnTo>
                    <a:pt x="254" y="770"/>
                  </a:lnTo>
                  <a:lnTo>
                    <a:pt x="301" y="687"/>
                  </a:lnTo>
                  <a:lnTo>
                    <a:pt x="294" y="682"/>
                  </a:lnTo>
                  <a:close/>
                  <a:moveTo>
                    <a:pt x="342" y="598"/>
                  </a:moveTo>
                  <a:lnTo>
                    <a:pt x="298" y="675"/>
                  </a:lnTo>
                  <a:lnTo>
                    <a:pt x="305" y="680"/>
                  </a:lnTo>
                  <a:lnTo>
                    <a:pt x="349" y="602"/>
                  </a:lnTo>
                  <a:lnTo>
                    <a:pt x="342" y="598"/>
                  </a:lnTo>
                  <a:close/>
                  <a:moveTo>
                    <a:pt x="678" y="0"/>
                  </a:moveTo>
                  <a:lnTo>
                    <a:pt x="635" y="76"/>
                  </a:lnTo>
                  <a:lnTo>
                    <a:pt x="346" y="590"/>
                  </a:lnTo>
                  <a:lnTo>
                    <a:pt x="353" y="594"/>
                  </a:lnTo>
                  <a:lnTo>
                    <a:pt x="643" y="78"/>
                  </a:lnTo>
                  <a:lnTo>
                    <a:pt x="6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5" name="Freeform 55"/>
            <p:cNvSpPr>
              <a:spLocks noEditPoints="1" noChangeArrowheads="1"/>
            </p:cNvSpPr>
            <p:nvPr>
              <p:custDataLst>
                <p:tags r:id="rId51"/>
              </p:custDataLst>
            </p:nvPr>
          </p:nvSpPr>
          <p:spPr bwMode="auto">
            <a:xfrm>
              <a:off x="6950358" y="3417775"/>
              <a:ext cx="1829460" cy="3251227"/>
            </a:xfrm>
            <a:custGeom>
              <a:avLst/>
              <a:gdLst>
                <a:gd name="T0" fmla="*/ 68 w 678"/>
                <a:gd name="T1" fmla="*/ 1083 h 1204"/>
                <a:gd name="T2" fmla="*/ 0 w 678"/>
                <a:gd name="T3" fmla="*/ 1202 h 1204"/>
                <a:gd name="T4" fmla="*/ 1 w 678"/>
                <a:gd name="T5" fmla="*/ 1204 h 1204"/>
                <a:gd name="T6" fmla="*/ 10 w 678"/>
                <a:gd name="T7" fmla="*/ 1204 h 1204"/>
                <a:gd name="T8" fmla="*/ 74 w 678"/>
                <a:gd name="T9" fmla="*/ 1091 h 1204"/>
                <a:gd name="T10" fmla="*/ 68 w 678"/>
                <a:gd name="T11" fmla="*/ 1083 h 1204"/>
                <a:gd name="T12" fmla="*/ 132 w 678"/>
                <a:gd name="T13" fmla="*/ 969 h 1204"/>
                <a:gd name="T14" fmla="*/ 73 w 678"/>
                <a:gd name="T15" fmla="*/ 1074 h 1204"/>
                <a:gd name="T16" fmla="*/ 78 w 678"/>
                <a:gd name="T17" fmla="*/ 1082 h 1204"/>
                <a:gd name="T18" fmla="*/ 138 w 678"/>
                <a:gd name="T19" fmla="*/ 976 h 1204"/>
                <a:gd name="T20" fmla="*/ 132 w 678"/>
                <a:gd name="T21" fmla="*/ 969 h 1204"/>
                <a:gd name="T22" fmla="*/ 190 w 678"/>
                <a:gd name="T23" fmla="*/ 866 h 1204"/>
                <a:gd name="T24" fmla="*/ 136 w 678"/>
                <a:gd name="T25" fmla="*/ 961 h 1204"/>
                <a:gd name="T26" fmla="*/ 143 w 678"/>
                <a:gd name="T27" fmla="*/ 968 h 1204"/>
                <a:gd name="T28" fmla="*/ 196 w 678"/>
                <a:gd name="T29" fmla="*/ 872 h 1204"/>
                <a:gd name="T30" fmla="*/ 190 w 678"/>
                <a:gd name="T31" fmla="*/ 866 h 1204"/>
                <a:gd name="T32" fmla="*/ 244 w 678"/>
                <a:gd name="T33" fmla="*/ 772 h 1204"/>
                <a:gd name="T34" fmla="*/ 194 w 678"/>
                <a:gd name="T35" fmla="*/ 858 h 1204"/>
                <a:gd name="T36" fmla="*/ 201 w 678"/>
                <a:gd name="T37" fmla="*/ 865 h 1204"/>
                <a:gd name="T38" fmla="*/ 250 w 678"/>
                <a:gd name="T39" fmla="*/ 777 h 1204"/>
                <a:gd name="T40" fmla="*/ 244 w 678"/>
                <a:gd name="T41" fmla="*/ 772 h 1204"/>
                <a:gd name="T42" fmla="*/ 294 w 678"/>
                <a:gd name="T43" fmla="*/ 682 h 1204"/>
                <a:gd name="T44" fmla="*/ 248 w 678"/>
                <a:gd name="T45" fmla="*/ 764 h 1204"/>
                <a:gd name="T46" fmla="*/ 254 w 678"/>
                <a:gd name="T47" fmla="*/ 770 h 1204"/>
                <a:gd name="T48" fmla="*/ 301 w 678"/>
                <a:gd name="T49" fmla="*/ 687 h 1204"/>
                <a:gd name="T50" fmla="*/ 294 w 678"/>
                <a:gd name="T51" fmla="*/ 682 h 1204"/>
                <a:gd name="T52" fmla="*/ 342 w 678"/>
                <a:gd name="T53" fmla="*/ 598 h 1204"/>
                <a:gd name="T54" fmla="*/ 298 w 678"/>
                <a:gd name="T55" fmla="*/ 675 h 1204"/>
                <a:gd name="T56" fmla="*/ 305 w 678"/>
                <a:gd name="T57" fmla="*/ 680 h 1204"/>
                <a:gd name="T58" fmla="*/ 349 w 678"/>
                <a:gd name="T59" fmla="*/ 602 h 1204"/>
                <a:gd name="T60" fmla="*/ 342 w 678"/>
                <a:gd name="T61" fmla="*/ 598 h 1204"/>
                <a:gd name="T62" fmla="*/ 678 w 678"/>
                <a:gd name="T63" fmla="*/ 0 h 1204"/>
                <a:gd name="T64" fmla="*/ 635 w 678"/>
                <a:gd name="T65" fmla="*/ 76 h 1204"/>
                <a:gd name="T66" fmla="*/ 346 w 678"/>
                <a:gd name="T67" fmla="*/ 590 h 1204"/>
                <a:gd name="T68" fmla="*/ 353 w 678"/>
                <a:gd name="T69" fmla="*/ 594 h 1204"/>
                <a:gd name="T70" fmla="*/ 643 w 678"/>
                <a:gd name="T71" fmla="*/ 78 h 1204"/>
                <a:gd name="T72" fmla="*/ 678 w 678"/>
                <a:gd name="T7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204">
                  <a:moveTo>
                    <a:pt x="68" y="1083"/>
                  </a:moveTo>
                  <a:lnTo>
                    <a:pt x="0" y="1202"/>
                  </a:lnTo>
                  <a:lnTo>
                    <a:pt x="1" y="1204"/>
                  </a:lnTo>
                  <a:lnTo>
                    <a:pt x="10" y="1204"/>
                  </a:lnTo>
                  <a:lnTo>
                    <a:pt x="74" y="1091"/>
                  </a:lnTo>
                  <a:lnTo>
                    <a:pt x="68" y="1083"/>
                  </a:lnTo>
                  <a:moveTo>
                    <a:pt x="132" y="969"/>
                  </a:moveTo>
                  <a:lnTo>
                    <a:pt x="73" y="1074"/>
                  </a:lnTo>
                  <a:lnTo>
                    <a:pt x="78" y="1082"/>
                  </a:lnTo>
                  <a:lnTo>
                    <a:pt x="138" y="976"/>
                  </a:lnTo>
                  <a:lnTo>
                    <a:pt x="132" y="969"/>
                  </a:lnTo>
                  <a:moveTo>
                    <a:pt x="190" y="866"/>
                  </a:moveTo>
                  <a:lnTo>
                    <a:pt x="136" y="961"/>
                  </a:lnTo>
                  <a:lnTo>
                    <a:pt x="143" y="968"/>
                  </a:lnTo>
                  <a:lnTo>
                    <a:pt x="196" y="872"/>
                  </a:lnTo>
                  <a:lnTo>
                    <a:pt x="190" y="866"/>
                  </a:lnTo>
                  <a:moveTo>
                    <a:pt x="244" y="772"/>
                  </a:moveTo>
                  <a:lnTo>
                    <a:pt x="194" y="858"/>
                  </a:lnTo>
                  <a:lnTo>
                    <a:pt x="201" y="865"/>
                  </a:lnTo>
                  <a:lnTo>
                    <a:pt x="250" y="777"/>
                  </a:lnTo>
                  <a:lnTo>
                    <a:pt x="244" y="772"/>
                  </a:lnTo>
                  <a:moveTo>
                    <a:pt x="294" y="682"/>
                  </a:moveTo>
                  <a:lnTo>
                    <a:pt x="248" y="764"/>
                  </a:lnTo>
                  <a:lnTo>
                    <a:pt x="254" y="770"/>
                  </a:lnTo>
                  <a:lnTo>
                    <a:pt x="301" y="687"/>
                  </a:lnTo>
                  <a:lnTo>
                    <a:pt x="294" y="682"/>
                  </a:lnTo>
                  <a:moveTo>
                    <a:pt x="342" y="598"/>
                  </a:moveTo>
                  <a:lnTo>
                    <a:pt x="298" y="675"/>
                  </a:lnTo>
                  <a:lnTo>
                    <a:pt x="305" y="680"/>
                  </a:lnTo>
                  <a:lnTo>
                    <a:pt x="349" y="602"/>
                  </a:lnTo>
                  <a:lnTo>
                    <a:pt x="342" y="598"/>
                  </a:lnTo>
                  <a:moveTo>
                    <a:pt x="678" y="0"/>
                  </a:moveTo>
                  <a:lnTo>
                    <a:pt x="635" y="76"/>
                  </a:lnTo>
                  <a:lnTo>
                    <a:pt x="346" y="590"/>
                  </a:lnTo>
                  <a:lnTo>
                    <a:pt x="353" y="594"/>
                  </a:lnTo>
                  <a:lnTo>
                    <a:pt x="643" y="78"/>
                  </a:lnTo>
                  <a:lnTo>
                    <a:pt x="6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6" name="Freeform 56"/>
            <p:cNvSpPr>
              <a:spLocks noEditPoints="1" noChangeArrowheads="1"/>
            </p:cNvSpPr>
            <p:nvPr>
              <p:custDataLst>
                <p:tags r:id="rId52"/>
              </p:custDataLst>
            </p:nvPr>
          </p:nvSpPr>
          <p:spPr bwMode="auto">
            <a:xfrm>
              <a:off x="7351984" y="3417775"/>
              <a:ext cx="1427834" cy="3251227"/>
            </a:xfrm>
            <a:custGeom>
              <a:avLst/>
              <a:gdLst>
                <a:gd name="T0" fmla="*/ 2 w 529"/>
                <a:gd name="T1" fmla="*/ 1200 h 1204"/>
                <a:gd name="T2" fmla="*/ 0 w 529"/>
                <a:gd name="T3" fmla="*/ 1204 h 1204"/>
                <a:gd name="T4" fmla="*/ 4 w 529"/>
                <a:gd name="T5" fmla="*/ 1204 h 1204"/>
                <a:gd name="T6" fmla="*/ 2 w 529"/>
                <a:gd name="T7" fmla="*/ 1200 h 1204"/>
                <a:gd name="T8" fmla="*/ 62 w 529"/>
                <a:gd name="T9" fmla="*/ 1062 h 1204"/>
                <a:gd name="T10" fmla="*/ 5 w 529"/>
                <a:gd name="T11" fmla="*/ 1191 h 1204"/>
                <a:gd name="T12" fmla="*/ 11 w 529"/>
                <a:gd name="T13" fmla="*/ 1200 h 1204"/>
                <a:gd name="T14" fmla="*/ 69 w 529"/>
                <a:gd name="T15" fmla="*/ 1069 h 1204"/>
                <a:gd name="T16" fmla="*/ 62 w 529"/>
                <a:gd name="T17" fmla="*/ 1062 h 1204"/>
                <a:gd name="T18" fmla="*/ 116 w 529"/>
                <a:gd name="T19" fmla="*/ 940 h 1204"/>
                <a:gd name="T20" fmla="*/ 66 w 529"/>
                <a:gd name="T21" fmla="*/ 1054 h 1204"/>
                <a:gd name="T22" fmla="*/ 72 w 529"/>
                <a:gd name="T23" fmla="*/ 1061 h 1204"/>
                <a:gd name="T24" fmla="*/ 122 w 529"/>
                <a:gd name="T25" fmla="*/ 946 h 1204"/>
                <a:gd name="T26" fmla="*/ 116 w 529"/>
                <a:gd name="T27" fmla="*/ 940 h 1204"/>
                <a:gd name="T28" fmla="*/ 164 w 529"/>
                <a:gd name="T29" fmla="*/ 829 h 1204"/>
                <a:gd name="T30" fmla="*/ 119 w 529"/>
                <a:gd name="T31" fmla="*/ 931 h 1204"/>
                <a:gd name="T32" fmla="*/ 126 w 529"/>
                <a:gd name="T33" fmla="*/ 938 h 1204"/>
                <a:gd name="T34" fmla="*/ 171 w 529"/>
                <a:gd name="T35" fmla="*/ 835 h 1204"/>
                <a:gd name="T36" fmla="*/ 164 w 529"/>
                <a:gd name="T37" fmla="*/ 829 h 1204"/>
                <a:gd name="T38" fmla="*/ 209 w 529"/>
                <a:gd name="T39" fmla="*/ 727 h 1204"/>
                <a:gd name="T40" fmla="*/ 168 w 529"/>
                <a:gd name="T41" fmla="*/ 822 h 1204"/>
                <a:gd name="T42" fmla="*/ 175 w 529"/>
                <a:gd name="T43" fmla="*/ 827 h 1204"/>
                <a:gd name="T44" fmla="*/ 217 w 529"/>
                <a:gd name="T45" fmla="*/ 732 h 1204"/>
                <a:gd name="T46" fmla="*/ 209 w 529"/>
                <a:gd name="T47" fmla="*/ 727 h 1204"/>
                <a:gd name="T48" fmla="*/ 251 w 529"/>
                <a:gd name="T49" fmla="*/ 632 h 1204"/>
                <a:gd name="T50" fmla="*/ 212 w 529"/>
                <a:gd name="T51" fmla="*/ 720 h 1204"/>
                <a:gd name="T52" fmla="*/ 219 w 529"/>
                <a:gd name="T53" fmla="*/ 725 h 1204"/>
                <a:gd name="T54" fmla="*/ 259 w 529"/>
                <a:gd name="T55" fmla="*/ 636 h 1204"/>
                <a:gd name="T56" fmla="*/ 251 w 529"/>
                <a:gd name="T57" fmla="*/ 632 h 1204"/>
                <a:gd name="T58" fmla="*/ 529 w 529"/>
                <a:gd name="T59" fmla="*/ 0 h 1204"/>
                <a:gd name="T60" fmla="*/ 494 w 529"/>
                <a:gd name="T61" fmla="*/ 78 h 1204"/>
                <a:gd name="T62" fmla="*/ 255 w 529"/>
                <a:gd name="T63" fmla="*/ 624 h 1204"/>
                <a:gd name="T64" fmla="*/ 262 w 529"/>
                <a:gd name="T65" fmla="*/ 628 h 1204"/>
                <a:gd name="T66" fmla="*/ 503 w 529"/>
                <a:gd name="T67" fmla="*/ 79 h 1204"/>
                <a:gd name="T68" fmla="*/ 529 w 529"/>
                <a:gd name="T6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9" h="1204">
                  <a:moveTo>
                    <a:pt x="2" y="1200"/>
                  </a:moveTo>
                  <a:lnTo>
                    <a:pt x="0" y="1204"/>
                  </a:lnTo>
                  <a:lnTo>
                    <a:pt x="4" y="1204"/>
                  </a:lnTo>
                  <a:lnTo>
                    <a:pt x="2" y="1200"/>
                  </a:lnTo>
                  <a:close/>
                  <a:moveTo>
                    <a:pt x="62" y="1062"/>
                  </a:moveTo>
                  <a:lnTo>
                    <a:pt x="5" y="1191"/>
                  </a:lnTo>
                  <a:lnTo>
                    <a:pt x="11" y="1200"/>
                  </a:lnTo>
                  <a:lnTo>
                    <a:pt x="69" y="1069"/>
                  </a:lnTo>
                  <a:lnTo>
                    <a:pt x="62" y="1062"/>
                  </a:lnTo>
                  <a:close/>
                  <a:moveTo>
                    <a:pt x="116" y="940"/>
                  </a:moveTo>
                  <a:lnTo>
                    <a:pt x="66" y="1054"/>
                  </a:lnTo>
                  <a:lnTo>
                    <a:pt x="72" y="1061"/>
                  </a:lnTo>
                  <a:lnTo>
                    <a:pt x="122" y="946"/>
                  </a:lnTo>
                  <a:lnTo>
                    <a:pt x="116" y="940"/>
                  </a:lnTo>
                  <a:close/>
                  <a:moveTo>
                    <a:pt x="164" y="829"/>
                  </a:moveTo>
                  <a:lnTo>
                    <a:pt x="119" y="931"/>
                  </a:lnTo>
                  <a:lnTo>
                    <a:pt x="126" y="938"/>
                  </a:lnTo>
                  <a:lnTo>
                    <a:pt x="171" y="835"/>
                  </a:lnTo>
                  <a:lnTo>
                    <a:pt x="164" y="829"/>
                  </a:lnTo>
                  <a:close/>
                  <a:moveTo>
                    <a:pt x="209" y="727"/>
                  </a:moveTo>
                  <a:lnTo>
                    <a:pt x="168" y="822"/>
                  </a:lnTo>
                  <a:lnTo>
                    <a:pt x="175" y="827"/>
                  </a:lnTo>
                  <a:lnTo>
                    <a:pt x="217" y="732"/>
                  </a:lnTo>
                  <a:lnTo>
                    <a:pt x="209" y="727"/>
                  </a:lnTo>
                  <a:close/>
                  <a:moveTo>
                    <a:pt x="251" y="632"/>
                  </a:moveTo>
                  <a:lnTo>
                    <a:pt x="212" y="720"/>
                  </a:lnTo>
                  <a:lnTo>
                    <a:pt x="219" y="725"/>
                  </a:lnTo>
                  <a:lnTo>
                    <a:pt x="259" y="636"/>
                  </a:lnTo>
                  <a:lnTo>
                    <a:pt x="251" y="632"/>
                  </a:lnTo>
                  <a:close/>
                  <a:moveTo>
                    <a:pt x="529" y="0"/>
                  </a:moveTo>
                  <a:lnTo>
                    <a:pt x="494" y="78"/>
                  </a:lnTo>
                  <a:lnTo>
                    <a:pt x="255" y="624"/>
                  </a:lnTo>
                  <a:lnTo>
                    <a:pt x="262" y="628"/>
                  </a:lnTo>
                  <a:lnTo>
                    <a:pt x="503" y="79"/>
                  </a:lnTo>
                  <a:lnTo>
                    <a:pt x="52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7" name="Freeform 57"/>
            <p:cNvSpPr>
              <a:spLocks noEditPoints="1" noChangeArrowheads="1"/>
            </p:cNvSpPr>
            <p:nvPr>
              <p:custDataLst>
                <p:tags r:id="rId53"/>
              </p:custDataLst>
            </p:nvPr>
          </p:nvSpPr>
          <p:spPr bwMode="auto">
            <a:xfrm>
              <a:off x="7351984" y="3417775"/>
              <a:ext cx="1427834" cy="3251227"/>
            </a:xfrm>
            <a:custGeom>
              <a:avLst/>
              <a:gdLst>
                <a:gd name="T0" fmla="*/ 2 w 529"/>
                <a:gd name="T1" fmla="*/ 1200 h 1204"/>
                <a:gd name="T2" fmla="*/ 0 w 529"/>
                <a:gd name="T3" fmla="*/ 1204 h 1204"/>
                <a:gd name="T4" fmla="*/ 4 w 529"/>
                <a:gd name="T5" fmla="*/ 1204 h 1204"/>
                <a:gd name="T6" fmla="*/ 2 w 529"/>
                <a:gd name="T7" fmla="*/ 1200 h 1204"/>
                <a:gd name="T8" fmla="*/ 62 w 529"/>
                <a:gd name="T9" fmla="*/ 1062 h 1204"/>
                <a:gd name="T10" fmla="*/ 5 w 529"/>
                <a:gd name="T11" fmla="*/ 1191 h 1204"/>
                <a:gd name="T12" fmla="*/ 11 w 529"/>
                <a:gd name="T13" fmla="*/ 1200 h 1204"/>
                <a:gd name="T14" fmla="*/ 69 w 529"/>
                <a:gd name="T15" fmla="*/ 1069 h 1204"/>
                <a:gd name="T16" fmla="*/ 62 w 529"/>
                <a:gd name="T17" fmla="*/ 1062 h 1204"/>
                <a:gd name="T18" fmla="*/ 116 w 529"/>
                <a:gd name="T19" fmla="*/ 940 h 1204"/>
                <a:gd name="T20" fmla="*/ 66 w 529"/>
                <a:gd name="T21" fmla="*/ 1054 h 1204"/>
                <a:gd name="T22" fmla="*/ 72 w 529"/>
                <a:gd name="T23" fmla="*/ 1061 h 1204"/>
                <a:gd name="T24" fmla="*/ 122 w 529"/>
                <a:gd name="T25" fmla="*/ 946 h 1204"/>
                <a:gd name="T26" fmla="*/ 116 w 529"/>
                <a:gd name="T27" fmla="*/ 940 h 1204"/>
                <a:gd name="T28" fmla="*/ 164 w 529"/>
                <a:gd name="T29" fmla="*/ 829 h 1204"/>
                <a:gd name="T30" fmla="*/ 119 w 529"/>
                <a:gd name="T31" fmla="*/ 931 h 1204"/>
                <a:gd name="T32" fmla="*/ 126 w 529"/>
                <a:gd name="T33" fmla="*/ 938 h 1204"/>
                <a:gd name="T34" fmla="*/ 171 w 529"/>
                <a:gd name="T35" fmla="*/ 835 h 1204"/>
                <a:gd name="T36" fmla="*/ 164 w 529"/>
                <a:gd name="T37" fmla="*/ 829 h 1204"/>
                <a:gd name="T38" fmla="*/ 209 w 529"/>
                <a:gd name="T39" fmla="*/ 727 h 1204"/>
                <a:gd name="T40" fmla="*/ 168 w 529"/>
                <a:gd name="T41" fmla="*/ 822 h 1204"/>
                <a:gd name="T42" fmla="*/ 175 w 529"/>
                <a:gd name="T43" fmla="*/ 827 h 1204"/>
                <a:gd name="T44" fmla="*/ 217 w 529"/>
                <a:gd name="T45" fmla="*/ 732 h 1204"/>
                <a:gd name="T46" fmla="*/ 209 w 529"/>
                <a:gd name="T47" fmla="*/ 727 h 1204"/>
                <a:gd name="T48" fmla="*/ 251 w 529"/>
                <a:gd name="T49" fmla="*/ 632 h 1204"/>
                <a:gd name="T50" fmla="*/ 212 w 529"/>
                <a:gd name="T51" fmla="*/ 720 h 1204"/>
                <a:gd name="T52" fmla="*/ 219 w 529"/>
                <a:gd name="T53" fmla="*/ 725 h 1204"/>
                <a:gd name="T54" fmla="*/ 259 w 529"/>
                <a:gd name="T55" fmla="*/ 636 h 1204"/>
                <a:gd name="T56" fmla="*/ 251 w 529"/>
                <a:gd name="T57" fmla="*/ 632 h 1204"/>
                <a:gd name="T58" fmla="*/ 529 w 529"/>
                <a:gd name="T59" fmla="*/ 0 h 1204"/>
                <a:gd name="T60" fmla="*/ 494 w 529"/>
                <a:gd name="T61" fmla="*/ 78 h 1204"/>
                <a:gd name="T62" fmla="*/ 255 w 529"/>
                <a:gd name="T63" fmla="*/ 624 h 1204"/>
                <a:gd name="T64" fmla="*/ 262 w 529"/>
                <a:gd name="T65" fmla="*/ 628 h 1204"/>
                <a:gd name="T66" fmla="*/ 503 w 529"/>
                <a:gd name="T67" fmla="*/ 79 h 1204"/>
                <a:gd name="T68" fmla="*/ 529 w 529"/>
                <a:gd name="T6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9" h="1204">
                  <a:moveTo>
                    <a:pt x="2" y="1200"/>
                  </a:moveTo>
                  <a:lnTo>
                    <a:pt x="0" y="1204"/>
                  </a:lnTo>
                  <a:lnTo>
                    <a:pt x="4" y="1204"/>
                  </a:lnTo>
                  <a:lnTo>
                    <a:pt x="2" y="1200"/>
                  </a:lnTo>
                  <a:moveTo>
                    <a:pt x="62" y="1062"/>
                  </a:moveTo>
                  <a:lnTo>
                    <a:pt x="5" y="1191"/>
                  </a:lnTo>
                  <a:lnTo>
                    <a:pt x="11" y="1200"/>
                  </a:lnTo>
                  <a:lnTo>
                    <a:pt x="69" y="1069"/>
                  </a:lnTo>
                  <a:lnTo>
                    <a:pt x="62" y="1062"/>
                  </a:lnTo>
                  <a:moveTo>
                    <a:pt x="116" y="940"/>
                  </a:moveTo>
                  <a:lnTo>
                    <a:pt x="66" y="1054"/>
                  </a:lnTo>
                  <a:lnTo>
                    <a:pt x="72" y="1061"/>
                  </a:lnTo>
                  <a:lnTo>
                    <a:pt x="122" y="946"/>
                  </a:lnTo>
                  <a:lnTo>
                    <a:pt x="116" y="940"/>
                  </a:lnTo>
                  <a:moveTo>
                    <a:pt x="164" y="829"/>
                  </a:moveTo>
                  <a:lnTo>
                    <a:pt x="119" y="931"/>
                  </a:lnTo>
                  <a:lnTo>
                    <a:pt x="126" y="938"/>
                  </a:lnTo>
                  <a:lnTo>
                    <a:pt x="171" y="835"/>
                  </a:lnTo>
                  <a:lnTo>
                    <a:pt x="164" y="829"/>
                  </a:lnTo>
                  <a:moveTo>
                    <a:pt x="209" y="727"/>
                  </a:moveTo>
                  <a:lnTo>
                    <a:pt x="168" y="822"/>
                  </a:lnTo>
                  <a:lnTo>
                    <a:pt x="175" y="827"/>
                  </a:lnTo>
                  <a:lnTo>
                    <a:pt x="217" y="732"/>
                  </a:lnTo>
                  <a:lnTo>
                    <a:pt x="209" y="727"/>
                  </a:lnTo>
                  <a:moveTo>
                    <a:pt x="251" y="632"/>
                  </a:moveTo>
                  <a:lnTo>
                    <a:pt x="212" y="720"/>
                  </a:lnTo>
                  <a:lnTo>
                    <a:pt x="219" y="725"/>
                  </a:lnTo>
                  <a:lnTo>
                    <a:pt x="259" y="636"/>
                  </a:lnTo>
                  <a:lnTo>
                    <a:pt x="251" y="632"/>
                  </a:lnTo>
                  <a:moveTo>
                    <a:pt x="529" y="0"/>
                  </a:moveTo>
                  <a:lnTo>
                    <a:pt x="494" y="78"/>
                  </a:lnTo>
                  <a:lnTo>
                    <a:pt x="255" y="624"/>
                  </a:lnTo>
                  <a:lnTo>
                    <a:pt x="262" y="628"/>
                  </a:lnTo>
                  <a:lnTo>
                    <a:pt x="503" y="79"/>
                  </a:lnTo>
                  <a:lnTo>
                    <a:pt x="5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8" name="Freeform 58"/>
            <p:cNvSpPr>
              <a:spLocks noEditPoints="1" noChangeArrowheads="1"/>
            </p:cNvSpPr>
            <p:nvPr>
              <p:custDataLst>
                <p:tags r:id="rId54"/>
              </p:custDataLst>
            </p:nvPr>
          </p:nvSpPr>
          <p:spPr bwMode="auto">
            <a:xfrm>
              <a:off x="7730704" y="3417775"/>
              <a:ext cx="1049114" cy="3251227"/>
            </a:xfrm>
            <a:custGeom>
              <a:avLst/>
              <a:gdLst>
                <a:gd name="T0" fmla="*/ 11 w 389"/>
                <a:gd name="T1" fmla="*/ 1168 h 1204"/>
                <a:gd name="T2" fmla="*/ 0 w 389"/>
                <a:gd name="T3" fmla="*/ 1204 h 1204"/>
                <a:gd name="T4" fmla="*/ 8 w 389"/>
                <a:gd name="T5" fmla="*/ 1204 h 1204"/>
                <a:gd name="T6" fmla="*/ 17 w 389"/>
                <a:gd name="T7" fmla="*/ 1175 h 1204"/>
                <a:gd name="T8" fmla="*/ 11 w 389"/>
                <a:gd name="T9" fmla="*/ 1168 h 1204"/>
                <a:gd name="T10" fmla="*/ 58 w 389"/>
                <a:gd name="T11" fmla="*/ 1022 h 1204"/>
                <a:gd name="T12" fmla="*/ 14 w 389"/>
                <a:gd name="T13" fmla="*/ 1158 h 1204"/>
                <a:gd name="T14" fmla="*/ 21 w 389"/>
                <a:gd name="T15" fmla="*/ 1166 h 1204"/>
                <a:gd name="T16" fmla="*/ 65 w 389"/>
                <a:gd name="T17" fmla="*/ 1028 h 1204"/>
                <a:gd name="T18" fmla="*/ 58 w 389"/>
                <a:gd name="T19" fmla="*/ 1022 h 1204"/>
                <a:gd name="T20" fmla="*/ 100 w 389"/>
                <a:gd name="T21" fmla="*/ 892 h 1204"/>
                <a:gd name="T22" fmla="*/ 61 w 389"/>
                <a:gd name="T23" fmla="*/ 1012 h 1204"/>
                <a:gd name="T24" fmla="*/ 68 w 389"/>
                <a:gd name="T25" fmla="*/ 1019 h 1204"/>
                <a:gd name="T26" fmla="*/ 108 w 389"/>
                <a:gd name="T27" fmla="*/ 898 h 1204"/>
                <a:gd name="T28" fmla="*/ 100 w 389"/>
                <a:gd name="T29" fmla="*/ 892 h 1204"/>
                <a:gd name="T30" fmla="*/ 138 w 389"/>
                <a:gd name="T31" fmla="*/ 775 h 1204"/>
                <a:gd name="T32" fmla="*/ 103 w 389"/>
                <a:gd name="T33" fmla="*/ 884 h 1204"/>
                <a:gd name="T34" fmla="*/ 110 w 389"/>
                <a:gd name="T35" fmla="*/ 889 h 1204"/>
                <a:gd name="T36" fmla="*/ 146 w 389"/>
                <a:gd name="T37" fmla="*/ 780 h 1204"/>
                <a:gd name="T38" fmla="*/ 138 w 389"/>
                <a:gd name="T39" fmla="*/ 775 h 1204"/>
                <a:gd name="T40" fmla="*/ 173 w 389"/>
                <a:gd name="T41" fmla="*/ 668 h 1204"/>
                <a:gd name="T42" fmla="*/ 141 w 389"/>
                <a:gd name="T43" fmla="*/ 767 h 1204"/>
                <a:gd name="T44" fmla="*/ 148 w 389"/>
                <a:gd name="T45" fmla="*/ 772 h 1204"/>
                <a:gd name="T46" fmla="*/ 180 w 389"/>
                <a:gd name="T47" fmla="*/ 672 h 1204"/>
                <a:gd name="T48" fmla="*/ 173 w 389"/>
                <a:gd name="T49" fmla="*/ 668 h 1204"/>
                <a:gd name="T50" fmla="*/ 389 w 389"/>
                <a:gd name="T51" fmla="*/ 0 h 1204"/>
                <a:gd name="T52" fmla="*/ 363 w 389"/>
                <a:gd name="T53" fmla="*/ 79 h 1204"/>
                <a:gd name="T54" fmla="*/ 176 w 389"/>
                <a:gd name="T55" fmla="*/ 659 h 1204"/>
                <a:gd name="T56" fmla="*/ 183 w 389"/>
                <a:gd name="T57" fmla="*/ 663 h 1204"/>
                <a:gd name="T58" fmla="*/ 372 w 389"/>
                <a:gd name="T59" fmla="*/ 81 h 1204"/>
                <a:gd name="T60" fmla="*/ 389 w 389"/>
                <a:gd name="T6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9" h="1204">
                  <a:moveTo>
                    <a:pt x="11" y="1168"/>
                  </a:moveTo>
                  <a:lnTo>
                    <a:pt x="0" y="1204"/>
                  </a:lnTo>
                  <a:lnTo>
                    <a:pt x="8" y="1204"/>
                  </a:lnTo>
                  <a:lnTo>
                    <a:pt x="17" y="1175"/>
                  </a:lnTo>
                  <a:lnTo>
                    <a:pt x="11" y="1168"/>
                  </a:lnTo>
                  <a:close/>
                  <a:moveTo>
                    <a:pt x="58" y="1022"/>
                  </a:moveTo>
                  <a:lnTo>
                    <a:pt x="14" y="1158"/>
                  </a:lnTo>
                  <a:lnTo>
                    <a:pt x="21" y="1166"/>
                  </a:lnTo>
                  <a:lnTo>
                    <a:pt x="65" y="1028"/>
                  </a:lnTo>
                  <a:lnTo>
                    <a:pt x="58" y="1022"/>
                  </a:lnTo>
                  <a:close/>
                  <a:moveTo>
                    <a:pt x="100" y="892"/>
                  </a:moveTo>
                  <a:lnTo>
                    <a:pt x="61" y="1012"/>
                  </a:lnTo>
                  <a:lnTo>
                    <a:pt x="68" y="1019"/>
                  </a:lnTo>
                  <a:lnTo>
                    <a:pt x="108" y="898"/>
                  </a:lnTo>
                  <a:lnTo>
                    <a:pt x="100" y="892"/>
                  </a:lnTo>
                  <a:close/>
                  <a:moveTo>
                    <a:pt x="138" y="775"/>
                  </a:moveTo>
                  <a:lnTo>
                    <a:pt x="103" y="884"/>
                  </a:lnTo>
                  <a:lnTo>
                    <a:pt x="110" y="889"/>
                  </a:lnTo>
                  <a:lnTo>
                    <a:pt x="146" y="780"/>
                  </a:lnTo>
                  <a:lnTo>
                    <a:pt x="138" y="775"/>
                  </a:lnTo>
                  <a:close/>
                  <a:moveTo>
                    <a:pt x="173" y="668"/>
                  </a:moveTo>
                  <a:lnTo>
                    <a:pt x="141" y="767"/>
                  </a:lnTo>
                  <a:lnTo>
                    <a:pt x="148" y="772"/>
                  </a:lnTo>
                  <a:lnTo>
                    <a:pt x="180" y="672"/>
                  </a:lnTo>
                  <a:lnTo>
                    <a:pt x="173" y="668"/>
                  </a:lnTo>
                  <a:close/>
                  <a:moveTo>
                    <a:pt x="389" y="0"/>
                  </a:moveTo>
                  <a:lnTo>
                    <a:pt x="363" y="79"/>
                  </a:lnTo>
                  <a:lnTo>
                    <a:pt x="176" y="659"/>
                  </a:lnTo>
                  <a:lnTo>
                    <a:pt x="183" y="663"/>
                  </a:lnTo>
                  <a:lnTo>
                    <a:pt x="372" y="81"/>
                  </a:lnTo>
                  <a:lnTo>
                    <a:pt x="3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9" name="Freeform 59"/>
            <p:cNvSpPr>
              <a:spLocks noEditPoints="1" noChangeArrowheads="1"/>
            </p:cNvSpPr>
            <p:nvPr>
              <p:custDataLst>
                <p:tags r:id="rId55"/>
              </p:custDataLst>
            </p:nvPr>
          </p:nvSpPr>
          <p:spPr bwMode="auto">
            <a:xfrm>
              <a:off x="7730704" y="3417775"/>
              <a:ext cx="1049114" cy="3251227"/>
            </a:xfrm>
            <a:custGeom>
              <a:avLst/>
              <a:gdLst>
                <a:gd name="T0" fmla="*/ 11 w 389"/>
                <a:gd name="T1" fmla="*/ 1168 h 1204"/>
                <a:gd name="T2" fmla="*/ 0 w 389"/>
                <a:gd name="T3" fmla="*/ 1204 h 1204"/>
                <a:gd name="T4" fmla="*/ 8 w 389"/>
                <a:gd name="T5" fmla="*/ 1204 h 1204"/>
                <a:gd name="T6" fmla="*/ 17 w 389"/>
                <a:gd name="T7" fmla="*/ 1175 h 1204"/>
                <a:gd name="T8" fmla="*/ 11 w 389"/>
                <a:gd name="T9" fmla="*/ 1168 h 1204"/>
                <a:gd name="T10" fmla="*/ 58 w 389"/>
                <a:gd name="T11" fmla="*/ 1022 h 1204"/>
                <a:gd name="T12" fmla="*/ 14 w 389"/>
                <a:gd name="T13" fmla="*/ 1158 h 1204"/>
                <a:gd name="T14" fmla="*/ 21 w 389"/>
                <a:gd name="T15" fmla="*/ 1166 h 1204"/>
                <a:gd name="T16" fmla="*/ 65 w 389"/>
                <a:gd name="T17" fmla="*/ 1028 h 1204"/>
                <a:gd name="T18" fmla="*/ 58 w 389"/>
                <a:gd name="T19" fmla="*/ 1022 h 1204"/>
                <a:gd name="T20" fmla="*/ 100 w 389"/>
                <a:gd name="T21" fmla="*/ 892 h 1204"/>
                <a:gd name="T22" fmla="*/ 61 w 389"/>
                <a:gd name="T23" fmla="*/ 1012 h 1204"/>
                <a:gd name="T24" fmla="*/ 68 w 389"/>
                <a:gd name="T25" fmla="*/ 1019 h 1204"/>
                <a:gd name="T26" fmla="*/ 108 w 389"/>
                <a:gd name="T27" fmla="*/ 898 h 1204"/>
                <a:gd name="T28" fmla="*/ 100 w 389"/>
                <a:gd name="T29" fmla="*/ 892 h 1204"/>
                <a:gd name="T30" fmla="*/ 138 w 389"/>
                <a:gd name="T31" fmla="*/ 775 h 1204"/>
                <a:gd name="T32" fmla="*/ 103 w 389"/>
                <a:gd name="T33" fmla="*/ 884 h 1204"/>
                <a:gd name="T34" fmla="*/ 110 w 389"/>
                <a:gd name="T35" fmla="*/ 889 h 1204"/>
                <a:gd name="T36" fmla="*/ 146 w 389"/>
                <a:gd name="T37" fmla="*/ 780 h 1204"/>
                <a:gd name="T38" fmla="*/ 138 w 389"/>
                <a:gd name="T39" fmla="*/ 775 h 1204"/>
                <a:gd name="T40" fmla="*/ 173 w 389"/>
                <a:gd name="T41" fmla="*/ 668 h 1204"/>
                <a:gd name="T42" fmla="*/ 141 w 389"/>
                <a:gd name="T43" fmla="*/ 767 h 1204"/>
                <a:gd name="T44" fmla="*/ 148 w 389"/>
                <a:gd name="T45" fmla="*/ 772 h 1204"/>
                <a:gd name="T46" fmla="*/ 180 w 389"/>
                <a:gd name="T47" fmla="*/ 672 h 1204"/>
                <a:gd name="T48" fmla="*/ 173 w 389"/>
                <a:gd name="T49" fmla="*/ 668 h 1204"/>
                <a:gd name="T50" fmla="*/ 389 w 389"/>
                <a:gd name="T51" fmla="*/ 0 h 1204"/>
                <a:gd name="T52" fmla="*/ 363 w 389"/>
                <a:gd name="T53" fmla="*/ 79 h 1204"/>
                <a:gd name="T54" fmla="*/ 176 w 389"/>
                <a:gd name="T55" fmla="*/ 659 h 1204"/>
                <a:gd name="T56" fmla="*/ 183 w 389"/>
                <a:gd name="T57" fmla="*/ 663 h 1204"/>
                <a:gd name="T58" fmla="*/ 372 w 389"/>
                <a:gd name="T59" fmla="*/ 81 h 1204"/>
                <a:gd name="T60" fmla="*/ 389 w 389"/>
                <a:gd name="T6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9" h="1204">
                  <a:moveTo>
                    <a:pt x="11" y="1168"/>
                  </a:moveTo>
                  <a:lnTo>
                    <a:pt x="0" y="1204"/>
                  </a:lnTo>
                  <a:lnTo>
                    <a:pt x="8" y="1204"/>
                  </a:lnTo>
                  <a:lnTo>
                    <a:pt x="17" y="1175"/>
                  </a:lnTo>
                  <a:lnTo>
                    <a:pt x="11" y="1168"/>
                  </a:lnTo>
                  <a:moveTo>
                    <a:pt x="58" y="1022"/>
                  </a:moveTo>
                  <a:lnTo>
                    <a:pt x="14" y="1158"/>
                  </a:lnTo>
                  <a:lnTo>
                    <a:pt x="21" y="1166"/>
                  </a:lnTo>
                  <a:lnTo>
                    <a:pt x="65" y="1028"/>
                  </a:lnTo>
                  <a:lnTo>
                    <a:pt x="58" y="1022"/>
                  </a:lnTo>
                  <a:moveTo>
                    <a:pt x="100" y="892"/>
                  </a:moveTo>
                  <a:lnTo>
                    <a:pt x="61" y="1012"/>
                  </a:lnTo>
                  <a:lnTo>
                    <a:pt x="68" y="1019"/>
                  </a:lnTo>
                  <a:lnTo>
                    <a:pt x="108" y="898"/>
                  </a:lnTo>
                  <a:lnTo>
                    <a:pt x="100" y="892"/>
                  </a:lnTo>
                  <a:moveTo>
                    <a:pt x="138" y="775"/>
                  </a:moveTo>
                  <a:lnTo>
                    <a:pt x="103" y="884"/>
                  </a:lnTo>
                  <a:lnTo>
                    <a:pt x="110" y="889"/>
                  </a:lnTo>
                  <a:lnTo>
                    <a:pt x="146" y="780"/>
                  </a:lnTo>
                  <a:lnTo>
                    <a:pt x="138" y="775"/>
                  </a:lnTo>
                  <a:moveTo>
                    <a:pt x="173" y="668"/>
                  </a:moveTo>
                  <a:lnTo>
                    <a:pt x="141" y="767"/>
                  </a:lnTo>
                  <a:lnTo>
                    <a:pt x="148" y="772"/>
                  </a:lnTo>
                  <a:lnTo>
                    <a:pt x="180" y="672"/>
                  </a:lnTo>
                  <a:lnTo>
                    <a:pt x="173" y="668"/>
                  </a:lnTo>
                  <a:moveTo>
                    <a:pt x="389" y="0"/>
                  </a:moveTo>
                  <a:lnTo>
                    <a:pt x="363" y="79"/>
                  </a:lnTo>
                  <a:lnTo>
                    <a:pt x="176" y="659"/>
                  </a:lnTo>
                  <a:lnTo>
                    <a:pt x="183" y="663"/>
                  </a:lnTo>
                  <a:lnTo>
                    <a:pt x="372" y="81"/>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0" name="Freeform 60"/>
            <p:cNvSpPr>
              <a:spLocks noEditPoints="1" noChangeArrowheads="1"/>
            </p:cNvSpPr>
            <p:nvPr>
              <p:custDataLst>
                <p:tags r:id="rId56"/>
              </p:custDataLst>
            </p:nvPr>
          </p:nvSpPr>
          <p:spPr bwMode="auto">
            <a:xfrm>
              <a:off x="8089571" y="3417775"/>
              <a:ext cx="690247" cy="3251227"/>
            </a:xfrm>
            <a:custGeom>
              <a:avLst/>
              <a:gdLst>
                <a:gd name="T0" fmla="*/ 19 w 256"/>
                <a:gd name="T1" fmla="*/ 1114 h 1204"/>
                <a:gd name="T2" fmla="*/ 0 w 256"/>
                <a:gd name="T3" fmla="*/ 1204 h 1204"/>
                <a:gd name="T4" fmla="*/ 8 w 256"/>
                <a:gd name="T5" fmla="*/ 1204 h 1204"/>
                <a:gd name="T6" fmla="*/ 26 w 256"/>
                <a:gd name="T7" fmla="*/ 1121 h 1204"/>
                <a:gd name="T8" fmla="*/ 19 w 256"/>
                <a:gd name="T9" fmla="*/ 1114 h 1204"/>
                <a:gd name="T10" fmla="*/ 51 w 256"/>
                <a:gd name="T11" fmla="*/ 962 h 1204"/>
                <a:gd name="T12" fmla="*/ 21 w 256"/>
                <a:gd name="T13" fmla="*/ 1104 h 1204"/>
                <a:gd name="T14" fmla="*/ 28 w 256"/>
                <a:gd name="T15" fmla="*/ 1111 h 1204"/>
                <a:gd name="T16" fmla="*/ 58 w 256"/>
                <a:gd name="T17" fmla="*/ 968 h 1204"/>
                <a:gd name="T18" fmla="*/ 51 w 256"/>
                <a:gd name="T19" fmla="*/ 962 h 1204"/>
                <a:gd name="T20" fmla="*/ 80 w 256"/>
                <a:gd name="T21" fmla="*/ 827 h 1204"/>
                <a:gd name="T22" fmla="*/ 53 w 256"/>
                <a:gd name="T23" fmla="*/ 953 h 1204"/>
                <a:gd name="T24" fmla="*/ 61 w 256"/>
                <a:gd name="T25" fmla="*/ 958 h 1204"/>
                <a:gd name="T26" fmla="*/ 87 w 256"/>
                <a:gd name="T27" fmla="*/ 833 h 1204"/>
                <a:gd name="T28" fmla="*/ 80 w 256"/>
                <a:gd name="T29" fmla="*/ 827 h 1204"/>
                <a:gd name="T30" fmla="*/ 106 w 256"/>
                <a:gd name="T31" fmla="*/ 706 h 1204"/>
                <a:gd name="T32" fmla="*/ 82 w 256"/>
                <a:gd name="T33" fmla="*/ 818 h 1204"/>
                <a:gd name="T34" fmla="*/ 89 w 256"/>
                <a:gd name="T35" fmla="*/ 824 h 1204"/>
                <a:gd name="T36" fmla="*/ 113 w 256"/>
                <a:gd name="T37" fmla="*/ 710 h 1204"/>
                <a:gd name="T38" fmla="*/ 106 w 256"/>
                <a:gd name="T39" fmla="*/ 706 h 1204"/>
                <a:gd name="T40" fmla="*/ 256 w 256"/>
                <a:gd name="T41" fmla="*/ 0 h 1204"/>
                <a:gd name="T42" fmla="*/ 239 w 256"/>
                <a:gd name="T43" fmla="*/ 81 h 1204"/>
                <a:gd name="T44" fmla="*/ 108 w 256"/>
                <a:gd name="T45" fmla="*/ 697 h 1204"/>
                <a:gd name="T46" fmla="*/ 116 w 256"/>
                <a:gd name="T47" fmla="*/ 701 h 1204"/>
                <a:gd name="T48" fmla="*/ 247 w 256"/>
                <a:gd name="T49" fmla="*/ 81 h 1204"/>
                <a:gd name="T50" fmla="*/ 256 w 256"/>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204">
                  <a:moveTo>
                    <a:pt x="19" y="1114"/>
                  </a:moveTo>
                  <a:lnTo>
                    <a:pt x="0" y="1204"/>
                  </a:lnTo>
                  <a:lnTo>
                    <a:pt x="8" y="1204"/>
                  </a:lnTo>
                  <a:lnTo>
                    <a:pt x="26" y="1121"/>
                  </a:lnTo>
                  <a:lnTo>
                    <a:pt x="19" y="1114"/>
                  </a:lnTo>
                  <a:close/>
                  <a:moveTo>
                    <a:pt x="51" y="962"/>
                  </a:moveTo>
                  <a:lnTo>
                    <a:pt x="21" y="1104"/>
                  </a:lnTo>
                  <a:lnTo>
                    <a:pt x="28" y="1111"/>
                  </a:lnTo>
                  <a:lnTo>
                    <a:pt x="58" y="968"/>
                  </a:lnTo>
                  <a:lnTo>
                    <a:pt x="51" y="962"/>
                  </a:lnTo>
                  <a:close/>
                  <a:moveTo>
                    <a:pt x="80" y="827"/>
                  </a:moveTo>
                  <a:lnTo>
                    <a:pt x="53" y="953"/>
                  </a:lnTo>
                  <a:lnTo>
                    <a:pt x="61" y="958"/>
                  </a:lnTo>
                  <a:lnTo>
                    <a:pt x="87" y="833"/>
                  </a:lnTo>
                  <a:lnTo>
                    <a:pt x="80" y="827"/>
                  </a:lnTo>
                  <a:close/>
                  <a:moveTo>
                    <a:pt x="106" y="706"/>
                  </a:moveTo>
                  <a:lnTo>
                    <a:pt x="82" y="818"/>
                  </a:lnTo>
                  <a:lnTo>
                    <a:pt x="89" y="824"/>
                  </a:lnTo>
                  <a:lnTo>
                    <a:pt x="113" y="710"/>
                  </a:lnTo>
                  <a:lnTo>
                    <a:pt x="106" y="706"/>
                  </a:lnTo>
                  <a:close/>
                  <a:moveTo>
                    <a:pt x="256" y="0"/>
                  </a:moveTo>
                  <a:lnTo>
                    <a:pt x="239" y="81"/>
                  </a:lnTo>
                  <a:lnTo>
                    <a:pt x="108" y="697"/>
                  </a:lnTo>
                  <a:lnTo>
                    <a:pt x="116" y="701"/>
                  </a:lnTo>
                  <a:lnTo>
                    <a:pt x="247" y="81"/>
                  </a:lnTo>
                  <a:lnTo>
                    <a:pt x="2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1" name="Freeform 61"/>
            <p:cNvSpPr>
              <a:spLocks noEditPoints="1" noChangeArrowheads="1"/>
            </p:cNvSpPr>
            <p:nvPr>
              <p:custDataLst>
                <p:tags r:id="rId57"/>
              </p:custDataLst>
            </p:nvPr>
          </p:nvSpPr>
          <p:spPr bwMode="auto">
            <a:xfrm>
              <a:off x="8089571" y="3417775"/>
              <a:ext cx="690247" cy="3251227"/>
            </a:xfrm>
            <a:custGeom>
              <a:avLst/>
              <a:gdLst>
                <a:gd name="T0" fmla="*/ 19 w 256"/>
                <a:gd name="T1" fmla="*/ 1114 h 1204"/>
                <a:gd name="T2" fmla="*/ 0 w 256"/>
                <a:gd name="T3" fmla="*/ 1204 h 1204"/>
                <a:gd name="T4" fmla="*/ 8 w 256"/>
                <a:gd name="T5" fmla="*/ 1204 h 1204"/>
                <a:gd name="T6" fmla="*/ 26 w 256"/>
                <a:gd name="T7" fmla="*/ 1121 h 1204"/>
                <a:gd name="T8" fmla="*/ 19 w 256"/>
                <a:gd name="T9" fmla="*/ 1114 h 1204"/>
                <a:gd name="T10" fmla="*/ 51 w 256"/>
                <a:gd name="T11" fmla="*/ 962 h 1204"/>
                <a:gd name="T12" fmla="*/ 21 w 256"/>
                <a:gd name="T13" fmla="*/ 1104 h 1204"/>
                <a:gd name="T14" fmla="*/ 28 w 256"/>
                <a:gd name="T15" fmla="*/ 1111 h 1204"/>
                <a:gd name="T16" fmla="*/ 58 w 256"/>
                <a:gd name="T17" fmla="*/ 968 h 1204"/>
                <a:gd name="T18" fmla="*/ 51 w 256"/>
                <a:gd name="T19" fmla="*/ 962 h 1204"/>
                <a:gd name="T20" fmla="*/ 80 w 256"/>
                <a:gd name="T21" fmla="*/ 827 h 1204"/>
                <a:gd name="T22" fmla="*/ 53 w 256"/>
                <a:gd name="T23" fmla="*/ 953 h 1204"/>
                <a:gd name="T24" fmla="*/ 61 w 256"/>
                <a:gd name="T25" fmla="*/ 958 h 1204"/>
                <a:gd name="T26" fmla="*/ 87 w 256"/>
                <a:gd name="T27" fmla="*/ 833 h 1204"/>
                <a:gd name="T28" fmla="*/ 80 w 256"/>
                <a:gd name="T29" fmla="*/ 827 h 1204"/>
                <a:gd name="T30" fmla="*/ 106 w 256"/>
                <a:gd name="T31" fmla="*/ 706 h 1204"/>
                <a:gd name="T32" fmla="*/ 82 w 256"/>
                <a:gd name="T33" fmla="*/ 818 h 1204"/>
                <a:gd name="T34" fmla="*/ 89 w 256"/>
                <a:gd name="T35" fmla="*/ 824 h 1204"/>
                <a:gd name="T36" fmla="*/ 113 w 256"/>
                <a:gd name="T37" fmla="*/ 710 h 1204"/>
                <a:gd name="T38" fmla="*/ 106 w 256"/>
                <a:gd name="T39" fmla="*/ 706 h 1204"/>
                <a:gd name="T40" fmla="*/ 256 w 256"/>
                <a:gd name="T41" fmla="*/ 0 h 1204"/>
                <a:gd name="T42" fmla="*/ 239 w 256"/>
                <a:gd name="T43" fmla="*/ 81 h 1204"/>
                <a:gd name="T44" fmla="*/ 108 w 256"/>
                <a:gd name="T45" fmla="*/ 697 h 1204"/>
                <a:gd name="T46" fmla="*/ 116 w 256"/>
                <a:gd name="T47" fmla="*/ 701 h 1204"/>
                <a:gd name="T48" fmla="*/ 247 w 256"/>
                <a:gd name="T49" fmla="*/ 81 h 1204"/>
                <a:gd name="T50" fmla="*/ 256 w 256"/>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204">
                  <a:moveTo>
                    <a:pt x="19" y="1114"/>
                  </a:moveTo>
                  <a:lnTo>
                    <a:pt x="0" y="1204"/>
                  </a:lnTo>
                  <a:lnTo>
                    <a:pt x="8" y="1204"/>
                  </a:lnTo>
                  <a:lnTo>
                    <a:pt x="26" y="1121"/>
                  </a:lnTo>
                  <a:lnTo>
                    <a:pt x="19" y="1114"/>
                  </a:lnTo>
                  <a:moveTo>
                    <a:pt x="51" y="962"/>
                  </a:moveTo>
                  <a:lnTo>
                    <a:pt x="21" y="1104"/>
                  </a:lnTo>
                  <a:lnTo>
                    <a:pt x="28" y="1111"/>
                  </a:lnTo>
                  <a:lnTo>
                    <a:pt x="58" y="968"/>
                  </a:lnTo>
                  <a:lnTo>
                    <a:pt x="51" y="962"/>
                  </a:lnTo>
                  <a:moveTo>
                    <a:pt x="80" y="827"/>
                  </a:moveTo>
                  <a:lnTo>
                    <a:pt x="53" y="953"/>
                  </a:lnTo>
                  <a:lnTo>
                    <a:pt x="61" y="958"/>
                  </a:lnTo>
                  <a:lnTo>
                    <a:pt x="87" y="833"/>
                  </a:lnTo>
                  <a:lnTo>
                    <a:pt x="80" y="827"/>
                  </a:lnTo>
                  <a:moveTo>
                    <a:pt x="106" y="706"/>
                  </a:moveTo>
                  <a:lnTo>
                    <a:pt x="82" y="818"/>
                  </a:lnTo>
                  <a:lnTo>
                    <a:pt x="89" y="824"/>
                  </a:lnTo>
                  <a:lnTo>
                    <a:pt x="113" y="710"/>
                  </a:lnTo>
                  <a:lnTo>
                    <a:pt x="106" y="706"/>
                  </a:lnTo>
                  <a:moveTo>
                    <a:pt x="256" y="0"/>
                  </a:moveTo>
                  <a:lnTo>
                    <a:pt x="239" y="81"/>
                  </a:lnTo>
                  <a:lnTo>
                    <a:pt x="108" y="697"/>
                  </a:lnTo>
                  <a:lnTo>
                    <a:pt x="116" y="701"/>
                  </a:lnTo>
                  <a:lnTo>
                    <a:pt x="247" y="8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2" name="Freeform 62"/>
            <p:cNvSpPr>
              <a:spLocks noEditPoints="1" noChangeArrowheads="1"/>
            </p:cNvSpPr>
            <p:nvPr>
              <p:custDataLst>
                <p:tags r:id="rId58"/>
              </p:custDataLst>
            </p:nvPr>
          </p:nvSpPr>
          <p:spPr bwMode="auto">
            <a:xfrm>
              <a:off x="8437749" y="3417775"/>
              <a:ext cx="348178" cy="3251227"/>
            </a:xfrm>
            <a:custGeom>
              <a:avLst/>
              <a:gdLst>
                <a:gd name="T0" fmla="*/ 17 w 129"/>
                <a:gd name="T1" fmla="*/ 1041 h 1204"/>
                <a:gd name="T2" fmla="*/ 0 w 129"/>
                <a:gd name="T3" fmla="*/ 1204 h 1204"/>
                <a:gd name="T4" fmla="*/ 8 w 129"/>
                <a:gd name="T5" fmla="*/ 1204 h 1204"/>
                <a:gd name="T6" fmla="*/ 25 w 129"/>
                <a:gd name="T7" fmla="*/ 1047 h 1204"/>
                <a:gd name="T8" fmla="*/ 17 w 129"/>
                <a:gd name="T9" fmla="*/ 1041 h 1204"/>
                <a:gd name="T10" fmla="*/ 33 w 129"/>
                <a:gd name="T11" fmla="*/ 885 h 1204"/>
                <a:gd name="T12" fmla="*/ 18 w 129"/>
                <a:gd name="T13" fmla="*/ 1030 h 1204"/>
                <a:gd name="T14" fmla="*/ 26 w 129"/>
                <a:gd name="T15" fmla="*/ 1036 h 1204"/>
                <a:gd name="T16" fmla="*/ 41 w 129"/>
                <a:gd name="T17" fmla="*/ 891 h 1204"/>
                <a:gd name="T18" fmla="*/ 33 w 129"/>
                <a:gd name="T19" fmla="*/ 885 h 1204"/>
                <a:gd name="T20" fmla="*/ 48 w 129"/>
                <a:gd name="T21" fmla="*/ 747 h 1204"/>
                <a:gd name="T22" fmla="*/ 34 w 129"/>
                <a:gd name="T23" fmla="*/ 875 h 1204"/>
                <a:gd name="T24" fmla="*/ 42 w 129"/>
                <a:gd name="T25" fmla="*/ 881 h 1204"/>
                <a:gd name="T26" fmla="*/ 56 w 129"/>
                <a:gd name="T27" fmla="*/ 751 h 1204"/>
                <a:gd name="T28" fmla="*/ 48 w 129"/>
                <a:gd name="T29" fmla="*/ 747 h 1204"/>
                <a:gd name="T30" fmla="*/ 127 w 129"/>
                <a:gd name="T31" fmla="*/ 0 h 1204"/>
                <a:gd name="T32" fmla="*/ 127 w 129"/>
                <a:gd name="T33" fmla="*/ 0 h 1204"/>
                <a:gd name="T34" fmla="*/ 118 w 129"/>
                <a:gd name="T35" fmla="*/ 81 h 1204"/>
                <a:gd name="T36" fmla="*/ 49 w 129"/>
                <a:gd name="T37" fmla="*/ 738 h 1204"/>
                <a:gd name="T38" fmla="*/ 57 w 129"/>
                <a:gd name="T39" fmla="*/ 742 h 1204"/>
                <a:gd name="T40" fmla="*/ 129 w 129"/>
                <a:gd name="T41" fmla="*/ 61 h 1204"/>
                <a:gd name="T42" fmla="*/ 129 w 129"/>
                <a:gd name="T43" fmla="*/ 16 h 1204"/>
                <a:gd name="T44" fmla="*/ 127 w 129"/>
                <a:gd name="T45" fmla="*/ 1 h 1204"/>
                <a:gd name="T46" fmla="*/ 129 w 129"/>
                <a:gd name="T47" fmla="*/ 1 h 1204"/>
                <a:gd name="T48" fmla="*/ 129 w 129"/>
                <a:gd name="T49" fmla="*/ 0 h 1204"/>
                <a:gd name="T50" fmla="*/ 127 w 129"/>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04">
                  <a:moveTo>
                    <a:pt x="17" y="1041"/>
                  </a:moveTo>
                  <a:lnTo>
                    <a:pt x="0" y="1204"/>
                  </a:lnTo>
                  <a:lnTo>
                    <a:pt x="8" y="1204"/>
                  </a:lnTo>
                  <a:lnTo>
                    <a:pt x="25" y="1047"/>
                  </a:lnTo>
                  <a:lnTo>
                    <a:pt x="17" y="1041"/>
                  </a:lnTo>
                  <a:close/>
                  <a:moveTo>
                    <a:pt x="33" y="885"/>
                  </a:moveTo>
                  <a:lnTo>
                    <a:pt x="18" y="1030"/>
                  </a:lnTo>
                  <a:lnTo>
                    <a:pt x="26" y="1036"/>
                  </a:lnTo>
                  <a:lnTo>
                    <a:pt x="41" y="891"/>
                  </a:lnTo>
                  <a:lnTo>
                    <a:pt x="33" y="885"/>
                  </a:lnTo>
                  <a:close/>
                  <a:moveTo>
                    <a:pt x="48" y="747"/>
                  </a:moveTo>
                  <a:lnTo>
                    <a:pt x="34" y="875"/>
                  </a:lnTo>
                  <a:lnTo>
                    <a:pt x="42" y="881"/>
                  </a:lnTo>
                  <a:lnTo>
                    <a:pt x="56" y="751"/>
                  </a:lnTo>
                  <a:lnTo>
                    <a:pt x="48" y="747"/>
                  </a:lnTo>
                  <a:close/>
                  <a:moveTo>
                    <a:pt x="127" y="0"/>
                  </a:moveTo>
                  <a:lnTo>
                    <a:pt x="127" y="0"/>
                  </a:lnTo>
                  <a:lnTo>
                    <a:pt x="118" y="81"/>
                  </a:lnTo>
                  <a:lnTo>
                    <a:pt x="49" y="738"/>
                  </a:lnTo>
                  <a:lnTo>
                    <a:pt x="57" y="742"/>
                  </a:lnTo>
                  <a:lnTo>
                    <a:pt x="129" y="61"/>
                  </a:lnTo>
                  <a:lnTo>
                    <a:pt x="129" y="16"/>
                  </a:lnTo>
                  <a:lnTo>
                    <a:pt x="127" y="1"/>
                  </a:lnTo>
                  <a:lnTo>
                    <a:pt x="129" y="1"/>
                  </a:lnTo>
                  <a:lnTo>
                    <a:pt x="129" y="0"/>
                  </a:lnTo>
                  <a:lnTo>
                    <a:pt x="12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3" name="Freeform 63"/>
            <p:cNvSpPr>
              <a:spLocks noEditPoints="1" noChangeArrowheads="1"/>
            </p:cNvSpPr>
            <p:nvPr>
              <p:custDataLst>
                <p:tags r:id="rId59"/>
              </p:custDataLst>
            </p:nvPr>
          </p:nvSpPr>
          <p:spPr bwMode="auto">
            <a:xfrm>
              <a:off x="8437749" y="3417775"/>
              <a:ext cx="348178" cy="3251227"/>
            </a:xfrm>
            <a:custGeom>
              <a:avLst/>
              <a:gdLst>
                <a:gd name="T0" fmla="*/ 17 w 129"/>
                <a:gd name="T1" fmla="*/ 1041 h 1204"/>
                <a:gd name="T2" fmla="*/ 0 w 129"/>
                <a:gd name="T3" fmla="*/ 1204 h 1204"/>
                <a:gd name="T4" fmla="*/ 8 w 129"/>
                <a:gd name="T5" fmla="*/ 1204 h 1204"/>
                <a:gd name="T6" fmla="*/ 25 w 129"/>
                <a:gd name="T7" fmla="*/ 1047 h 1204"/>
                <a:gd name="T8" fmla="*/ 17 w 129"/>
                <a:gd name="T9" fmla="*/ 1041 h 1204"/>
                <a:gd name="T10" fmla="*/ 33 w 129"/>
                <a:gd name="T11" fmla="*/ 885 h 1204"/>
                <a:gd name="T12" fmla="*/ 18 w 129"/>
                <a:gd name="T13" fmla="*/ 1030 h 1204"/>
                <a:gd name="T14" fmla="*/ 26 w 129"/>
                <a:gd name="T15" fmla="*/ 1036 h 1204"/>
                <a:gd name="T16" fmla="*/ 41 w 129"/>
                <a:gd name="T17" fmla="*/ 891 h 1204"/>
                <a:gd name="T18" fmla="*/ 33 w 129"/>
                <a:gd name="T19" fmla="*/ 885 h 1204"/>
                <a:gd name="T20" fmla="*/ 48 w 129"/>
                <a:gd name="T21" fmla="*/ 747 h 1204"/>
                <a:gd name="T22" fmla="*/ 34 w 129"/>
                <a:gd name="T23" fmla="*/ 875 h 1204"/>
                <a:gd name="T24" fmla="*/ 42 w 129"/>
                <a:gd name="T25" fmla="*/ 881 h 1204"/>
                <a:gd name="T26" fmla="*/ 56 w 129"/>
                <a:gd name="T27" fmla="*/ 751 h 1204"/>
                <a:gd name="T28" fmla="*/ 48 w 129"/>
                <a:gd name="T29" fmla="*/ 747 h 1204"/>
                <a:gd name="T30" fmla="*/ 127 w 129"/>
                <a:gd name="T31" fmla="*/ 0 h 1204"/>
                <a:gd name="T32" fmla="*/ 127 w 129"/>
                <a:gd name="T33" fmla="*/ 0 h 1204"/>
                <a:gd name="T34" fmla="*/ 118 w 129"/>
                <a:gd name="T35" fmla="*/ 81 h 1204"/>
                <a:gd name="T36" fmla="*/ 49 w 129"/>
                <a:gd name="T37" fmla="*/ 738 h 1204"/>
                <a:gd name="T38" fmla="*/ 57 w 129"/>
                <a:gd name="T39" fmla="*/ 742 h 1204"/>
                <a:gd name="T40" fmla="*/ 129 w 129"/>
                <a:gd name="T41" fmla="*/ 61 h 1204"/>
                <a:gd name="T42" fmla="*/ 129 w 129"/>
                <a:gd name="T43" fmla="*/ 16 h 1204"/>
                <a:gd name="T44" fmla="*/ 127 w 129"/>
                <a:gd name="T45" fmla="*/ 1 h 1204"/>
                <a:gd name="T46" fmla="*/ 129 w 129"/>
                <a:gd name="T47" fmla="*/ 1 h 1204"/>
                <a:gd name="T48" fmla="*/ 129 w 129"/>
                <a:gd name="T49" fmla="*/ 0 h 1204"/>
                <a:gd name="T50" fmla="*/ 127 w 129"/>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04">
                  <a:moveTo>
                    <a:pt x="17" y="1041"/>
                  </a:moveTo>
                  <a:lnTo>
                    <a:pt x="0" y="1204"/>
                  </a:lnTo>
                  <a:lnTo>
                    <a:pt x="8" y="1204"/>
                  </a:lnTo>
                  <a:lnTo>
                    <a:pt x="25" y="1047"/>
                  </a:lnTo>
                  <a:lnTo>
                    <a:pt x="17" y="1041"/>
                  </a:lnTo>
                  <a:moveTo>
                    <a:pt x="33" y="885"/>
                  </a:moveTo>
                  <a:lnTo>
                    <a:pt x="18" y="1030"/>
                  </a:lnTo>
                  <a:lnTo>
                    <a:pt x="26" y="1036"/>
                  </a:lnTo>
                  <a:lnTo>
                    <a:pt x="41" y="891"/>
                  </a:lnTo>
                  <a:lnTo>
                    <a:pt x="33" y="885"/>
                  </a:lnTo>
                  <a:moveTo>
                    <a:pt x="48" y="747"/>
                  </a:moveTo>
                  <a:lnTo>
                    <a:pt x="34" y="875"/>
                  </a:lnTo>
                  <a:lnTo>
                    <a:pt x="42" y="881"/>
                  </a:lnTo>
                  <a:lnTo>
                    <a:pt x="56" y="751"/>
                  </a:lnTo>
                  <a:lnTo>
                    <a:pt x="48" y="747"/>
                  </a:lnTo>
                  <a:moveTo>
                    <a:pt x="127" y="0"/>
                  </a:moveTo>
                  <a:lnTo>
                    <a:pt x="127" y="0"/>
                  </a:lnTo>
                  <a:lnTo>
                    <a:pt x="118" y="81"/>
                  </a:lnTo>
                  <a:lnTo>
                    <a:pt x="49" y="738"/>
                  </a:lnTo>
                  <a:lnTo>
                    <a:pt x="57" y="742"/>
                  </a:lnTo>
                  <a:lnTo>
                    <a:pt x="129" y="61"/>
                  </a:lnTo>
                  <a:lnTo>
                    <a:pt x="129" y="16"/>
                  </a:lnTo>
                  <a:lnTo>
                    <a:pt x="127" y="1"/>
                  </a:lnTo>
                  <a:lnTo>
                    <a:pt x="129" y="1"/>
                  </a:lnTo>
                  <a:lnTo>
                    <a:pt x="129" y="0"/>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4" name="Freeform 64"/>
            <p:cNvSpPr>
              <a:spLocks noEditPoints="1" noChangeArrowheads="1"/>
            </p:cNvSpPr>
            <p:nvPr>
              <p:custDataLst>
                <p:tags r:id="rId60"/>
              </p:custDataLst>
            </p:nvPr>
          </p:nvSpPr>
          <p:spPr bwMode="auto">
            <a:xfrm>
              <a:off x="8785926" y="3461044"/>
              <a:ext cx="21379" cy="3207958"/>
            </a:xfrm>
            <a:custGeom>
              <a:avLst/>
              <a:gdLst>
                <a:gd name="T0" fmla="*/ 0 w 8"/>
                <a:gd name="T1" fmla="*/ 1117 h 1188"/>
                <a:gd name="T2" fmla="*/ 0 w 8"/>
                <a:gd name="T3" fmla="*/ 1188 h 1188"/>
                <a:gd name="T4" fmla="*/ 8 w 8"/>
                <a:gd name="T5" fmla="*/ 1188 h 1188"/>
                <a:gd name="T6" fmla="*/ 8 w 8"/>
                <a:gd name="T7" fmla="*/ 1124 h 1188"/>
                <a:gd name="T8" fmla="*/ 0 w 8"/>
                <a:gd name="T9" fmla="*/ 1117 h 1188"/>
                <a:gd name="T10" fmla="*/ 0 w 8"/>
                <a:gd name="T11" fmla="*/ 935 h 1188"/>
                <a:gd name="T12" fmla="*/ 0 w 8"/>
                <a:gd name="T13" fmla="*/ 1106 h 1188"/>
                <a:gd name="T14" fmla="*/ 8 w 8"/>
                <a:gd name="T15" fmla="*/ 1113 h 1188"/>
                <a:gd name="T16" fmla="*/ 8 w 8"/>
                <a:gd name="T17" fmla="*/ 941 h 1188"/>
                <a:gd name="T18" fmla="*/ 0 w 8"/>
                <a:gd name="T19" fmla="*/ 935 h 1188"/>
                <a:gd name="T20" fmla="*/ 0 w 8"/>
                <a:gd name="T21" fmla="*/ 778 h 1188"/>
                <a:gd name="T22" fmla="*/ 0 w 8"/>
                <a:gd name="T23" fmla="*/ 925 h 1188"/>
                <a:gd name="T24" fmla="*/ 8 w 8"/>
                <a:gd name="T25" fmla="*/ 931 h 1188"/>
                <a:gd name="T26" fmla="*/ 8 w 8"/>
                <a:gd name="T27" fmla="*/ 783 h 1188"/>
                <a:gd name="T28" fmla="*/ 0 w 8"/>
                <a:gd name="T29" fmla="*/ 778 h 1188"/>
                <a:gd name="T30" fmla="*/ 0 w 8"/>
                <a:gd name="T31" fmla="*/ 0 h 1188"/>
                <a:gd name="T32" fmla="*/ 0 w 8"/>
                <a:gd name="T33" fmla="*/ 45 h 1188"/>
                <a:gd name="T34" fmla="*/ 0 w 8"/>
                <a:gd name="T35" fmla="*/ 768 h 1188"/>
                <a:gd name="T36" fmla="*/ 8 w 8"/>
                <a:gd name="T37" fmla="*/ 773 h 1188"/>
                <a:gd name="T38" fmla="*/ 8 w 8"/>
                <a:gd name="T39" fmla="*/ 79 h 1188"/>
                <a:gd name="T40" fmla="*/ 0 w 8"/>
                <a:gd name="T41"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188">
                  <a:moveTo>
                    <a:pt x="0" y="1117"/>
                  </a:moveTo>
                  <a:lnTo>
                    <a:pt x="0" y="1188"/>
                  </a:lnTo>
                  <a:lnTo>
                    <a:pt x="8" y="1188"/>
                  </a:lnTo>
                  <a:lnTo>
                    <a:pt x="8" y="1124"/>
                  </a:lnTo>
                  <a:lnTo>
                    <a:pt x="0" y="1117"/>
                  </a:lnTo>
                  <a:close/>
                  <a:moveTo>
                    <a:pt x="0" y="935"/>
                  </a:moveTo>
                  <a:lnTo>
                    <a:pt x="0" y="1106"/>
                  </a:lnTo>
                  <a:lnTo>
                    <a:pt x="8" y="1113"/>
                  </a:lnTo>
                  <a:lnTo>
                    <a:pt x="8" y="941"/>
                  </a:lnTo>
                  <a:lnTo>
                    <a:pt x="0" y="935"/>
                  </a:lnTo>
                  <a:close/>
                  <a:moveTo>
                    <a:pt x="0" y="778"/>
                  </a:moveTo>
                  <a:lnTo>
                    <a:pt x="0" y="925"/>
                  </a:lnTo>
                  <a:lnTo>
                    <a:pt x="8" y="931"/>
                  </a:lnTo>
                  <a:lnTo>
                    <a:pt x="8" y="783"/>
                  </a:lnTo>
                  <a:lnTo>
                    <a:pt x="0" y="778"/>
                  </a:lnTo>
                  <a:close/>
                  <a:moveTo>
                    <a:pt x="0" y="0"/>
                  </a:moveTo>
                  <a:lnTo>
                    <a:pt x="0" y="45"/>
                  </a:lnTo>
                  <a:lnTo>
                    <a:pt x="0" y="768"/>
                  </a:lnTo>
                  <a:lnTo>
                    <a:pt x="8" y="773"/>
                  </a:lnTo>
                  <a:lnTo>
                    <a:pt x="8" y="79"/>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5" name="Freeform 65"/>
            <p:cNvSpPr>
              <a:spLocks noEditPoints="1" noChangeArrowheads="1"/>
            </p:cNvSpPr>
            <p:nvPr>
              <p:custDataLst>
                <p:tags r:id="rId61"/>
              </p:custDataLst>
            </p:nvPr>
          </p:nvSpPr>
          <p:spPr bwMode="auto">
            <a:xfrm>
              <a:off x="8785926" y="3461044"/>
              <a:ext cx="21379" cy="3207958"/>
            </a:xfrm>
            <a:custGeom>
              <a:avLst/>
              <a:gdLst>
                <a:gd name="T0" fmla="*/ 0 w 8"/>
                <a:gd name="T1" fmla="*/ 1117 h 1188"/>
                <a:gd name="T2" fmla="*/ 0 w 8"/>
                <a:gd name="T3" fmla="*/ 1188 h 1188"/>
                <a:gd name="T4" fmla="*/ 8 w 8"/>
                <a:gd name="T5" fmla="*/ 1188 h 1188"/>
                <a:gd name="T6" fmla="*/ 8 w 8"/>
                <a:gd name="T7" fmla="*/ 1124 h 1188"/>
                <a:gd name="T8" fmla="*/ 0 w 8"/>
                <a:gd name="T9" fmla="*/ 1117 h 1188"/>
                <a:gd name="T10" fmla="*/ 0 w 8"/>
                <a:gd name="T11" fmla="*/ 935 h 1188"/>
                <a:gd name="T12" fmla="*/ 0 w 8"/>
                <a:gd name="T13" fmla="*/ 1106 h 1188"/>
                <a:gd name="T14" fmla="*/ 8 w 8"/>
                <a:gd name="T15" fmla="*/ 1113 h 1188"/>
                <a:gd name="T16" fmla="*/ 8 w 8"/>
                <a:gd name="T17" fmla="*/ 941 h 1188"/>
                <a:gd name="T18" fmla="*/ 0 w 8"/>
                <a:gd name="T19" fmla="*/ 935 h 1188"/>
                <a:gd name="T20" fmla="*/ 0 w 8"/>
                <a:gd name="T21" fmla="*/ 778 h 1188"/>
                <a:gd name="T22" fmla="*/ 0 w 8"/>
                <a:gd name="T23" fmla="*/ 925 h 1188"/>
                <a:gd name="T24" fmla="*/ 8 w 8"/>
                <a:gd name="T25" fmla="*/ 931 h 1188"/>
                <a:gd name="T26" fmla="*/ 8 w 8"/>
                <a:gd name="T27" fmla="*/ 783 h 1188"/>
                <a:gd name="T28" fmla="*/ 0 w 8"/>
                <a:gd name="T29" fmla="*/ 778 h 1188"/>
                <a:gd name="T30" fmla="*/ 0 w 8"/>
                <a:gd name="T31" fmla="*/ 0 h 1188"/>
                <a:gd name="T32" fmla="*/ 0 w 8"/>
                <a:gd name="T33" fmla="*/ 45 h 1188"/>
                <a:gd name="T34" fmla="*/ 0 w 8"/>
                <a:gd name="T35" fmla="*/ 768 h 1188"/>
                <a:gd name="T36" fmla="*/ 8 w 8"/>
                <a:gd name="T37" fmla="*/ 773 h 1188"/>
                <a:gd name="T38" fmla="*/ 8 w 8"/>
                <a:gd name="T39" fmla="*/ 79 h 1188"/>
                <a:gd name="T40" fmla="*/ 0 w 8"/>
                <a:gd name="T41"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188">
                  <a:moveTo>
                    <a:pt x="0" y="1117"/>
                  </a:moveTo>
                  <a:lnTo>
                    <a:pt x="0" y="1188"/>
                  </a:lnTo>
                  <a:lnTo>
                    <a:pt x="8" y="1188"/>
                  </a:lnTo>
                  <a:lnTo>
                    <a:pt x="8" y="1124"/>
                  </a:lnTo>
                  <a:lnTo>
                    <a:pt x="0" y="1117"/>
                  </a:lnTo>
                  <a:moveTo>
                    <a:pt x="0" y="935"/>
                  </a:moveTo>
                  <a:lnTo>
                    <a:pt x="0" y="1106"/>
                  </a:lnTo>
                  <a:lnTo>
                    <a:pt x="8" y="1113"/>
                  </a:lnTo>
                  <a:lnTo>
                    <a:pt x="8" y="941"/>
                  </a:lnTo>
                  <a:lnTo>
                    <a:pt x="0" y="935"/>
                  </a:lnTo>
                  <a:moveTo>
                    <a:pt x="0" y="778"/>
                  </a:moveTo>
                  <a:lnTo>
                    <a:pt x="0" y="925"/>
                  </a:lnTo>
                  <a:lnTo>
                    <a:pt x="8" y="931"/>
                  </a:lnTo>
                  <a:lnTo>
                    <a:pt x="8" y="783"/>
                  </a:lnTo>
                  <a:lnTo>
                    <a:pt x="0" y="778"/>
                  </a:lnTo>
                  <a:moveTo>
                    <a:pt x="0" y="0"/>
                  </a:moveTo>
                  <a:lnTo>
                    <a:pt x="0" y="45"/>
                  </a:lnTo>
                  <a:lnTo>
                    <a:pt x="0" y="768"/>
                  </a:lnTo>
                  <a:lnTo>
                    <a:pt x="8" y="773"/>
                  </a:lnTo>
                  <a:lnTo>
                    <a:pt x="8" y="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6" name="Freeform 66"/>
            <p:cNvSpPr>
              <a:spLocks noEditPoints="1" noChangeArrowheads="1"/>
            </p:cNvSpPr>
            <p:nvPr>
              <p:custDataLst>
                <p:tags r:id="rId62"/>
              </p:custDataLst>
            </p:nvPr>
          </p:nvSpPr>
          <p:spPr bwMode="auto">
            <a:xfrm>
              <a:off x="8779818" y="3420759"/>
              <a:ext cx="368030" cy="3248243"/>
            </a:xfrm>
            <a:custGeom>
              <a:avLst/>
              <a:gdLst>
                <a:gd name="T0" fmla="*/ 108 w 136"/>
                <a:gd name="T1" fmla="*/ 1024 h 1203"/>
                <a:gd name="T2" fmla="*/ 127 w 136"/>
                <a:gd name="T3" fmla="*/ 1203 h 1203"/>
                <a:gd name="T4" fmla="*/ 136 w 136"/>
                <a:gd name="T5" fmla="*/ 1203 h 1203"/>
                <a:gd name="T6" fmla="*/ 117 w 136"/>
                <a:gd name="T7" fmla="*/ 1030 h 1203"/>
                <a:gd name="T8" fmla="*/ 108 w 136"/>
                <a:gd name="T9" fmla="*/ 1024 h 1203"/>
                <a:gd name="T10" fmla="*/ 89 w 136"/>
                <a:gd name="T11" fmla="*/ 844 h 1203"/>
                <a:gd name="T12" fmla="*/ 108 w 136"/>
                <a:gd name="T13" fmla="*/ 1014 h 1203"/>
                <a:gd name="T14" fmla="*/ 117 w 136"/>
                <a:gd name="T15" fmla="*/ 1020 h 1203"/>
                <a:gd name="T16" fmla="*/ 98 w 136"/>
                <a:gd name="T17" fmla="*/ 849 h 1203"/>
                <a:gd name="T18" fmla="*/ 89 w 136"/>
                <a:gd name="T19" fmla="*/ 844 h 1203"/>
                <a:gd name="T20" fmla="*/ 2 w 136"/>
                <a:gd name="T21" fmla="*/ 0 h 1203"/>
                <a:gd name="T22" fmla="*/ 2 w 136"/>
                <a:gd name="T23" fmla="*/ 0 h 1203"/>
                <a:gd name="T24" fmla="*/ 0 w 136"/>
                <a:gd name="T25" fmla="*/ 0 h 1203"/>
                <a:gd name="T26" fmla="*/ 2 w 136"/>
                <a:gd name="T27" fmla="*/ 15 h 1203"/>
                <a:gd name="T28" fmla="*/ 10 w 136"/>
                <a:gd name="T29" fmla="*/ 94 h 1203"/>
                <a:gd name="T30" fmla="*/ 89 w 136"/>
                <a:gd name="T31" fmla="*/ 833 h 1203"/>
                <a:gd name="T32" fmla="*/ 98 w 136"/>
                <a:gd name="T33" fmla="*/ 838 h 1203"/>
                <a:gd name="T34" fmla="*/ 17 w 136"/>
                <a:gd name="T35" fmla="*/ 80 h 1203"/>
                <a:gd name="T36" fmla="*/ 0 w 136"/>
                <a:gd name="T37" fmla="*/ 1 h 1203"/>
                <a:gd name="T38" fmla="*/ 2 w 136"/>
                <a:gd name="T3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03">
                  <a:moveTo>
                    <a:pt x="108" y="1024"/>
                  </a:moveTo>
                  <a:lnTo>
                    <a:pt x="127" y="1203"/>
                  </a:lnTo>
                  <a:lnTo>
                    <a:pt x="136" y="1203"/>
                  </a:lnTo>
                  <a:lnTo>
                    <a:pt x="117" y="1030"/>
                  </a:lnTo>
                  <a:lnTo>
                    <a:pt x="108" y="1024"/>
                  </a:lnTo>
                  <a:close/>
                  <a:moveTo>
                    <a:pt x="89" y="844"/>
                  </a:moveTo>
                  <a:lnTo>
                    <a:pt x="108" y="1014"/>
                  </a:lnTo>
                  <a:lnTo>
                    <a:pt x="117" y="1020"/>
                  </a:lnTo>
                  <a:lnTo>
                    <a:pt x="98" y="849"/>
                  </a:lnTo>
                  <a:lnTo>
                    <a:pt x="89" y="844"/>
                  </a:lnTo>
                  <a:close/>
                  <a:moveTo>
                    <a:pt x="2" y="0"/>
                  </a:moveTo>
                  <a:lnTo>
                    <a:pt x="2" y="0"/>
                  </a:lnTo>
                  <a:lnTo>
                    <a:pt x="0" y="0"/>
                  </a:lnTo>
                  <a:lnTo>
                    <a:pt x="2" y="15"/>
                  </a:lnTo>
                  <a:lnTo>
                    <a:pt x="10" y="94"/>
                  </a:lnTo>
                  <a:lnTo>
                    <a:pt x="89" y="833"/>
                  </a:lnTo>
                  <a:lnTo>
                    <a:pt x="98" y="838"/>
                  </a:lnTo>
                  <a:lnTo>
                    <a:pt x="17" y="80"/>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7" name="Freeform 67"/>
            <p:cNvSpPr>
              <a:spLocks noEditPoints="1" noChangeArrowheads="1"/>
            </p:cNvSpPr>
            <p:nvPr>
              <p:custDataLst>
                <p:tags r:id="rId63"/>
              </p:custDataLst>
            </p:nvPr>
          </p:nvSpPr>
          <p:spPr bwMode="auto">
            <a:xfrm>
              <a:off x="8779818" y="3420759"/>
              <a:ext cx="368030" cy="3248243"/>
            </a:xfrm>
            <a:custGeom>
              <a:avLst/>
              <a:gdLst>
                <a:gd name="T0" fmla="*/ 108 w 136"/>
                <a:gd name="T1" fmla="*/ 1024 h 1203"/>
                <a:gd name="T2" fmla="*/ 127 w 136"/>
                <a:gd name="T3" fmla="*/ 1203 h 1203"/>
                <a:gd name="T4" fmla="*/ 136 w 136"/>
                <a:gd name="T5" fmla="*/ 1203 h 1203"/>
                <a:gd name="T6" fmla="*/ 117 w 136"/>
                <a:gd name="T7" fmla="*/ 1030 h 1203"/>
                <a:gd name="T8" fmla="*/ 108 w 136"/>
                <a:gd name="T9" fmla="*/ 1024 h 1203"/>
                <a:gd name="T10" fmla="*/ 89 w 136"/>
                <a:gd name="T11" fmla="*/ 844 h 1203"/>
                <a:gd name="T12" fmla="*/ 108 w 136"/>
                <a:gd name="T13" fmla="*/ 1014 h 1203"/>
                <a:gd name="T14" fmla="*/ 117 w 136"/>
                <a:gd name="T15" fmla="*/ 1020 h 1203"/>
                <a:gd name="T16" fmla="*/ 98 w 136"/>
                <a:gd name="T17" fmla="*/ 849 h 1203"/>
                <a:gd name="T18" fmla="*/ 89 w 136"/>
                <a:gd name="T19" fmla="*/ 844 h 1203"/>
                <a:gd name="T20" fmla="*/ 2 w 136"/>
                <a:gd name="T21" fmla="*/ 0 h 1203"/>
                <a:gd name="T22" fmla="*/ 2 w 136"/>
                <a:gd name="T23" fmla="*/ 0 h 1203"/>
                <a:gd name="T24" fmla="*/ 0 w 136"/>
                <a:gd name="T25" fmla="*/ 0 h 1203"/>
                <a:gd name="T26" fmla="*/ 2 w 136"/>
                <a:gd name="T27" fmla="*/ 15 h 1203"/>
                <a:gd name="T28" fmla="*/ 10 w 136"/>
                <a:gd name="T29" fmla="*/ 94 h 1203"/>
                <a:gd name="T30" fmla="*/ 89 w 136"/>
                <a:gd name="T31" fmla="*/ 833 h 1203"/>
                <a:gd name="T32" fmla="*/ 98 w 136"/>
                <a:gd name="T33" fmla="*/ 838 h 1203"/>
                <a:gd name="T34" fmla="*/ 17 w 136"/>
                <a:gd name="T35" fmla="*/ 80 h 1203"/>
                <a:gd name="T36" fmla="*/ 0 w 136"/>
                <a:gd name="T37" fmla="*/ 1 h 1203"/>
                <a:gd name="T38" fmla="*/ 2 w 136"/>
                <a:gd name="T3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03">
                  <a:moveTo>
                    <a:pt x="108" y="1024"/>
                  </a:moveTo>
                  <a:lnTo>
                    <a:pt x="127" y="1203"/>
                  </a:lnTo>
                  <a:lnTo>
                    <a:pt x="136" y="1203"/>
                  </a:lnTo>
                  <a:lnTo>
                    <a:pt x="117" y="1030"/>
                  </a:lnTo>
                  <a:lnTo>
                    <a:pt x="108" y="1024"/>
                  </a:lnTo>
                  <a:moveTo>
                    <a:pt x="89" y="844"/>
                  </a:moveTo>
                  <a:lnTo>
                    <a:pt x="108" y="1014"/>
                  </a:lnTo>
                  <a:lnTo>
                    <a:pt x="117" y="1020"/>
                  </a:lnTo>
                  <a:lnTo>
                    <a:pt x="98" y="849"/>
                  </a:lnTo>
                  <a:lnTo>
                    <a:pt x="89" y="844"/>
                  </a:lnTo>
                  <a:moveTo>
                    <a:pt x="2" y="0"/>
                  </a:moveTo>
                  <a:lnTo>
                    <a:pt x="2" y="0"/>
                  </a:lnTo>
                  <a:lnTo>
                    <a:pt x="0" y="0"/>
                  </a:lnTo>
                  <a:lnTo>
                    <a:pt x="2" y="15"/>
                  </a:lnTo>
                  <a:lnTo>
                    <a:pt x="10" y="94"/>
                  </a:lnTo>
                  <a:lnTo>
                    <a:pt x="89" y="833"/>
                  </a:lnTo>
                  <a:lnTo>
                    <a:pt x="98" y="838"/>
                  </a:lnTo>
                  <a:lnTo>
                    <a:pt x="17" y="8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8" name="Freeform 68"/>
            <p:cNvSpPr>
              <a:spLocks noEditPoints="1" noChangeArrowheads="1"/>
            </p:cNvSpPr>
            <p:nvPr>
              <p:custDataLst>
                <p:tags r:id="rId64"/>
              </p:custDataLst>
            </p:nvPr>
          </p:nvSpPr>
          <p:spPr bwMode="auto">
            <a:xfrm>
              <a:off x="8779818" y="3420759"/>
              <a:ext cx="716208" cy="3248243"/>
            </a:xfrm>
            <a:custGeom>
              <a:avLst/>
              <a:gdLst>
                <a:gd name="T0" fmla="*/ 237 w 265"/>
                <a:gd name="T1" fmla="*/ 1114 h 1203"/>
                <a:gd name="T2" fmla="*/ 256 w 265"/>
                <a:gd name="T3" fmla="*/ 1203 h 1203"/>
                <a:gd name="T4" fmla="*/ 265 w 265"/>
                <a:gd name="T5" fmla="*/ 1203 h 1203"/>
                <a:gd name="T6" fmla="*/ 248 w 265"/>
                <a:gd name="T7" fmla="*/ 1121 h 1203"/>
                <a:gd name="T8" fmla="*/ 237 w 265"/>
                <a:gd name="T9" fmla="*/ 1114 h 1203"/>
                <a:gd name="T10" fmla="*/ 193 w 265"/>
                <a:gd name="T11" fmla="*/ 904 h 1203"/>
                <a:gd name="T12" fmla="*/ 235 w 265"/>
                <a:gd name="T13" fmla="*/ 1102 h 1203"/>
                <a:gd name="T14" fmla="*/ 245 w 265"/>
                <a:gd name="T15" fmla="*/ 1109 h 1203"/>
                <a:gd name="T16" fmla="*/ 203 w 265"/>
                <a:gd name="T17" fmla="*/ 909 h 1203"/>
                <a:gd name="T18" fmla="*/ 193 w 265"/>
                <a:gd name="T19" fmla="*/ 904 h 1203"/>
                <a:gd name="T20" fmla="*/ 2 w 265"/>
                <a:gd name="T21" fmla="*/ 0 h 1203"/>
                <a:gd name="T22" fmla="*/ 0 w 265"/>
                <a:gd name="T23" fmla="*/ 1 h 1203"/>
                <a:gd name="T24" fmla="*/ 17 w 265"/>
                <a:gd name="T25" fmla="*/ 80 h 1203"/>
                <a:gd name="T26" fmla="*/ 190 w 265"/>
                <a:gd name="T27" fmla="*/ 892 h 1203"/>
                <a:gd name="T28" fmla="*/ 200 w 265"/>
                <a:gd name="T29" fmla="*/ 898 h 1203"/>
                <a:gd name="T30" fmla="*/ 26 w 265"/>
                <a:gd name="T31" fmla="*/ 79 h 1203"/>
                <a:gd name="T32" fmla="*/ 2 w 265"/>
                <a:gd name="T33" fmla="*/ 6 h 1203"/>
                <a:gd name="T34" fmla="*/ 2 w 265"/>
                <a:gd name="T35" fmla="*/ 5 h 1203"/>
                <a:gd name="T36" fmla="*/ 0 w 265"/>
                <a:gd name="T37" fmla="*/ 1 h 1203"/>
                <a:gd name="T38" fmla="*/ 2 w 265"/>
                <a:gd name="T39" fmla="*/ 1 h 1203"/>
                <a:gd name="T40" fmla="*/ 2 w 265"/>
                <a:gd name="T4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1203">
                  <a:moveTo>
                    <a:pt x="237" y="1114"/>
                  </a:moveTo>
                  <a:lnTo>
                    <a:pt x="256" y="1203"/>
                  </a:lnTo>
                  <a:lnTo>
                    <a:pt x="265" y="1203"/>
                  </a:lnTo>
                  <a:lnTo>
                    <a:pt x="248" y="1121"/>
                  </a:lnTo>
                  <a:lnTo>
                    <a:pt x="237" y="1114"/>
                  </a:lnTo>
                  <a:close/>
                  <a:moveTo>
                    <a:pt x="193" y="904"/>
                  </a:moveTo>
                  <a:lnTo>
                    <a:pt x="235" y="1102"/>
                  </a:lnTo>
                  <a:lnTo>
                    <a:pt x="245" y="1109"/>
                  </a:lnTo>
                  <a:lnTo>
                    <a:pt x="203" y="909"/>
                  </a:lnTo>
                  <a:lnTo>
                    <a:pt x="193" y="904"/>
                  </a:lnTo>
                  <a:close/>
                  <a:moveTo>
                    <a:pt x="2" y="0"/>
                  </a:moveTo>
                  <a:lnTo>
                    <a:pt x="0" y="1"/>
                  </a:lnTo>
                  <a:lnTo>
                    <a:pt x="17" y="80"/>
                  </a:lnTo>
                  <a:lnTo>
                    <a:pt x="190" y="892"/>
                  </a:lnTo>
                  <a:lnTo>
                    <a:pt x="200" y="898"/>
                  </a:lnTo>
                  <a:lnTo>
                    <a:pt x="26" y="79"/>
                  </a:lnTo>
                  <a:lnTo>
                    <a:pt x="2" y="6"/>
                  </a:lnTo>
                  <a:lnTo>
                    <a:pt x="2" y="5"/>
                  </a:lnTo>
                  <a:lnTo>
                    <a:pt x="0" y="1"/>
                  </a:lnTo>
                  <a:lnTo>
                    <a:pt x="2"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9" name="Freeform 69"/>
            <p:cNvSpPr>
              <a:spLocks noEditPoints="1" noChangeArrowheads="1"/>
            </p:cNvSpPr>
            <p:nvPr>
              <p:custDataLst>
                <p:tags r:id="rId65"/>
              </p:custDataLst>
            </p:nvPr>
          </p:nvSpPr>
          <p:spPr bwMode="auto">
            <a:xfrm>
              <a:off x="8779818" y="3420759"/>
              <a:ext cx="716208" cy="3248243"/>
            </a:xfrm>
            <a:custGeom>
              <a:avLst/>
              <a:gdLst>
                <a:gd name="T0" fmla="*/ 237 w 265"/>
                <a:gd name="T1" fmla="*/ 1114 h 1203"/>
                <a:gd name="T2" fmla="*/ 256 w 265"/>
                <a:gd name="T3" fmla="*/ 1203 h 1203"/>
                <a:gd name="T4" fmla="*/ 265 w 265"/>
                <a:gd name="T5" fmla="*/ 1203 h 1203"/>
                <a:gd name="T6" fmla="*/ 248 w 265"/>
                <a:gd name="T7" fmla="*/ 1121 h 1203"/>
                <a:gd name="T8" fmla="*/ 237 w 265"/>
                <a:gd name="T9" fmla="*/ 1114 h 1203"/>
                <a:gd name="T10" fmla="*/ 193 w 265"/>
                <a:gd name="T11" fmla="*/ 904 h 1203"/>
                <a:gd name="T12" fmla="*/ 235 w 265"/>
                <a:gd name="T13" fmla="*/ 1102 h 1203"/>
                <a:gd name="T14" fmla="*/ 245 w 265"/>
                <a:gd name="T15" fmla="*/ 1109 h 1203"/>
                <a:gd name="T16" fmla="*/ 203 w 265"/>
                <a:gd name="T17" fmla="*/ 909 h 1203"/>
                <a:gd name="T18" fmla="*/ 193 w 265"/>
                <a:gd name="T19" fmla="*/ 904 h 1203"/>
                <a:gd name="T20" fmla="*/ 2 w 265"/>
                <a:gd name="T21" fmla="*/ 0 h 1203"/>
                <a:gd name="T22" fmla="*/ 0 w 265"/>
                <a:gd name="T23" fmla="*/ 1 h 1203"/>
                <a:gd name="T24" fmla="*/ 17 w 265"/>
                <a:gd name="T25" fmla="*/ 80 h 1203"/>
                <a:gd name="T26" fmla="*/ 190 w 265"/>
                <a:gd name="T27" fmla="*/ 892 h 1203"/>
                <a:gd name="T28" fmla="*/ 200 w 265"/>
                <a:gd name="T29" fmla="*/ 898 h 1203"/>
                <a:gd name="T30" fmla="*/ 26 w 265"/>
                <a:gd name="T31" fmla="*/ 79 h 1203"/>
                <a:gd name="T32" fmla="*/ 2 w 265"/>
                <a:gd name="T33" fmla="*/ 6 h 1203"/>
                <a:gd name="T34" fmla="*/ 2 w 265"/>
                <a:gd name="T35" fmla="*/ 5 h 1203"/>
                <a:gd name="T36" fmla="*/ 0 w 265"/>
                <a:gd name="T37" fmla="*/ 1 h 1203"/>
                <a:gd name="T38" fmla="*/ 2 w 265"/>
                <a:gd name="T39" fmla="*/ 1 h 1203"/>
                <a:gd name="T40" fmla="*/ 2 w 265"/>
                <a:gd name="T4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1203">
                  <a:moveTo>
                    <a:pt x="237" y="1114"/>
                  </a:moveTo>
                  <a:lnTo>
                    <a:pt x="256" y="1203"/>
                  </a:lnTo>
                  <a:lnTo>
                    <a:pt x="265" y="1203"/>
                  </a:lnTo>
                  <a:lnTo>
                    <a:pt x="248" y="1121"/>
                  </a:lnTo>
                  <a:lnTo>
                    <a:pt x="237" y="1114"/>
                  </a:lnTo>
                  <a:moveTo>
                    <a:pt x="193" y="904"/>
                  </a:moveTo>
                  <a:lnTo>
                    <a:pt x="235" y="1102"/>
                  </a:lnTo>
                  <a:lnTo>
                    <a:pt x="245" y="1109"/>
                  </a:lnTo>
                  <a:lnTo>
                    <a:pt x="203" y="909"/>
                  </a:lnTo>
                  <a:lnTo>
                    <a:pt x="193" y="904"/>
                  </a:lnTo>
                  <a:moveTo>
                    <a:pt x="2" y="0"/>
                  </a:moveTo>
                  <a:lnTo>
                    <a:pt x="0" y="1"/>
                  </a:lnTo>
                  <a:lnTo>
                    <a:pt x="17" y="80"/>
                  </a:lnTo>
                  <a:lnTo>
                    <a:pt x="190" y="892"/>
                  </a:lnTo>
                  <a:lnTo>
                    <a:pt x="200" y="898"/>
                  </a:lnTo>
                  <a:lnTo>
                    <a:pt x="26" y="79"/>
                  </a:lnTo>
                  <a:lnTo>
                    <a:pt x="2" y="6"/>
                  </a:lnTo>
                  <a:lnTo>
                    <a:pt x="2" y="5"/>
                  </a:lnTo>
                  <a:lnTo>
                    <a:pt x="0" y="1"/>
                  </a:lnTo>
                  <a:lnTo>
                    <a:pt x="2"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0" name="Freeform 70"/>
            <p:cNvSpPr>
              <a:spLocks noEditPoints="1" noChangeArrowheads="1"/>
            </p:cNvSpPr>
            <p:nvPr>
              <p:custDataLst>
                <p:tags r:id="rId66"/>
              </p:custDataLst>
            </p:nvPr>
          </p:nvSpPr>
          <p:spPr bwMode="auto">
            <a:xfrm>
              <a:off x="8779818" y="3423743"/>
              <a:ext cx="1075075" cy="3245259"/>
            </a:xfrm>
            <a:custGeom>
              <a:avLst/>
              <a:gdLst>
                <a:gd name="T0" fmla="*/ 316 w 398"/>
                <a:gd name="T1" fmla="*/ 974 h 1202"/>
                <a:gd name="T2" fmla="*/ 390 w 398"/>
                <a:gd name="T3" fmla="*/ 1202 h 1202"/>
                <a:gd name="T4" fmla="*/ 398 w 398"/>
                <a:gd name="T5" fmla="*/ 1202 h 1202"/>
                <a:gd name="T6" fmla="*/ 326 w 398"/>
                <a:gd name="T7" fmla="*/ 980 h 1202"/>
                <a:gd name="T8" fmla="*/ 316 w 398"/>
                <a:gd name="T9" fmla="*/ 974 h 1202"/>
                <a:gd name="T10" fmla="*/ 3 w 398"/>
                <a:gd name="T11" fmla="*/ 5 h 1202"/>
                <a:gd name="T12" fmla="*/ 2 w 398"/>
                <a:gd name="T13" fmla="*/ 5 h 1202"/>
                <a:gd name="T14" fmla="*/ 26 w 398"/>
                <a:gd name="T15" fmla="*/ 78 h 1202"/>
                <a:gd name="T16" fmla="*/ 311 w 398"/>
                <a:gd name="T17" fmla="*/ 962 h 1202"/>
                <a:gd name="T18" fmla="*/ 323 w 398"/>
                <a:gd name="T19" fmla="*/ 968 h 1202"/>
                <a:gd name="T20" fmla="*/ 34 w 398"/>
                <a:gd name="T21" fmla="*/ 77 h 1202"/>
                <a:gd name="T22" fmla="*/ 3 w 398"/>
                <a:gd name="T23" fmla="*/ 5 h 1202"/>
                <a:gd name="T24" fmla="*/ 2 w 398"/>
                <a:gd name="T25" fmla="*/ 0 h 1202"/>
                <a:gd name="T26" fmla="*/ 0 w 398"/>
                <a:gd name="T27" fmla="*/ 0 h 1202"/>
                <a:gd name="T28" fmla="*/ 2 w 398"/>
                <a:gd name="T29" fmla="*/ 4 h 1202"/>
                <a:gd name="T30" fmla="*/ 2 w 398"/>
                <a:gd name="T31" fmla="*/ 3 h 1202"/>
                <a:gd name="T32" fmla="*/ 0 w 398"/>
                <a:gd name="T33" fmla="*/ 0 h 1202"/>
                <a:gd name="T34" fmla="*/ 2 w 398"/>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8" h="1202">
                  <a:moveTo>
                    <a:pt x="316" y="974"/>
                  </a:moveTo>
                  <a:lnTo>
                    <a:pt x="390" y="1202"/>
                  </a:lnTo>
                  <a:lnTo>
                    <a:pt x="398" y="1202"/>
                  </a:lnTo>
                  <a:lnTo>
                    <a:pt x="326" y="980"/>
                  </a:lnTo>
                  <a:lnTo>
                    <a:pt x="316" y="974"/>
                  </a:lnTo>
                  <a:close/>
                  <a:moveTo>
                    <a:pt x="3" y="5"/>
                  </a:moveTo>
                  <a:lnTo>
                    <a:pt x="2" y="5"/>
                  </a:lnTo>
                  <a:lnTo>
                    <a:pt x="26" y="78"/>
                  </a:lnTo>
                  <a:lnTo>
                    <a:pt x="311" y="962"/>
                  </a:lnTo>
                  <a:lnTo>
                    <a:pt x="323" y="968"/>
                  </a:lnTo>
                  <a:lnTo>
                    <a:pt x="34" y="77"/>
                  </a:lnTo>
                  <a:lnTo>
                    <a:pt x="3" y="5"/>
                  </a:lnTo>
                  <a:close/>
                  <a:moveTo>
                    <a:pt x="2" y="0"/>
                  </a:moveTo>
                  <a:lnTo>
                    <a:pt x="0" y="0"/>
                  </a:lnTo>
                  <a:lnTo>
                    <a:pt x="2" y="4"/>
                  </a:lnTo>
                  <a:lnTo>
                    <a:pt x="2" y="3"/>
                  </a:lnTo>
                  <a:lnTo>
                    <a:pt x="0" y="0"/>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1" name="Freeform 71"/>
            <p:cNvSpPr>
              <a:spLocks noEditPoints="1" noChangeArrowheads="1"/>
            </p:cNvSpPr>
            <p:nvPr>
              <p:custDataLst>
                <p:tags r:id="rId67"/>
              </p:custDataLst>
            </p:nvPr>
          </p:nvSpPr>
          <p:spPr bwMode="auto">
            <a:xfrm>
              <a:off x="8779818" y="3423743"/>
              <a:ext cx="1075075" cy="3245259"/>
            </a:xfrm>
            <a:custGeom>
              <a:avLst/>
              <a:gdLst>
                <a:gd name="T0" fmla="*/ 316 w 398"/>
                <a:gd name="T1" fmla="*/ 974 h 1202"/>
                <a:gd name="T2" fmla="*/ 390 w 398"/>
                <a:gd name="T3" fmla="*/ 1202 h 1202"/>
                <a:gd name="T4" fmla="*/ 398 w 398"/>
                <a:gd name="T5" fmla="*/ 1202 h 1202"/>
                <a:gd name="T6" fmla="*/ 326 w 398"/>
                <a:gd name="T7" fmla="*/ 980 h 1202"/>
                <a:gd name="T8" fmla="*/ 316 w 398"/>
                <a:gd name="T9" fmla="*/ 974 h 1202"/>
                <a:gd name="T10" fmla="*/ 3 w 398"/>
                <a:gd name="T11" fmla="*/ 5 h 1202"/>
                <a:gd name="T12" fmla="*/ 2 w 398"/>
                <a:gd name="T13" fmla="*/ 5 h 1202"/>
                <a:gd name="T14" fmla="*/ 26 w 398"/>
                <a:gd name="T15" fmla="*/ 78 h 1202"/>
                <a:gd name="T16" fmla="*/ 311 w 398"/>
                <a:gd name="T17" fmla="*/ 962 h 1202"/>
                <a:gd name="T18" fmla="*/ 323 w 398"/>
                <a:gd name="T19" fmla="*/ 968 h 1202"/>
                <a:gd name="T20" fmla="*/ 34 w 398"/>
                <a:gd name="T21" fmla="*/ 77 h 1202"/>
                <a:gd name="T22" fmla="*/ 3 w 398"/>
                <a:gd name="T23" fmla="*/ 5 h 1202"/>
                <a:gd name="T24" fmla="*/ 2 w 398"/>
                <a:gd name="T25" fmla="*/ 0 h 1202"/>
                <a:gd name="T26" fmla="*/ 0 w 398"/>
                <a:gd name="T27" fmla="*/ 0 h 1202"/>
                <a:gd name="T28" fmla="*/ 2 w 398"/>
                <a:gd name="T29" fmla="*/ 4 h 1202"/>
                <a:gd name="T30" fmla="*/ 2 w 398"/>
                <a:gd name="T31" fmla="*/ 3 h 1202"/>
                <a:gd name="T32" fmla="*/ 0 w 398"/>
                <a:gd name="T33" fmla="*/ 0 h 1202"/>
                <a:gd name="T34" fmla="*/ 2 w 398"/>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8" h="1202">
                  <a:moveTo>
                    <a:pt x="316" y="974"/>
                  </a:moveTo>
                  <a:lnTo>
                    <a:pt x="390" y="1202"/>
                  </a:lnTo>
                  <a:lnTo>
                    <a:pt x="398" y="1202"/>
                  </a:lnTo>
                  <a:lnTo>
                    <a:pt x="326" y="980"/>
                  </a:lnTo>
                  <a:lnTo>
                    <a:pt x="316" y="974"/>
                  </a:lnTo>
                  <a:moveTo>
                    <a:pt x="3" y="5"/>
                  </a:moveTo>
                  <a:lnTo>
                    <a:pt x="2" y="5"/>
                  </a:lnTo>
                  <a:lnTo>
                    <a:pt x="26" y="78"/>
                  </a:lnTo>
                  <a:lnTo>
                    <a:pt x="311" y="962"/>
                  </a:lnTo>
                  <a:lnTo>
                    <a:pt x="323" y="968"/>
                  </a:lnTo>
                  <a:lnTo>
                    <a:pt x="34" y="77"/>
                  </a:lnTo>
                  <a:lnTo>
                    <a:pt x="3" y="5"/>
                  </a:lnTo>
                  <a:moveTo>
                    <a:pt x="2" y="0"/>
                  </a:moveTo>
                  <a:lnTo>
                    <a:pt x="0" y="0"/>
                  </a:lnTo>
                  <a:lnTo>
                    <a:pt x="2" y="4"/>
                  </a:lnTo>
                  <a:lnTo>
                    <a:pt x="2" y="3"/>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2" name="Freeform 72"/>
            <p:cNvSpPr>
              <a:spLocks noEditPoints="1" noChangeArrowheads="1"/>
            </p:cNvSpPr>
            <p:nvPr>
              <p:custDataLst>
                <p:tags r:id="rId68"/>
              </p:custDataLst>
            </p:nvPr>
          </p:nvSpPr>
          <p:spPr bwMode="auto">
            <a:xfrm>
              <a:off x="8779818" y="3423743"/>
              <a:ext cx="1453795" cy="3245259"/>
            </a:xfrm>
            <a:custGeom>
              <a:avLst/>
              <a:gdLst>
                <a:gd name="T0" fmla="*/ 467 w 538"/>
                <a:gd name="T1" fmla="*/ 1062 h 1202"/>
                <a:gd name="T2" fmla="*/ 528 w 538"/>
                <a:gd name="T3" fmla="*/ 1202 h 1202"/>
                <a:gd name="T4" fmla="*/ 538 w 538"/>
                <a:gd name="T5" fmla="*/ 1202 h 1202"/>
                <a:gd name="T6" fmla="*/ 479 w 538"/>
                <a:gd name="T7" fmla="*/ 1069 h 1202"/>
                <a:gd name="T8" fmla="*/ 467 w 538"/>
                <a:gd name="T9" fmla="*/ 1062 h 1202"/>
                <a:gd name="T10" fmla="*/ 3 w 538"/>
                <a:gd name="T11" fmla="*/ 5 h 1202"/>
                <a:gd name="T12" fmla="*/ 3 w 538"/>
                <a:gd name="T13" fmla="*/ 5 h 1202"/>
                <a:gd name="T14" fmla="*/ 34 w 538"/>
                <a:gd name="T15" fmla="*/ 77 h 1202"/>
                <a:gd name="T16" fmla="*/ 461 w 538"/>
                <a:gd name="T17" fmla="*/ 1048 h 1202"/>
                <a:gd name="T18" fmla="*/ 473 w 538"/>
                <a:gd name="T19" fmla="*/ 1055 h 1202"/>
                <a:gd name="T20" fmla="*/ 43 w 538"/>
                <a:gd name="T21" fmla="*/ 75 h 1202"/>
                <a:gd name="T22" fmla="*/ 3 w 538"/>
                <a:gd name="T23" fmla="*/ 5 h 1202"/>
                <a:gd name="T24" fmla="*/ 2 w 538"/>
                <a:gd name="T25" fmla="*/ 0 h 1202"/>
                <a:gd name="T26" fmla="*/ 0 w 538"/>
                <a:gd name="T27" fmla="*/ 0 h 1202"/>
                <a:gd name="T28" fmla="*/ 2 w 538"/>
                <a:gd name="T29" fmla="*/ 3 h 1202"/>
                <a:gd name="T30" fmla="*/ 0 w 538"/>
                <a:gd name="T31" fmla="*/ 0 h 1202"/>
                <a:gd name="T32" fmla="*/ 2 w 538"/>
                <a:gd name="T3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1202">
                  <a:moveTo>
                    <a:pt x="467" y="1062"/>
                  </a:moveTo>
                  <a:lnTo>
                    <a:pt x="528" y="1202"/>
                  </a:lnTo>
                  <a:lnTo>
                    <a:pt x="538" y="1202"/>
                  </a:lnTo>
                  <a:lnTo>
                    <a:pt x="479" y="1069"/>
                  </a:lnTo>
                  <a:lnTo>
                    <a:pt x="467" y="1062"/>
                  </a:lnTo>
                  <a:close/>
                  <a:moveTo>
                    <a:pt x="3" y="5"/>
                  </a:moveTo>
                  <a:lnTo>
                    <a:pt x="3" y="5"/>
                  </a:lnTo>
                  <a:lnTo>
                    <a:pt x="34" y="77"/>
                  </a:lnTo>
                  <a:lnTo>
                    <a:pt x="461" y="1048"/>
                  </a:lnTo>
                  <a:lnTo>
                    <a:pt x="473" y="1055"/>
                  </a:lnTo>
                  <a:lnTo>
                    <a:pt x="43" y="75"/>
                  </a:lnTo>
                  <a:lnTo>
                    <a:pt x="3" y="5"/>
                  </a:lnTo>
                  <a:close/>
                  <a:moveTo>
                    <a:pt x="2" y="0"/>
                  </a:moveTo>
                  <a:lnTo>
                    <a:pt x="0" y="0"/>
                  </a:lnTo>
                  <a:lnTo>
                    <a:pt x="2" y="3"/>
                  </a:lnTo>
                  <a:lnTo>
                    <a:pt x="0" y="0"/>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3" name="Freeform 73"/>
            <p:cNvSpPr>
              <a:spLocks noEditPoints="1" noChangeArrowheads="1"/>
            </p:cNvSpPr>
            <p:nvPr>
              <p:custDataLst>
                <p:tags r:id="rId69"/>
              </p:custDataLst>
            </p:nvPr>
          </p:nvSpPr>
          <p:spPr bwMode="auto">
            <a:xfrm>
              <a:off x="8779818" y="3423743"/>
              <a:ext cx="1453795" cy="3245259"/>
            </a:xfrm>
            <a:custGeom>
              <a:avLst/>
              <a:gdLst>
                <a:gd name="T0" fmla="*/ 467 w 538"/>
                <a:gd name="T1" fmla="*/ 1062 h 1202"/>
                <a:gd name="T2" fmla="*/ 528 w 538"/>
                <a:gd name="T3" fmla="*/ 1202 h 1202"/>
                <a:gd name="T4" fmla="*/ 538 w 538"/>
                <a:gd name="T5" fmla="*/ 1202 h 1202"/>
                <a:gd name="T6" fmla="*/ 479 w 538"/>
                <a:gd name="T7" fmla="*/ 1069 h 1202"/>
                <a:gd name="T8" fmla="*/ 467 w 538"/>
                <a:gd name="T9" fmla="*/ 1062 h 1202"/>
                <a:gd name="T10" fmla="*/ 3 w 538"/>
                <a:gd name="T11" fmla="*/ 5 h 1202"/>
                <a:gd name="T12" fmla="*/ 3 w 538"/>
                <a:gd name="T13" fmla="*/ 5 h 1202"/>
                <a:gd name="T14" fmla="*/ 34 w 538"/>
                <a:gd name="T15" fmla="*/ 77 h 1202"/>
                <a:gd name="T16" fmla="*/ 461 w 538"/>
                <a:gd name="T17" fmla="*/ 1048 h 1202"/>
                <a:gd name="T18" fmla="*/ 473 w 538"/>
                <a:gd name="T19" fmla="*/ 1055 h 1202"/>
                <a:gd name="T20" fmla="*/ 43 w 538"/>
                <a:gd name="T21" fmla="*/ 75 h 1202"/>
                <a:gd name="T22" fmla="*/ 3 w 538"/>
                <a:gd name="T23" fmla="*/ 5 h 1202"/>
                <a:gd name="T24" fmla="*/ 2 w 538"/>
                <a:gd name="T25" fmla="*/ 0 h 1202"/>
                <a:gd name="T26" fmla="*/ 0 w 538"/>
                <a:gd name="T27" fmla="*/ 0 h 1202"/>
                <a:gd name="T28" fmla="*/ 2 w 538"/>
                <a:gd name="T29" fmla="*/ 3 h 1202"/>
                <a:gd name="T30" fmla="*/ 0 w 538"/>
                <a:gd name="T31" fmla="*/ 0 h 1202"/>
                <a:gd name="T32" fmla="*/ 2 w 538"/>
                <a:gd name="T3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1202">
                  <a:moveTo>
                    <a:pt x="467" y="1062"/>
                  </a:moveTo>
                  <a:lnTo>
                    <a:pt x="528" y="1202"/>
                  </a:lnTo>
                  <a:lnTo>
                    <a:pt x="538" y="1202"/>
                  </a:lnTo>
                  <a:lnTo>
                    <a:pt x="479" y="1069"/>
                  </a:lnTo>
                  <a:lnTo>
                    <a:pt x="467" y="1062"/>
                  </a:lnTo>
                  <a:moveTo>
                    <a:pt x="3" y="5"/>
                  </a:moveTo>
                  <a:lnTo>
                    <a:pt x="3" y="5"/>
                  </a:lnTo>
                  <a:lnTo>
                    <a:pt x="34" y="77"/>
                  </a:lnTo>
                  <a:lnTo>
                    <a:pt x="461" y="1048"/>
                  </a:lnTo>
                  <a:lnTo>
                    <a:pt x="473" y="1055"/>
                  </a:lnTo>
                  <a:lnTo>
                    <a:pt x="43" y="75"/>
                  </a:lnTo>
                  <a:lnTo>
                    <a:pt x="3" y="5"/>
                  </a:lnTo>
                  <a:moveTo>
                    <a:pt x="2" y="0"/>
                  </a:moveTo>
                  <a:lnTo>
                    <a:pt x="0" y="0"/>
                  </a:lnTo>
                  <a:lnTo>
                    <a:pt x="2" y="3"/>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4" name="Freeform 74"/>
            <p:cNvSpPr>
              <a:spLocks noEditPoints="1" noChangeArrowheads="1"/>
            </p:cNvSpPr>
            <p:nvPr>
              <p:custDataLst>
                <p:tags r:id="rId70"/>
              </p:custDataLst>
            </p:nvPr>
          </p:nvSpPr>
          <p:spPr bwMode="auto">
            <a:xfrm>
              <a:off x="8779818" y="3423743"/>
              <a:ext cx="1852367" cy="3245259"/>
            </a:xfrm>
            <a:custGeom>
              <a:avLst/>
              <a:gdLst>
                <a:gd name="T0" fmla="*/ 662 w 686"/>
                <a:gd name="T1" fmla="*/ 1174 h 1202"/>
                <a:gd name="T2" fmla="*/ 677 w 686"/>
                <a:gd name="T3" fmla="*/ 1202 h 1202"/>
                <a:gd name="T4" fmla="*/ 686 w 686"/>
                <a:gd name="T5" fmla="*/ 1202 h 1202"/>
                <a:gd name="T6" fmla="*/ 676 w 686"/>
                <a:gd name="T7" fmla="*/ 1183 h 1202"/>
                <a:gd name="T8" fmla="*/ 662 w 686"/>
                <a:gd name="T9" fmla="*/ 1174 h 1202"/>
                <a:gd name="T10" fmla="*/ 3 w 686"/>
                <a:gd name="T11" fmla="*/ 5 h 1202"/>
                <a:gd name="T12" fmla="*/ 3 w 686"/>
                <a:gd name="T13" fmla="*/ 5 h 1202"/>
                <a:gd name="T14" fmla="*/ 43 w 686"/>
                <a:gd name="T15" fmla="*/ 75 h 1202"/>
                <a:gd name="T16" fmla="*/ 653 w 686"/>
                <a:gd name="T17" fmla="*/ 1160 h 1202"/>
                <a:gd name="T18" fmla="*/ 668 w 686"/>
                <a:gd name="T19" fmla="*/ 1168 h 1202"/>
                <a:gd name="T20" fmla="*/ 51 w 686"/>
                <a:gd name="T21" fmla="*/ 73 h 1202"/>
                <a:gd name="T22" fmla="*/ 3 w 686"/>
                <a:gd name="T23" fmla="*/ 5 h 1202"/>
                <a:gd name="T24" fmla="*/ 2 w 686"/>
                <a:gd name="T25" fmla="*/ 0 h 1202"/>
                <a:gd name="T26" fmla="*/ 0 w 686"/>
                <a:gd name="T27" fmla="*/ 0 h 1202"/>
                <a:gd name="T28" fmla="*/ 2 w 686"/>
                <a:gd name="T29" fmla="*/ 3 h 1202"/>
                <a:gd name="T30" fmla="*/ 2 w 686"/>
                <a:gd name="T31" fmla="*/ 2 h 1202"/>
                <a:gd name="T32" fmla="*/ 1 w 686"/>
                <a:gd name="T33" fmla="*/ 1 h 1202"/>
                <a:gd name="T34" fmla="*/ 2 w 686"/>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6" h="1202">
                  <a:moveTo>
                    <a:pt x="662" y="1174"/>
                  </a:moveTo>
                  <a:lnTo>
                    <a:pt x="677" y="1202"/>
                  </a:lnTo>
                  <a:lnTo>
                    <a:pt x="686" y="1202"/>
                  </a:lnTo>
                  <a:lnTo>
                    <a:pt x="676" y="1183"/>
                  </a:lnTo>
                  <a:lnTo>
                    <a:pt x="662" y="1174"/>
                  </a:lnTo>
                  <a:close/>
                  <a:moveTo>
                    <a:pt x="3" y="5"/>
                  </a:moveTo>
                  <a:lnTo>
                    <a:pt x="3" y="5"/>
                  </a:lnTo>
                  <a:lnTo>
                    <a:pt x="43" y="75"/>
                  </a:lnTo>
                  <a:lnTo>
                    <a:pt x="653" y="1160"/>
                  </a:lnTo>
                  <a:lnTo>
                    <a:pt x="668" y="1168"/>
                  </a:lnTo>
                  <a:lnTo>
                    <a:pt x="51" y="73"/>
                  </a:lnTo>
                  <a:lnTo>
                    <a:pt x="3" y="5"/>
                  </a:lnTo>
                  <a:close/>
                  <a:moveTo>
                    <a:pt x="2" y="0"/>
                  </a:moveTo>
                  <a:lnTo>
                    <a:pt x="0" y="0"/>
                  </a:lnTo>
                  <a:lnTo>
                    <a:pt x="2" y="3"/>
                  </a:lnTo>
                  <a:lnTo>
                    <a:pt x="2" y="2"/>
                  </a:lnTo>
                  <a:lnTo>
                    <a:pt x="1"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5" name="Freeform 75"/>
            <p:cNvSpPr>
              <a:spLocks noEditPoints="1" noChangeArrowheads="1"/>
            </p:cNvSpPr>
            <p:nvPr>
              <p:custDataLst>
                <p:tags r:id="rId71"/>
              </p:custDataLst>
            </p:nvPr>
          </p:nvSpPr>
          <p:spPr bwMode="auto">
            <a:xfrm>
              <a:off x="8779818" y="3423743"/>
              <a:ext cx="1852367" cy="3245259"/>
            </a:xfrm>
            <a:custGeom>
              <a:avLst/>
              <a:gdLst>
                <a:gd name="T0" fmla="*/ 662 w 686"/>
                <a:gd name="T1" fmla="*/ 1174 h 1202"/>
                <a:gd name="T2" fmla="*/ 677 w 686"/>
                <a:gd name="T3" fmla="*/ 1202 h 1202"/>
                <a:gd name="T4" fmla="*/ 686 w 686"/>
                <a:gd name="T5" fmla="*/ 1202 h 1202"/>
                <a:gd name="T6" fmla="*/ 676 w 686"/>
                <a:gd name="T7" fmla="*/ 1183 h 1202"/>
                <a:gd name="T8" fmla="*/ 662 w 686"/>
                <a:gd name="T9" fmla="*/ 1174 h 1202"/>
                <a:gd name="T10" fmla="*/ 3 w 686"/>
                <a:gd name="T11" fmla="*/ 5 h 1202"/>
                <a:gd name="T12" fmla="*/ 3 w 686"/>
                <a:gd name="T13" fmla="*/ 5 h 1202"/>
                <a:gd name="T14" fmla="*/ 43 w 686"/>
                <a:gd name="T15" fmla="*/ 75 h 1202"/>
                <a:gd name="T16" fmla="*/ 653 w 686"/>
                <a:gd name="T17" fmla="*/ 1160 h 1202"/>
                <a:gd name="T18" fmla="*/ 668 w 686"/>
                <a:gd name="T19" fmla="*/ 1168 h 1202"/>
                <a:gd name="T20" fmla="*/ 51 w 686"/>
                <a:gd name="T21" fmla="*/ 73 h 1202"/>
                <a:gd name="T22" fmla="*/ 3 w 686"/>
                <a:gd name="T23" fmla="*/ 5 h 1202"/>
                <a:gd name="T24" fmla="*/ 2 w 686"/>
                <a:gd name="T25" fmla="*/ 0 h 1202"/>
                <a:gd name="T26" fmla="*/ 0 w 686"/>
                <a:gd name="T27" fmla="*/ 0 h 1202"/>
                <a:gd name="T28" fmla="*/ 2 w 686"/>
                <a:gd name="T29" fmla="*/ 3 h 1202"/>
                <a:gd name="T30" fmla="*/ 2 w 686"/>
                <a:gd name="T31" fmla="*/ 2 h 1202"/>
                <a:gd name="T32" fmla="*/ 1 w 686"/>
                <a:gd name="T33" fmla="*/ 1 h 1202"/>
                <a:gd name="T34" fmla="*/ 2 w 686"/>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6" h="1202">
                  <a:moveTo>
                    <a:pt x="662" y="1174"/>
                  </a:moveTo>
                  <a:lnTo>
                    <a:pt x="677" y="1202"/>
                  </a:lnTo>
                  <a:lnTo>
                    <a:pt x="686" y="1202"/>
                  </a:lnTo>
                  <a:lnTo>
                    <a:pt x="676" y="1183"/>
                  </a:lnTo>
                  <a:lnTo>
                    <a:pt x="662" y="1174"/>
                  </a:lnTo>
                  <a:moveTo>
                    <a:pt x="3" y="5"/>
                  </a:moveTo>
                  <a:lnTo>
                    <a:pt x="3" y="5"/>
                  </a:lnTo>
                  <a:lnTo>
                    <a:pt x="43" y="75"/>
                  </a:lnTo>
                  <a:lnTo>
                    <a:pt x="653" y="1160"/>
                  </a:lnTo>
                  <a:lnTo>
                    <a:pt x="668" y="1168"/>
                  </a:lnTo>
                  <a:lnTo>
                    <a:pt x="51" y="73"/>
                  </a:lnTo>
                  <a:lnTo>
                    <a:pt x="3" y="5"/>
                  </a:lnTo>
                  <a:moveTo>
                    <a:pt x="2" y="0"/>
                  </a:moveTo>
                  <a:lnTo>
                    <a:pt x="0" y="0"/>
                  </a:lnTo>
                  <a:lnTo>
                    <a:pt x="2" y="3"/>
                  </a:lnTo>
                  <a:lnTo>
                    <a:pt x="2" y="2"/>
                  </a:lnTo>
                  <a:lnTo>
                    <a:pt x="1"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6" name="Freeform 76"/>
            <p:cNvSpPr>
              <a:spLocks noEditPoints="1" noChangeArrowheads="1"/>
            </p:cNvSpPr>
            <p:nvPr>
              <p:custDataLst>
                <p:tags r:id="rId72"/>
              </p:custDataLst>
            </p:nvPr>
          </p:nvSpPr>
          <p:spPr bwMode="auto">
            <a:xfrm>
              <a:off x="8782872" y="3423743"/>
              <a:ext cx="2287589" cy="3245259"/>
            </a:xfrm>
            <a:custGeom>
              <a:avLst/>
              <a:gdLst>
                <a:gd name="T0" fmla="*/ 3 w 847"/>
                <a:gd name="T1" fmla="*/ 5 h 1202"/>
                <a:gd name="T2" fmla="*/ 2 w 847"/>
                <a:gd name="T3" fmla="*/ 5 h 1202"/>
                <a:gd name="T4" fmla="*/ 50 w 847"/>
                <a:gd name="T5" fmla="*/ 73 h 1202"/>
                <a:gd name="T6" fmla="*/ 837 w 847"/>
                <a:gd name="T7" fmla="*/ 1202 h 1202"/>
                <a:gd name="T8" fmla="*/ 847 w 847"/>
                <a:gd name="T9" fmla="*/ 1202 h 1202"/>
                <a:gd name="T10" fmla="*/ 59 w 847"/>
                <a:gd name="T11" fmla="*/ 70 h 1202"/>
                <a:gd name="T12" fmla="*/ 3 w 847"/>
                <a:gd name="T13" fmla="*/ 5 h 1202"/>
                <a:gd name="T14" fmla="*/ 1 w 847"/>
                <a:gd name="T15" fmla="*/ 0 h 1202"/>
                <a:gd name="T16" fmla="*/ 0 w 847"/>
                <a:gd name="T17" fmla="*/ 1 h 1202"/>
                <a:gd name="T18" fmla="*/ 1 w 847"/>
                <a:gd name="T19" fmla="*/ 2 h 1202"/>
                <a:gd name="T20" fmla="*/ 0 w 847"/>
                <a:gd name="T21" fmla="*/ 1 h 1202"/>
                <a:gd name="T22" fmla="*/ 1 w 847"/>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7" h="1202">
                  <a:moveTo>
                    <a:pt x="3" y="5"/>
                  </a:moveTo>
                  <a:lnTo>
                    <a:pt x="2" y="5"/>
                  </a:lnTo>
                  <a:lnTo>
                    <a:pt x="50" y="73"/>
                  </a:lnTo>
                  <a:lnTo>
                    <a:pt x="837" y="1202"/>
                  </a:lnTo>
                  <a:lnTo>
                    <a:pt x="847" y="1202"/>
                  </a:lnTo>
                  <a:lnTo>
                    <a:pt x="59" y="70"/>
                  </a:lnTo>
                  <a:lnTo>
                    <a:pt x="3" y="5"/>
                  </a:lnTo>
                  <a:close/>
                  <a:moveTo>
                    <a:pt x="1" y="0"/>
                  </a:moveTo>
                  <a:lnTo>
                    <a:pt x="0" y="1"/>
                  </a:lnTo>
                  <a:lnTo>
                    <a:pt x="1" y="2"/>
                  </a:lnTo>
                  <a:lnTo>
                    <a:pt x="0"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7" name="Freeform 77"/>
            <p:cNvSpPr>
              <a:spLocks noEditPoints="1" noChangeArrowheads="1"/>
            </p:cNvSpPr>
            <p:nvPr>
              <p:custDataLst>
                <p:tags r:id="rId73"/>
              </p:custDataLst>
            </p:nvPr>
          </p:nvSpPr>
          <p:spPr bwMode="auto">
            <a:xfrm>
              <a:off x="8782872" y="3423743"/>
              <a:ext cx="2287589" cy="3245259"/>
            </a:xfrm>
            <a:custGeom>
              <a:avLst/>
              <a:gdLst>
                <a:gd name="T0" fmla="*/ 3 w 847"/>
                <a:gd name="T1" fmla="*/ 5 h 1202"/>
                <a:gd name="T2" fmla="*/ 2 w 847"/>
                <a:gd name="T3" fmla="*/ 5 h 1202"/>
                <a:gd name="T4" fmla="*/ 50 w 847"/>
                <a:gd name="T5" fmla="*/ 73 h 1202"/>
                <a:gd name="T6" fmla="*/ 837 w 847"/>
                <a:gd name="T7" fmla="*/ 1202 h 1202"/>
                <a:gd name="T8" fmla="*/ 847 w 847"/>
                <a:gd name="T9" fmla="*/ 1202 h 1202"/>
                <a:gd name="T10" fmla="*/ 59 w 847"/>
                <a:gd name="T11" fmla="*/ 70 h 1202"/>
                <a:gd name="T12" fmla="*/ 3 w 847"/>
                <a:gd name="T13" fmla="*/ 5 h 1202"/>
                <a:gd name="T14" fmla="*/ 1 w 847"/>
                <a:gd name="T15" fmla="*/ 0 h 1202"/>
                <a:gd name="T16" fmla="*/ 0 w 847"/>
                <a:gd name="T17" fmla="*/ 1 h 1202"/>
                <a:gd name="T18" fmla="*/ 1 w 847"/>
                <a:gd name="T19" fmla="*/ 2 h 1202"/>
                <a:gd name="T20" fmla="*/ 0 w 847"/>
                <a:gd name="T21" fmla="*/ 1 h 1202"/>
                <a:gd name="T22" fmla="*/ 1 w 847"/>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7" h="1202">
                  <a:moveTo>
                    <a:pt x="3" y="5"/>
                  </a:moveTo>
                  <a:lnTo>
                    <a:pt x="2" y="5"/>
                  </a:lnTo>
                  <a:lnTo>
                    <a:pt x="50" y="73"/>
                  </a:lnTo>
                  <a:lnTo>
                    <a:pt x="837" y="1202"/>
                  </a:lnTo>
                  <a:lnTo>
                    <a:pt x="847" y="1202"/>
                  </a:lnTo>
                  <a:lnTo>
                    <a:pt x="59" y="70"/>
                  </a:lnTo>
                  <a:lnTo>
                    <a:pt x="3" y="5"/>
                  </a:lnTo>
                  <a:moveTo>
                    <a:pt x="1" y="0"/>
                  </a:moveTo>
                  <a:lnTo>
                    <a:pt x="0" y="1"/>
                  </a:lnTo>
                  <a:lnTo>
                    <a:pt x="1" y="2"/>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8" name="Freeform 78"/>
            <p:cNvSpPr>
              <a:spLocks noEditPoints="1" noChangeArrowheads="1"/>
            </p:cNvSpPr>
            <p:nvPr>
              <p:custDataLst>
                <p:tags r:id="rId74"/>
              </p:custDataLst>
            </p:nvPr>
          </p:nvSpPr>
          <p:spPr bwMode="auto">
            <a:xfrm>
              <a:off x="8782872" y="3423743"/>
              <a:ext cx="2770151" cy="3245259"/>
            </a:xfrm>
            <a:custGeom>
              <a:avLst/>
              <a:gdLst>
                <a:gd name="T0" fmla="*/ 4 w 1026"/>
                <a:gd name="T1" fmla="*/ 5 h 1202"/>
                <a:gd name="T2" fmla="*/ 3 w 1026"/>
                <a:gd name="T3" fmla="*/ 5 h 1202"/>
                <a:gd name="T4" fmla="*/ 59 w 1026"/>
                <a:gd name="T5" fmla="*/ 70 h 1202"/>
                <a:gd name="T6" fmla="*/ 1015 w 1026"/>
                <a:gd name="T7" fmla="*/ 1202 h 1202"/>
                <a:gd name="T8" fmla="*/ 1026 w 1026"/>
                <a:gd name="T9" fmla="*/ 1202 h 1202"/>
                <a:gd name="T10" fmla="*/ 67 w 1026"/>
                <a:gd name="T11" fmla="*/ 67 h 1202"/>
                <a:gd name="T12" fmla="*/ 4 w 1026"/>
                <a:gd name="T13" fmla="*/ 5 h 1202"/>
                <a:gd name="T14" fmla="*/ 1 w 1026"/>
                <a:gd name="T15" fmla="*/ 0 h 1202"/>
                <a:gd name="T16" fmla="*/ 0 w 1026"/>
                <a:gd name="T17" fmla="*/ 1 h 1202"/>
                <a:gd name="T18" fmla="*/ 1 w 1026"/>
                <a:gd name="T19" fmla="*/ 2 h 1202"/>
                <a:gd name="T20" fmla="*/ 0 w 1026"/>
                <a:gd name="T21" fmla="*/ 1 h 1202"/>
                <a:gd name="T22" fmla="*/ 1 w 1026"/>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6" h="1202">
                  <a:moveTo>
                    <a:pt x="4" y="5"/>
                  </a:moveTo>
                  <a:lnTo>
                    <a:pt x="3" y="5"/>
                  </a:lnTo>
                  <a:lnTo>
                    <a:pt x="59" y="70"/>
                  </a:lnTo>
                  <a:lnTo>
                    <a:pt x="1015" y="1202"/>
                  </a:lnTo>
                  <a:lnTo>
                    <a:pt x="1026" y="1202"/>
                  </a:lnTo>
                  <a:lnTo>
                    <a:pt x="67" y="67"/>
                  </a:lnTo>
                  <a:lnTo>
                    <a:pt x="4" y="5"/>
                  </a:lnTo>
                  <a:close/>
                  <a:moveTo>
                    <a:pt x="1" y="0"/>
                  </a:moveTo>
                  <a:lnTo>
                    <a:pt x="0" y="1"/>
                  </a:lnTo>
                  <a:lnTo>
                    <a:pt x="1" y="2"/>
                  </a:lnTo>
                  <a:lnTo>
                    <a:pt x="0"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9" name="Freeform 79"/>
            <p:cNvSpPr>
              <a:spLocks noEditPoints="1" noChangeArrowheads="1"/>
            </p:cNvSpPr>
            <p:nvPr>
              <p:custDataLst>
                <p:tags r:id="rId75"/>
              </p:custDataLst>
            </p:nvPr>
          </p:nvSpPr>
          <p:spPr bwMode="auto">
            <a:xfrm>
              <a:off x="8782872" y="3423743"/>
              <a:ext cx="2770151" cy="3245259"/>
            </a:xfrm>
            <a:custGeom>
              <a:avLst/>
              <a:gdLst>
                <a:gd name="T0" fmla="*/ 4 w 1026"/>
                <a:gd name="T1" fmla="*/ 5 h 1202"/>
                <a:gd name="T2" fmla="*/ 3 w 1026"/>
                <a:gd name="T3" fmla="*/ 5 h 1202"/>
                <a:gd name="T4" fmla="*/ 59 w 1026"/>
                <a:gd name="T5" fmla="*/ 70 h 1202"/>
                <a:gd name="T6" fmla="*/ 1015 w 1026"/>
                <a:gd name="T7" fmla="*/ 1202 h 1202"/>
                <a:gd name="T8" fmla="*/ 1026 w 1026"/>
                <a:gd name="T9" fmla="*/ 1202 h 1202"/>
                <a:gd name="T10" fmla="*/ 67 w 1026"/>
                <a:gd name="T11" fmla="*/ 67 h 1202"/>
                <a:gd name="T12" fmla="*/ 4 w 1026"/>
                <a:gd name="T13" fmla="*/ 5 h 1202"/>
                <a:gd name="T14" fmla="*/ 1 w 1026"/>
                <a:gd name="T15" fmla="*/ 0 h 1202"/>
                <a:gd name="T16" fmla="*/ 0 w 1026"/>
                <a:gd name="T17" fmla="*/ 1 h 1202"/>
                <a:gd name="T18" fmla="*/ 1 w 1026"/>
                <a:gd name="T19" fmla="*/ 2 h 1202"/>
                <a:gd name="T20" fmla="*/ 0 w 1026"/>
                <a:gd name="T21" fmla="*/ 1 h 1202"/>
                <a:gd name="T22" fmla="*/ 1 w 1026"/>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6" h="1202">
                  <a:moveTo>
                    <a:pt x="4" y="5"/>
                  </a:moveTo>
                  <a:lnTo>
                    <a:pt x="3" y="5"/>
                  </a:lnTo>
                  <a:lnTo>
                    <a:pt x="59" y="70"/>
                  </a:lnTo>
                  <a:lnTo>
                    <a:pt x="1015" y="1202"/>
                  </a:lnTo>
                  <a:lnTo>
                    <a:pt x="1026" y="1202"/>
                  </a:lnTo>
                  <a:lnTo>
                    <a:pt x="67" y="67"/>
                  </a:lnTo>
                  <a:lnTo>
                    <a:pt x="4" y="5"/>
                  </a:lnTo>
                  <a:moveTo>
                    <a:pt x="1" y="0"/>
                  </a:moveTo>
                  <a:lnTo>
                    <a:pt x="0" y="1"/>
                  </a:lnTo>
                  <a:lnTo>
                    <a:pt x="1" y="2"/>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0" name="Freeform 80"/>
            <p:cNvSpPr>
              <a:spLocks noChangeArrowheads="1"/>
            </p:cNvSpPr>
            <p:nvPr>
              <p:custDataLst>
                <p:tags r:id="rId76"/>
              </p:custDataLst>
            </p:nvPr>
          </p:nvSpPr>
          <p:spPr bwMode="auto">
            <a:xfrm>
              <a:off x="8782872" y="3423743"/>
              <a:ext cx="3054" cy="5968"/>
            </a:xfrm>
            <a:custGeom>
              <a:avLst/>
              <a:gdLst>
                <a:gd name="T0" fmla="*/ 1 w 1"/>
                <a:gd name="T1" fmla="*/ 0 h 2"/>
                <a:gd name="T2" fmla="*/ 0 w 1"/>
                <a:gd name="T3" fmla="*/ 1 h 2"/>
                <a:gd name="T4" fmla="*/ 1 w 1"/>
                <a:gd name="T5" fmla="*/ 2 h 2"/>
                <a:gd name="T6" fmla="*/ 0 w 1"/>
                <a:gd name="T7" fmla="*/ 1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0" y="1"/>
                  </a:lnTo>
                  <a:lnTo>
                    <a:pt x="1" y="2"/>
                  </a:lnTo>
                  <a:lnTo>
                    <a:pt x="0" y="1"/>
                  </a:lnTo>
                  <a:lnTo>
                    <a:pt x="1"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1" name="Freeform 81"/>
            <p:cNvSpPr>
              <a:spLocks noChangeArrowheads="1"/>
            </p:cNvSpPr>
            <p:nvPr>
              <p:custDataLst>
                <p:tags r:id="rId77"/>
              </p:custDataLst>
            </p:nvPr>
          </p:nvSpPr>
          <p:spPr bwMode="auto">
            <a:xfrm>
              <a:off x="8782872" y="3423743"/>
              <a:ext cx="3054" cy="5968"/>
            </a:xfrm>
            <a:custGeom>
              <a:avLst/>
              <a:gdLst>
                <a:gd name="T0" fmla="*/ 1 w 1"/>
                <a:gd name="T1" fmla="*/ 0 h 2"/>
                <a:gd name="T2" fmla="*/ 0 w 1"/>
                <a:gd name="T3" fmla="*/ 1 h 2"/>
                <a:gd name="T4" fmla="*/ 1 w 1"/>
                <a:gd name="T5" fmla="*/ 2 h 2"/>
                <a:gd name="T6" fmla="*/ 0 w 1"/>
                <a:gd name="T7" fmla="*/ 1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0" y="1"/>
                  </a:lnTo>
                  <a:lnTo>
                    <a:pt x="1" y="2"/>
                  </a:lnTo>
                  <a:lnTo>
                    <a:pt x="0" y="1"/>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2" name="Freeform 82"/>
            <p:cNvSpPr>
              <a:spLocks noChangeArrowheads="1"/>
            </p:cNvSpPr>
            <p:nvPr>
              <p:custDataLst>
                <p:tags r:id="rId78"/>
              </p:custDataLst>
            </p:nvPr>
          </p:nvSpPr>
          <p:spPr bwMode="auto">
            <a:xfrm>
              <a:off x="8793562" y="3437171"/>
              <a:ext cx="3202319" cy="3161704"/>
            </a:xfrm>
            <a:custGeom>
              <a:avLst/>
              <a:gdLst>
                <a:gd name="T0" fmla="*/ 0 w 1186"/>
                <a:gd name="T1" fmla="*/ 0 h 1171"/>
                <a:gd name="T2" fmla="*/ 0 w 1186"/>
                <a:gd name="T3" fmla="*/ 0 h 1171"/>
                <a:gd name="T4" fmla="*/ 63 w 1186"/>
                <a:gd name="T5" fmla="*/ 62 h 1171"/>
                <a:gd name="T6" fmla="*/ 1186 w 1186"/>
                <a:gd name="T7" fmla="*/ 1171 h 1171"/>
                <a:gd name="T8" fmla="*/ 1186 w 1186"/>
                <a:gd name="T9" fmla="*/ 1160 h 1171"/>
                <a:gd name="T10" fmla="*/ 71 w 1186"/>
                <a:gd name="T11" fmla="*/ 58 h 1171"/>
                <a:gd name="T12" fmla="*/ 0 w 1186"/>
                <a:gd name="T13" fmla="*/ 0 h 1171"/>
              </a:gdLst>
              <a:ahLst/>
              <a:cxnLst>
                <a:cxn ang="0">
                  <a:pos x="T0" y="T1"/>
                </a:cxn>
                <a:cxn ang="0">
                  <a:pos x="T2" y="T3"/>
                </a:cxn>
                <a:cxn ang="0">
                  <a:pos x="T4" y="T5"/>
                </a:cxn>
                <a:cxn ang="0">
                  <a:pos x="T6" y="T7"/>
                </a:cxn>
                <a:cxn ang="0">
                  <a:pos x="T8" y="T9"/>
                </a:cxn>
                <a:cxn ang="0">
                  <a:pos x="T10" y="T11"/>
                </a:cxn>
                <a:cxn ang="0">
                  <a:pos x="T12" y="T13"/>
                </a:cxn>
              </a:cxnLst>
              <a:rect l="0" t="0" r="r" b="b"/>
              <a:pathLst>
                <a:path w="1186" h="1171">
                  <a:moveTo>
                    <a:pt x="0" y="0"/>
                  </a:moveTo>
                  <a:lnTo>
                    <a:pt x="0" y="0"/>
                  </a:lnTo>
                  <a:lnTo>
                    <a:pt x="63" y="62"/>
                  </a:lnTo>
                  <a:lnTo>
                    <a:pt x="1186" y="1171"/>
                  </a:lnTo>
                  <a:lnTo>
                    <a:pt x="1186" y="1160"/>
                  </a:lnTo>
                  <a:lnTo>
                    <a:pt x="71" y="58"/>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3" name="Freeform 83"/>
            <p:cNvSpPr>
              <a:spLocks noChangeArrowheads="1"/>
            </p:cNvSpPr>
            <p:nvPr>
              <p:custDataLst>
                <p:tags r:id="rId79"/>
              </p:custDataLst>
            </p:nvPr>
          </p:nvSpPr>
          <p:spPr bwMode="auto">
            <a:xfrm>
              <a:off x="8793562" y="3437171"/>
              <a:ext cx="3202319" cy="3161704"/>
            </a:xfrm>
            <a:custGeom>
              <a:avLst/>
              <a:gdLst>
                <a:gd name="T0" fmla="*/ 0 w 1186"/>
                <a:gd name="T1" fmla="*/ 0 h 1171"/>
                <a:gd name="T2" fmla="*/ 0 w 1186"/>
                <a:gd name="T3" fmla="*/ 0 h 1171"/>
                <a:gd name="T4" fmla="*/ 63 w 1186"/>
                <a:gd name="T5" fmla="*/ 62 h 1171"/>
                <a:gd name="T6" fmla="*/ 1186 w 1186"/>
                <a:gd name="T7" fmla="*/ 1171 h 1171"/>
                <a:gd name="T8" fmla="*/ 1186 w 1186"/>
                <a:gd name="T9" fmla="*/ 1160 h 1171"/>
                <a:gd name="T10" fmla="*/ 71 w 1186"/>
                <a:gd name="T11" fmla="*/ 58 h 1171"/>
                <a:gd name="T12" fmla="*/ 0 w 1186"/>
                <a:gd name="T13" fmla="*/ 0 h 1171"/>
              </a:gdLst>
              <a:ahLst/>
              <a:cxnLst>
                <a:cxn ang="0">
                  <a:pos x="T0" y="T1"/>
                </a:cxn>
                <a:cxn ang="0">
                  <a:pos x="T2" y="T3"/>
                </a:cxn>
                <a:cxn ang="0">
                  <a:pos x="T4" y="T5"/>
                </a:cxn>
                <a:cxn ang="0">
                  <a:pos x="T6" y="T7"/>
                </a:cxn>
                <a:cxn ang="0">
                  <a:pos x="T8" y="T9"/>
                </a:cxn>
                <a:cxn ang="0">
                  <a:pos x="T10" y="T11"/>
                </a:cxn>
                <a:cxn ang="0">
                  <a:pos x="T12" y="T13"/>
                </a:cxn>
              </a:cxnLst>
              <a:rect l="0" t="0" r="r" b="b"/>
              <a:pathLst>
                <a:path w="1186" h="1171">
                  <a:moveTo>
                    <a:pt x="0" y="0"/>
                  </a:moveTo>
                  <a:lnTo>
                    <a:pt x="0" y="0"/>
                  </a:lnTo>
                  <a:lnTo>
                    <a:pt x="63" y="62"/>
                  </a:lnTo>
                  <a:lnTo>
                    <a:pt x="1186" y="1171"/>
                  </a:lnTo>
                  <a:lnTo>
                    <a:pt x="1186" y="1160"/>
                  </a:lnTo>
                  <a:lnTo>
                    <a:pt x="71" y="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4" name="Freeform 84"/>
            <p:cNvSpPr>
              <a:spLocks noChangeArrowheads="1"/>
            </p:cNvSpPr>
            <p:nvPr>
              <p:custDataLst>
                <p:tags r:id="rId80"/>
              </p:custDataLst>
            </p:nvPr>
          </p:nvSpPr>
          <p:spPr bwMode="auto">
            <a:xfrm>
              <a:off x="8782872" y="3426727"/>
              <a:ext cx="3054" cy="2984"/>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1"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5" name="Freeform 85"/>
            <p:cNvSpPr>
              <a:spLocks noChangeArrowheads="1"/>
            </p:cNvSpPr>
            <p:nvPr>
              <p:custDataLst>
                <p:tags r:id="rId81"/>
              </p:custDataLst>
            </p:nvPr>
          </p:nvSpPr>
          <p:spPr bwMode="auto">
            <a:xfrm>
              <a:off x="8782872" y="3426727"/>
              <a:ext cx="3054" cy="2984"/>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6" name="Freeform 86"/>
            <p:cNvSpPr>
              <a:spLocks noChangeArrowheads="1"/>
            </p:cNvSpPr>
            <p:nvPr>
              <p:custDataLst>
                <p:tags r:id="rId82"/>
              </p:custDataLst>
            </p:nvPr>
          </p:nvSpPr>
          <p:spPr bwMode="auto">
            <a:xfrm>
              <a:off x="8793562" y="3437171"/>
              <a:ext cx="3202319" cy="2651415"/>
            </a:xfrm>
            <a:custGeom>
              <a:avLst/>
              <a:gdLst>
                <a:gd name="T0" fmla="*/ 1 w 1186"/>
                <a:gd name="T1" fmla="*/ 0 h 982"/>
                <a:gd name="T2" fmla="*/ 0 w 1186"/>
                <a:gd name="T3" fmla="*/ 0 h 982"/>
                <a:gd name="T4" fmla="*/ 71 w 1186"/>
                <a:gd name="T5" fmla="*/ 58 h 982"/>
                <a:gd name="T6" fmla="*/ 1186 w 1186"/>
                <a:gd name="T7" fmla="*/ 982 h 982"/>
                <a:gd name="T8" fmla="*/ 1186 w 1186"/>
                <a:gd name="T9" fmla="*/ 971 h 982"/>
                <a:gd name="T10" fmla="*/ 79 w 1186"/>
                <a:gd name="T11" fmla="*/ 54 h 982"/>
                <a:gd name="T12" fmla="*/ 1 w 1186"/>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1186" h="982">
                  <a:moveTo>
                    <a:pt x="1" y="0"/>
                  </a:moveTo>
                  <a:lnTo>
                    <a:pt x="0" y="0"/>
                  </a:lnTo>
                  <a:lnTo>
                    <a:pt x="71" y="58"/>
                  </a:lnTo>
                  <a:lnTo>
                    <a:pt x="1186" y="982"/>
                  </a:lnTo>
                  <a:lnTo>
                    <a:pt x="1186" y="971"/>
                  </a:lnTo>
                  <a:lnTo>
                    <a:pt x="79" y="54"/>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7" name="Freeform 87"/>
            <p:cNvSpPr>
              <a:spLocks noChangeArrowheads="1"/>
            </p:cNvSpPr>
            <p:nvPr>
              <p:custDataLst>
                <p:tags r:id="rId83"/>
              </p:custDataLst>
            </p:nvPr>
          </p:nvSpPr>
          <p:spPr bwMode="auto">
            <a:xfrm>
              <a:off x="8793562" y="3437171"/>
              <a:ext cx="3202319" cy="2651415"/>
            </a:xfrm>
            <a:custGeom>
              <a:avLst/>
              <a:gdLst>
                <a:gd name="T0" fmla="*/ 1 w 1186"/>
                <a:gd name="T1" fmla="*/ 0 h 982"/>
                <a:gd name="T2" fmla="*/ 0 w 1186"/>
                <a:gd name="T3" fmla="*/ 0 h 982"/>
                <a:gd name="T4" fmla="*/ 71 w 1186"/>
                <a:gd name="T5" fmla="*/ 58 h 982"/>
                <a:gd name="T6" fmla="*/ 1186 w 1186"/>
                <a:gd name="T7" fmla="*/ 982 h 982"/>
                <a:gd name="T8" fmla="*/ 1186 w 1186"/>
                <a:gd name="T9" fmla="*/ 971 h 982"/>
                <a:gd name="T10" fmla="*/ 79 w 1186"/>
                <a:gd name="T11" fmla="*/ 54 h 982"/>
                <a:gd name="T12" fmla="*/ 1 w 1186"/>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1186" h="982">
                  <a:moveTo>
                    <a:pt x="1" y="0"/>
                  </a:moveTo>
                  <a:lnTo>
                    <a:pt x="0" y="0"/>
                  </a:lnTo>
                  <a:lnTo>
                    <a:pt x="71" y="58"/>
                  </a:lnTo>
                  <a:lnTo>
                    <a:pt x="1186" y="982"/>
                  </a:lnTo>
                  <a:lnTo>
                    <a:pt x="1186" y="971"/>
                  </a:lnTo>
                  <a:lnTo>
                    <a:pt x="79" y="54"/>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8" name="Rectangle 88"/>
            <p:cNvSpPr>
              <a:spLocks noChangeArrowheads="1"/>
            </p:cNvSpPr>
            <p:nvPr>
              <p:custDataLst>
                <p:tags r:id="rId84"/>
              </p:custDataLst>
            </p:nvPr>
          </p:nvSpPr>
          <p:spPr bwMode="auto">
            <a:xfrm>
              <a:off x="8785926" y="3426727"/>
              <a:ext cx="3054" cy="2984"/>
            </a:xfrm>
            <a:prstGeom prst="rect">
              <a:avLst/>
            </a:prstGeom>
            <a:solidFill>
              <a:srgbClr val="E05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marL="742950" indent="-285750">
                <a:defRPr>
                  <a:solidFill>
                    <a:schemeClr val="tx1"/>
                  </a:solidFill>
                  <a:latin typeface="Arial" panose="020B0604020202020204" pitchFamily="34" charset="0"/>
                  <a:ea typeface="Microsoft YaHei" panose="020B0503020204020204" charset="-122"/>
                </a:defRPr>
              </a:lvl2pPr>
              <a:lvl3pPr marL="1143000" indent="-228600">
                <a:defRPr>
                  <a:solidFill>
                    <a:schemeClr val="tx1"/>
                  </a:solidFill>
                  <a:latin typeface="Arial" panose="020B0604020202020204" pitchFamily="34" charset="0"/>
                  <a:ea typeface="Microsoft YaHei" panose="020B0503020204020204" charset="-122"/>
                </a:defRPr>
              </a:lvl3pPr>
              <a:lvl4pPr marL="1600200" indent="-228600">
                <a:defRPr>
                  <a:solidFill>
                    <a:schemeClr val="tx1"/>
                  </a:solidFill>
                  <a:latin typeface="Arial" panose="020B0604020202020204" pitchFamily="34" charset="0"/>
                  <a:ea typeface="Microsoft YaHei" panose="020B0503020204020204" charset="-122"/>
                </a:defRPr>
              </a:lvl4pPr>
              <a:lvl5pPr marL="2057400" indent="-228600">
                <a:defRPr>
                  <a:solidFill>
                    <a:schemeClr val="tx1"/>
                  </a:solidFill>
                  <a:latin typeface="Arial" panose="020B0604020202020204" pitchFamily="34" charset="0"/>
                  <a:ea typeface="Microsoft YaHei"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9pPr>
            </a:lstStyle>
            <a:p>
              <a:pPr eaLnBrk="1" hangingPunct="1">
                <a:defRPr/>
              </a:pPr>
              <a:endParaRPr lang="zh-CN" altLang="en-US" smtClean="0">
                <a:latin typeface="SimHei" panose="02010609060101010101" pitchFamily="49" charset="-122"/>
                <a:ea typeface="SimHei" panose="02010609060101010101" pitchFamily="49" charset="-122"/>
              </a:endParaRPr>
            </a:p>
          </p:txBody>
        </p:sp>
        <p:sp>
          <p:nvSpPr>
            <p:cNvPr id="89" name="Freeform 89"/>
            <p:cNvSpPr>
              <a:spLocks noChangeArrowheads="1"/>
            </p:cNvSpPr>
            <p:nvPr>
              <p:custDataLst>
                <p:tags r:id="rId85"/>
              </p:custDataLst>
            </p:nvPr>
          </p:nvSpPr>
          <p:spPr bwMode="auto">
            <a:xfrm>
              <a:off x="8785926" y="3426727"/>
              <a:ext cx="0" cy="298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0" name="Freeform 90"/>
            <p:cNvSpPr>
              <a:spLocks noChangeArrowheads="1"/>
            </p:cNvSpPr>
            <p:nvPr>
              <p:custDataLst>
                <p:tags r:id="rId86"/>
              </p:custDataLst>
            </p:nvPr>
          </p:nvSpPr>
          <p:spPr bwMode="auto">
            <a:xfrm>
              <a:off x="8796616" y="3437171"/>
              <a:ext cx="3199265" cy="2224682"/>
            </a:xfrm>
            <a:custGeom>
              <a:avLst/>
              <a:gdLst>
                <a:gd name="T0" fmla="*/ 1 w 1185"/>
                <a:gd name="T1" fmla="*/ 0 h 824"/>
                <a:gd name="T2" fmla="*/ 0 w 1185"/>
                <a:gd name="T3" fmla="*/ 0 h 824"/>
                <a:gd name="T4" fmla="*/ 78 w 1185"/>
                <a:gd name="T5" fmla="*/ 54 h 824"/>
                <a:gd name="T6" fmla="*/ 1185 w 1185"/>
                <a:gd name="T7" fmla="*/ 824 h 824"/>
                <a:gd name="T8" fmla="*/ 1185 w 1185"/>
                <a:gd name="T9" fmla="*/ 813 h 824"/>
                <a:gd name="T10" fmla="*/ 85 w 1185"/>
                <a:gd name="T11" fmla="*/ 48 h 824"/>
                <a:gd name="T12" fmla="*/ 1 w 1185"/>
                <a:gd name="T13" fmla="*/ 0 h 824"/>
              </a:gdLst>
              <a:ahLst/>
              <a:cxnLst>
                <a:cxn ang="0">
                  <a:pos x="T0" y="T1"/>
                </a:cxn>
                <a:cxn ang="0">
                  <a:pos x="T2" y="T3"/>
                </a:cxn>
                <a:cxn ang="0">
                  <a:pos x="T4" y="T5"/>
                </a:cxn>
                <a:cxn ang="0">
                  <a:pos x="T6" y="T7"/>
                </a:cxn>
                <a:cxn ang="0">
                  <a:pos x="T8" y="T9"/>
                </a:cxn>
                <a:cxn ang="0">
                  <a:pos x="T10" y="T11"/>
                </a:cxn>
                <a:cxn ang="0">
                  <a:pos x="T12" y="T13"/>
                </a:cxn>
              </a:cxnLst>
              <a:rect l="0" t="0" r="r" b="b"/>
              <a:pathLst>
                <a:path w="1185" h="824">
                  <a:moveTo>
                    <a:pt x="1" y="0"/>
                  </a:moveTo>
                  <a:lnTo>
                    <a:pt x="0" y="0"/>
                  </a:lnTo>
                  <a:lnTo>
                    <a:pt x="78" y="54"/>
                  </a:lnTo>
                  <a:lnTo>
                    <a:pt x="1185" y="824"/>
                  </a:lnTo>
                  <a:lnTo>
                    <a:pt x="1185" y="813"/>
                  </a:lnTo>
                  <a:lnTo>
                    <a:pt x="85" y="48"/>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1" name="Freeform 91"/>
            <p:cNvSpPr>
              <a:spLocks noChangeArrowheads="1"/>
            </p:cNvSpPr>
            <p:nvPr>
              <p:custDataLst>
                <p:tags r:id="rId87"/>
              </p:custDataLst>
            </p:nvPr>
          </p:nvSpPr>
          <p:spPr bwMode="auto">
            <a:xfrm>
              <a:off x="8796616" y="3437171"/>
              <a:ext cx="3199265" cy="2224682"/>
            </a:xfrm>
            <a:custGeom>
              <a:avLst/>
              <a:gdLst>
                <a:gd name="T0" fmla="*/ 1 w 1185"/>
                <a:gd name="T1" fmla="*/ 0 h 824"/>
                <a:gd name="T2" fmla="*/ 0 w 1185"/>
                <a:gd name="T3" fmla="*/ 0 h 824"/>
                <a:gd name="T4" fmla="*/ 78 w 1185"/>
                <a:gd name="T5" fmla="*/ 54 h 824"/>
                <a:gd name="T6" fmla="*/ 1185 w 1185"/>
                <a:gd name="T7" fmla="*/ 824 h 824"/>
                <a:gd name="T8" fmla="*/ 1185 w 1185"/>
                <a:gd name="T9" fmla="*/ 813 h 824"/>
                <a:gd name="T10" fmla="*/ 85 w 1185"/>
                <a:gd name="T11" fmla="*/ 48 h 824"/>
                <a:gd name="T12" fmla="*/ 1 w 1185"/>
                <a:gd name="T13" fmla="*/ 0 h 824"/>
              </a:gdLst>
              <a:ahLst/>
              <a:cxnLst>
                <a:cxn ang="0">
                  <a:pos x="T0" y="T1"/>
                </a:cxn>
                <a:cxn ang="0">
                  <a:pos x="T2" y="T3"/>
                </a:cxn>
                <a:cxn ang="0">
                  <a:pos x="T4" y="T5"/>
                </a:cxn>
                <a:cxn ang="0">
                  <a:pos x="T6" y="T7"/>
                </a:cxn>
                <a:cxn ang="0">
                  <a:pos x="T8" y="T9"/>
                </a:cxn>
                <a:cxn ang="0">
                  <a:pos x="T10" y="T11"/>
                </a:cxn>
                <a:cxn ang="0">
                  <a:pos x="T12" y="T13"/>
                </a:cxn>
              </a:cxnLst>
              <a:rect l="0" t="0" r="r" b="b"/>
              <a:pathLst>
                <a:path w="1185" h="824">
                  <a:moveTo>
                    <a:pt x="1" y="0"/>
                  </a:moveTo>
                  <a:lnTo>
                    <a:pt x="0" y="0"/>
                  </a:lnTo>
                  <a:lnTo>
                    <a:pt x="78" y="54"/>
                  </a:lnTo>
                  <a:lnTo>
                    <a:pt x="1185" y="824"/>
                  </a:lnTo>
                  <a:lnTo>
                    <a:pt x="1185" y="813"/>
                  </a:lnTo>
                  <a:lnTo>
                    <a:pt x="85" y="48"/>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2" name="Freeform 92"/>
            <p:cNvSpPr>
              <a:spLocks noChangeArrowheads="1"/>
            </p:cNvSpPr>
            <p:nvPr>
              <p:custDataLst>
                <p:tags r:id="rId88"/>
              </p:custDataLst>
            </p:nvPr>
          </p:nvSpPr>
          <p:spPr bwMode="auto">
            <a:xfrm>
              <a:off x="8799671" y="3437171"/>
              <a:ext cx="3196210" cy="1854648"/>
            </a:xfrm>
            <a:custGeom>
              <a:avLst/>
              <a:gdLst>
                <a:gd name="T0" fmla="*/ 1 w 1184"/>
                <a:gd name="T1" fmla="*/ 0 h 687"/>
                <a:gd name="T2" fmla="*/ 0 w 1184"/>
                <a:gd name="T3" fmla="*/ 0 h 687"/>
                <a:gd name="T4" fmla="*/ 84 w 1184"/>
                <a:gd name="T5" fmla="*/ 48 h 687"/>
                <a:gd name="T6" fmla="*/ 1184 w 1184"/>
                <a:gd name="T7" fmla="*/ 687 h 687"/>
                <a:gd name="T8" fmla="*/ 1184 w 1184"/>
                <a:gd name="T9" fmla="*/ 677 h 687"/>
                <a:gd name="T10" fmla="*/ 91 w 1184"/>
                <a:gd name="T11" fmla="*/ 43 h 687"/>
                <a:gd name="T12" fmla="*/ 1 w 1184"/>
                <a:gd name="T13" fmla="*/ 0 h 687"/>
              </a:gdLst>
              <a:ahLst/>
              <a:cxnLst>
                <a:cxn ang="0">
                  <a:pos x="T0" y="T1"/>
                </a:cxn>
                <a:cxn ang="0">
                  <a:pos x="T2" y="T3"/>
                </a:cxn>
                <a:cxn ang="0">
                  <a:pos x="T4" y="T5"/>
                </a:cxn>
                <a:cxn ang="0">
                  <a:pos x="T6" y="T7"/>
                </a:cxn>
                <a:cxn ang="0">
                  <a:pos x="T8" y="T9"/>
                </a:cxn>
                <a:cxn ang="0">
                  <a:pos x="T10" y="T11"/>
                </a:cxn>
                <a:cxn ang="0">
                  <a:pos x="T12" y="T13"/>
                </a:cxn>
              </a:cxnLst>
              <a:rect l="0" t="0" r="r" b="b"/>
              <a:pathLst>
                <a:path w="1184" h="687">
                  <a:moveTo>
                    <a:pt x="1" y="0"/>
                  </a:moveTo>
                  <a:lnTo>
                    <a:pt x="0" y="0"/>
                  </a:lnTo>
                  <a:lnTo>
                    <a:pt x="84" y="48"/>
                  </a:lnTo>
                  <a:lnTo>
                    <a:pt x="1184" y="687"/>
                  </a:lnTo>
                  <a:lnTo>
                    <a:pt x="1184" y="677"/>
                  </a:lnTo>
                  <a:lnTo>
                    <a:pt x="91" y="43"/>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3" name="Freeform 93"/>
            <p:cNvSpPr>
              <a:spLocks noChangeArrowheads="1"/>
            </p:cNvSpPr>
            <p:nvPr>
              <p:custDataLst>
                <p:tags r:id="rId89"/>
              </p:custDataLst>
            </p:nvPr>
          </p:nvSpPr>
          <p:spPr bwMode="auto">
            <a:xfrm>
              <a:off x="8799671" y="3437171"/>
              <a:ext cx="3196210" cy="1854648"/>
            </a:xfrm>
            <a:custGeom>
              <a:avLst/>
              <a:gdLst>
                <a:gd name="T0" fmla="*/ 1 w 1184"/>
                <a:gd name="T1" fmla="*/ 0 h 687"/>
                <a:gd name="T2" fmla="*/ 0 w 1184"/>
                <a:gd name="T3" fmla="*/ 0 h 687"/>
                <a:gd name="T4" fmla="*/ 84 w 1184"/>
                <a:gd name="T5" fmla="*/ 48 h 687"/>
                <a:gd name="T6" fmla="*/ 1184 w 1184"/>
                <a:gd name="T7" fmla="*/ 687 h 687"/>
                <a:gd name="T8" fmla="*/ 1184 w 1184"/>
                <a:gd name="T9" fmla="*/ 677 h 687"/>
                <a:gd name="T10" fmla="*/ 91 w 1184"/>
                <a:gd name="T11" fmla="*/ 43 h 687"/>
                <a:gd name="T12" fmla="*/ 1 w 1184"/>
                <a:gd name="T13" fmla="*/ 0 h 687"/>
              </a:gdLst>
              <a:ahLst/>
              <a:cxnLst>
                <a:cxn ang="0">
                  <a:pos x="T0" y="T1"/>
                </a:cxn>
                <a:cxn ang="0">
                  <a:pos x="T2" y="T3"/>
                </a:cxn>
                <a:cxn ang="0">
                  <a:pos x="T4" y="T5"/>
                </a:cxn>
                <a:cxn ang="0">
                  <a:pos x="T6" y="T7"/>
                </a:cxn>
                <a:cxn ang="0">
                  <a:pos x="T8" y="T9"/>
                </a:cxn>
                <a:cxn ang="0">
                  <a:pos x="T10" y="T11"/>
                </a:cxn>
                <a:cxn ang="0">
                  <a:pos x="T12" y="T13"/>
                </a:cxn>
              </a:cxnLst>
              <a:rect l="0" t="0" r="r" b="b"/>
              <a:pathLst>
                <a:path w="1184" h="687">
                  <a:moveTo>
                    <a:pt x="1" y="0"/>
                  </a:moveTo>
                  <a:lnTo>
                    <a:pt x="0" y="0"/>
                  </a:lnTo>
                  <a:lnTo>
                    <a:pt x="84" y="48"/>
                  </a:lnTo>
                  <a:lnTo>
                    <a:pt x="1184" y="687"/>
                  </a:lnTo>
                  <a:lnTo>
                    <a:pt x="1184" y="677"/>
                  </a:lnTo>
                  <a:lnTo>
                    <a:pt x="91" y="43"/>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4" name="Freeform 94"/>
            <p:cNvSpPr>
              <a:spLocks noChangeArrowheads="1"/>
            </p:cNvSpPr>
            <p:nvPr>
              <p:custDataLst>
                <p:tags r:id="rId90"/>
              </p:custDataLst>
            </p:nvPr>
          </p:nvSpPr>
          <p:spPr bwMode="auto">
            <a:xfrm>
              <a:off x="8802725" y="3437171"/>
              <a:ext cx="3193156" cy="1527883"/>
            </a:xfrm>
            <a:custGeom>
              <a:avLst/>
              <a:gdLst>
                <a:gd name="T0" fmla="*/ 2 w 1183"/>
                <a:gd name="T1" fmla="*/ 0 h 566"/>
                <a:gd name="T2" fmla="*/ 0 w 1183"/>
                <a:gd name="T3" fmla="*/ 0 h 566"/>
                <a:gd name="T4" fmla="*/ 90 w 1183"/>
                <a:gd name="T5" fmla="*/ 43 h 566"/>
                <a:gd name="T6" fmla="*/ 1183 w 1183"/>
                <a:gd name="T7" fmla="*/ 566 h 566"/>
                <a:gd name="T8" fmla="*/ 1183 w 1183"/>
                <a:gd name="T9" fmla="*/ 556 h 566"/>
                <a:gd name="T10" fmla="*/ 96 w 1183"/>
                <a:gd name="T11" fmla="*/ 36 h 566"/>
                <a:gd name="T12" fmla="*/ 2 w 1183"/>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83" h="566">
                  <a:moveTo>
                    <a:pt x="2" y="0"/>
                  </a:moveTo>
                  <a:lnTo>
                    <a:pt x="0" y="0"/>
                  </a:lnTo>
                  <a:lnTo>
                    <a:pt x="90" y="43"/>
                  </a:lnTo>
                  <a:lnTo>
                    <a:pt x="1183" y="566"/>
                  </a:lnTo>
                  <a:lnTo>
                    <a:pt x="1183" y="556"/>
                  </a:lnTo>
                  <a:lnTo>
                    <a:pt x="96" y="36"/>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5" name="Freeform 95"/>
            <p:cNvSpPr>
              <a:spLocks noChangeArrowheads="1"/>
            </p:cNvSpPr>
            <p:nvPr>
              <p:custDataLst>
                <p:tags r:id="rId91"/>
              </p:custDataLst>
            </p:nvPr>
          </p:nvSpPr>
          <p:spPr bwMode="auto">
            <a:xfrm>
              <a:off x="8802725" y="3437171"/>
              <a:ext cx="3193156" cy="1527883"/>
            </a:xfrm>
            <a:custGeom>
              <a:avLst/>
              <a:gdLst>
                <a:gd name="T0" fmla="*/ 2 w 1183"/>
                <a:gd name="T1" fmla="*/ 0 h 566"/>
                <a:gd name="T2" fmla="*/ 0 w 1183"/>
                <a:gd name="T3" fmla="*/ 0 h 566"/>
                <a:gd name="T4" fmla="*/ 90 w 1183"/>
                <a:gd name="T5" fmla="*/ 43 h 566"/>
                <a:gd name="T6" fmla="*/ 1183 w 1183"/>
                <a:gd name="T7" fmla="*/ 566 h 566"/>
                <a:gd name="T8" fmla="*/ 1183 w 1183"/>
                <a:gd name="T9" fmla="*/ 556 h 566"/>
                <a:gd name="T10" fmla="*/ 96 w 1183"/>
                <a:gd name="T11" fmla="*/ 36 h 566"/>
                <a:gd name="T12" fmla="*/ 2 w 1183"/>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83" h="566">
                  <a:moveTo>
                    <a:pt x="2" y="0"/>
                  </a:moveTo>
                  <a:lnTo>
                    <a:pt x="0" y="0"/>
                  </a:lnTo>
                  <a:lnTo>
                    <a:pt x="90" y="43"/>
                  </a:lnTo>
                  <a:lnTo>
                    <a:pt x="1183" y="566"/>
                  </a:lnTo>
                  <a:lnTo>
                    <a:pt x="1183" y="556"/>
                  </a:lnTo>
                  <a:lnTo>
                    <a:pt x="96" y="3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6" name="Freeform 96"/>
            <p:cNvSpPr>
              <a:spLocks noChangeArrowheads="1"/>
            </p:cNvSpPr>
            <p:nvPr>
              <p:custDataLst>
                <p:tags r:id="rId92"/>
              </p:custDataLst>
            </p:nvPr>
          </p:nvSpPr>
          <p:spPr bwMode="auto">
            <a:xfrm>
              <a:off x="8807306" y="3437171"/>
              <a:ext cx="3188575" cy="1230961"/>
            </a:xfrm>
            <a:custGeom>
              <a:avLst/>
              <a:gdLst>
                <a:gd name="T0" fmla="*/ 2 w 1181"/>
                <a:gd name="T1" fmla="*/ 0 h 456"/>
                <a:gd name="T2" fmla="*/ 0 w 1181"/>
                <a:gd name="T3" fmla="*/ 0 h 456"/>
                <a:gd name="T4" fmla="*/ 94 w 1181"/>
                <a:gd name="T5" fmla="*/ 36 h 456"/>
                <a:gd name="T6" fmla="*/ 1181 w 1181"/>
                <a:gd name="T7" fmla="*/ 456 h 456"/>
                <a:gd name="T8" fmla="*/ 1181 w 1181"/>
                <a:gd name="T9" fmla="*/ 447 h 456"/>
                <a:gd name="T10" fmla="*/ 99 w 1181"/>
                <a:gd name="T11" fmla="*/ 29 h 456"/>
                <a:gd name="T12" fmla="*/ 2 w 1181"/>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1181" h="456">
                  <a:moveTo>
                    <a:pt x="2" y="0"/>
                  </a:moveTo>
                  <a:lnTo>
                    <a:pt x="0" y="0"/>
                  </a:lnTo>
                  <a:lnTo>
                    <a:pt x="94" y="36"/>
                  </a:lnTo>
                  <a:lnTo>
                    <a:pt x="1181" y="456"/>
                  </a:lnTo>
                  <a:lnTo>
                    <a:pt x="1181" y="447"/>
                  </a:lnTo>
                  <a:lnTo>
                    <a:pt x="99" y="29"/>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7" name="Freeform 97"/>
            <p:cNvSpPr>
              <a:spLocks noChangeArrowheads="1"/>
            </p:cNvSpPr>
            <p:nvPr>
              <p:custDataLst>
                <p:tags r:id="rId93"/>
              </p:custDataLst>
            </p:nvPr>
          </p:nvSpPr>
          <p:spPr bwMode="auto">
            <a:xfrm>
              <a:off x="8807306" y="3437171"/>
              <a:ext cx="3188575" cy="1230961"/>
            </a:xfrm>
            <a:custGeom>
              <a:avLst/>
              <a:gdLst>
                <a:gd name="T0" fmla="*/ 2 w 1181"/>
                <a:gd name="T1" fmla="*/ 0 h 456"/>
                <a:gd name="T2" fmla="*/ 0 w 1181"/>
                <a:gd name="T3" fmla="*/ 0 h 456"/>
                <a:gd name="T4" fmla="*/ 94 w 1181"/>
                <a:gd name="T5" fmla="*/ 36 h 456"/>
                <a:gd name="T6" fmla="*/ 1181 w 1181"/>
                <a:gd name="T7" fmla="*/ 456 h 456"/>
                <a:gd name="T8" fmla="*/ 1181 w 1181"/>
                <a:gd name="T9" fmla="*/ 447 h 456"/>
                <a:gd name="T10" fmla="*/ 99 w 1181"/>
                <a:gd name="T11" fmla="*/ 29 h 456"/>
                <a:gd name="T12" fmla="*/ 2 w 1181"/>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1181" h="456">
                  <a:moveTo>
                    <a:pt x="2" y="0"/>
                  </a:moveTo>
                  <a:lnTo>
                    <a:pt x="0" y="0"/>
                  </a:lnTo>
                  <a:lnTo>
                    <a:pt x="94" y="36"/>
                  </a:lnTo>
                  <a:lnTo>
                    <a:pt x="1181" y="456"/>
                  </a:lnTo>
                  <a:lnTo>
                    <a:pt x="1181" y="447"/>
                  </a:lnTo>
                  <a:lnTo>
                    <a:pt x="99"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8" name="Freeform 98"/>
            <p:cNvSpPr>
              <a:spLocks noChangeArrowheads="1"/>
            </p:cNvSpPr>
            <p:nvPr>
              <p:custDataLst>
                <p:tags r:id="rId94"/>
              </p:custDataLst>
            </p:nvPr>
          </p:nvSpPr>
          <p:spPr bwMode="auto">
            <a:xfrm>
              <a:off x="8813414" y="3437171"/>
              <a:ext cx="3182467" cy="957911"/>
            </a:xfrm>
            <a:custGeom>
              <a:avLst/>
              <a:gdLst>
                <a:gd name="T0" fmla="*/ 3 w 1179"/>
                <a:gd name="T1" fmla="*/ 0 h 355"/>
                <a:gd name="T2" fmla="*/ 0 w 1179"/>
                <a:gd name="T3" fmla="*/ 0 h 355"/>
                <a:gd name="T4" fmla="*/ 97 w 1179"/>
                <a:gd name="T5" fmla="*/ 29 h 355"/>
                <a:gd name="T6" fmla="*/ 1179 w 1179"/>
                <a:gd name="T7" fmla="*/ 355 h 355"/>
                <a:gd name="T8" fmla="*/ 1179 w 1179"/>
                <a:gd name="T9" fmla="*/ 347 h 355"/>
                <a:gd name="T10" fmla="*/ 101 w 1179"/>
                <a:gd name="T11" fmla="*/ 21 h 355"/>
                <a:gd name="T12" fmla="*/ 3 w 1179"/>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1179" h="355">
                  <a:moveTo>
                    <a:pt x="3" y="0"/>
                  </a:moveTo>
                  <a:lnTo>
                    <a:pt x="0" y="0"/>
                  </a:lnTo>
                  <a:lnTo>
                    <a:pt x="97" y="29"/>
                  </a:lnTo>
                  <a:lnTo>
                    <a:pt x="1179" y="355"/>
                  </a:lnTo>
                  <a:lnTo>
                    <a:pt x="1179" y="347"/>
                  </a:lnTo>
                  <a:lnTo>
                    <a:pt x="101" y="21"/>
                  </a:lnTo>
                  <a:lnTo>
                    <a:pt x="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9" name="Freeform 99"/>
            <p:cNvSpPr>
              <a:spLocks noChangeArrowheads="1"/>
            </p:cNvSpPr>
            <p:nvPr>
              <p:custDataLst>
                <p:tags r:id="rId95"/>
              </p:custDataLst>
            </p:nvPr>
          </p:nvSpPr>
          <p:spPr bwMode="auto">
            <a:xfrm>
              <a:off x="8813414" y="3437171"/>
              <a:ext cx="3182467" cy="957911"/>
            </a:xfrm>
            <a:custGeom>
              <a:avLst/>
              <a:gdLst>
                <a:gd name="T0" fmla="*/ 3 w 1179"/>
                <a:gd name="T1" fmla="*/ 0 h 355"/>
                <a:gd name="T2" fmla="*/ 0 w 1179"/>
                <a:gd name="T3" fmla="*/ 0 h 355"/>
                <a:gd name="T4" fmla="*/ 97 w 1179"/>
                <a:gd name="T5" fmla="*/ 29 h 355"/>
                <a:gd name="T6" fmla="*/ 1179 w 1179"/>
                <a:gd name="T7" fmla="*/ 355 h 355"/>
                <a:gd name="T8" fmla="*/ 1179 w 1179"/>
                <a:gd name="T9" fmla="*/ 347 h 355"/>
                <a:gd name="T10" fmla="*/ 101 w 1179"/>
                <a:gd name="T11" fmla="*/ 21 h 355"/>
                <a:gd name="T12" fmla="*/ 3 w 1179"/>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1179" h="355">
                  <a:moveTo>
                    <a:pt x="3" y="0"/>
                  </a:moveTo>
                  <a:lnTo>
                    <a:pt x="0" y="0"/>
                  </a:lnTo>
                  <a:lnTo>
                    <a:pt x="97" y="29"/>
                  </a:lnTo>
                  <a:lnTo>
                    <a:pt x="1179" y="355"/>
                  </a:lnTo>
                  <a:lnTo>
                    <a:pt x="1179" y="347"/>
                  </a:lnTo>
                  <a:lnTo>
                    <a:pt x="101" y="2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0" name="Freeform 100"/>
            <p:cNvSpPr>
              <a:spLocks noChangeArrowheads="1"/>
            </p:cNvSpPr>
            <p:nvPr>
              <p:custDataLst>
                <p:tags r:id="rId96"/>
              </p:custDataLst>
            </p:nvPr>
          </p:nvSpPr>
          <p:spPr bwMode="auto">
            <a:xfrm>
              <a:off x="8821050" y="3437171"/>
              <a:ext cx="3174831" cy="704259"/>
            </a:xfrm>
            <a:custGeom>
              <a:avLst/>
              <a:gdLst>
                <a:gd name="T0" fmla="*/ 6 w 1176"/>
                <a:gd name="T1" fmla="*/ 0 h 261"/>
                <a:gd name="T2" fmla="*/ 0 w 1176"/>
                <a:gd name="T3" fmla="*/ 0 h 261"/>
                <a:gd name="T4" fmla="*/ 98 w 1176"/>
                <a:gd name="T5" fmla="*/ 21 h 261"/>
                <a:gd name="T6" fmla="*/ 1176 w 1176"/>
                <a:gd name="T7" fmla="*/ 261 h 261"/>
                <a:gd name="T8" fmla="*/ 1176 w 1176"/>
                <a:gd name="T9" fmla="*/ 252 h 261"/>
                <a:gd name="T10" fmla="*/ 102 w 1176"/>
                <a:gd name="T11" fmla="*/ 14 h 261"/>
                <a:gd name="T12" fmla="*/ 6 w 1176"/>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1176" h="261">
                  <a:moveTo>
                    <a:pt x="6" y="0"/>
                  </a:moveTo>
                  <a:lnTo>
                    <a:pt x="0" y="0"/>
                  </a:lnTo>
                  <a:lnTo>
                    <a:pt x="98" y="21"/>
                  </a:lnTo>
                  <a:lnTo>
                    <a:pt x="1176" y="261"/>
                  </a:lnTo>
                  <a:lnTo>
                    <a:pt x="1176" y="252"/>
                  </a:lnTo>
                  <a:lnTo>
                    <a:pt x="102" y="14"/>
                  </a:lnTo>
                  <a:lnTo>
                    <a:pt x="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1" name="Freeform 101"/>
            <p:cNvSpPr>
              <a:spLocks noChangeArrowheads="1"/>
            </p:cNvSpPr>
            <p:nvPr>
              <p:custDataLst>
                <p:tags r:id="rId97"/>
              </p:custDataLst>
            </p:nvPr>
          </p:nvSpPr>
          <p:spPr bwMode="auto">
            <a:xfrm>
              <a:off x="8821050" y="3437171"/>
              <a:ext cx="3174831" cy="704259"/>
            </a:xfrm>
            <a:custGeom>
              <a:avLst/>
              <a:gdLst>
                <a:gd name="T0" fmla="*/ 6 w 1176"/>
                <a:gd name="T1" fmla="*/ 0 h 261"/>
                <a:gd name="T2" fmla="*/ 0 w 1176"/>
                <a:gd name="T3" fmla="*/ 0 h 261"/>
                <a:gd name="T4" fmla="*/ 98 w 1176"/>
                <a:gd name="T5" fmla="*/ 21 h 261"/>
                <a:gd name="T6" fmla="*/ 1176 w 1176"/>
                <a:gd name="T7" fmla="*/ 261 h 261"/>
                <a:gd name="T8" fmla="*/ 1176 w 1176"/>
                <a:gd name="T9" fmla="*/ 252 h 261"/>
                <a:gd name="T10" fmla="*/ 102 w 1176"/>
                <a:gd name="T11" fmla="*/ 14 h 261"/>
                <a:gd name="T12" fmla="*/ 6 w 1176"/>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1176" h="261">
                  <a:moveTo>
                    <a:pt x="6" y="0"/>
                  </a:moveTo>
                  <a:lnTo>
                    <a:pt x="0" y="0"/>
                  </a:lnTo>
                  <a:lnTo>
                    <a:pt x="98" y="21"/>
                  </a:lnTo>
                  <a:lnTo>
                    <a:pt x="1176" y="261"/>
                  </a:lnTo>
                  <a:lnTo>
                    <a:pt x="1176" y="252"/>
                  </a:lnTo>
                  <a:lnTo>
                    <a:pt x="102" y="1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2" name="Freeform 102"/>
            <p:cNvSpPr>
              <a:spLocks noChangeArrowheads="1"/>
            </p:cNvSpPr>
            <p:nvPr>
              <p:custDataLst>
                <p:tags r:id="rId98"/>
              </p:custDataLst>
            </p:nvPr>
          </p:nvSpPr>
          <p:spPr bwMode="auto">
            <a:xfrm>
              <a:off x="8837848" y="3437171"/>
              <a:ext cx="3158033" cy="461051"/>
            </a:xfrm>
            <a:custGeom>
              <a:avLst/>
              <a:gdLst>
                <a:gd name="T0" fmla="*/ 18 w 1170"/>
                <a:gd name="T1" fmla="*/ 0 h 171"/>
                <a:gd name="T2" fmla="*/ 0 w 1170"/>
                <a:gd name="T3" fmla="*/ 0 h 171"/>
                <a:gd name="T4" fmla="*/ 96 w 1170"/>
                <a:gd name="T5" fmla="*/ 14 h 171"/>
                <a:gd name="T6" fmla="*/ 1170 w 1170"/>
                <a:gd name="T7" fmla="*/ 171 h 171"/>
                <a:gd name="T8" fmla="*/ 1170 w 1170"/>
                <a:gd name="T9" fmla="*/ 162 h 171"/>
                <a:gd name="T10" fmla="*/ 98 w 1170"/>
                <a:gd name="T11" fmla="*/ 5 h 171"/>
                <a:gd name="T12" fmla="*/ 18 w 1170"/>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70" h="171">
                  <a:moveTo>
                    <a:pt x="18" y="0"/>
                  </a:moveTo>
                  <a:lnTo>
                    <a:pt x="0" y="0"/>
                  </a:lnTo>
                  <a:lnTo>
                    <a:pt x="96" y="14"/>
                  </a:lnTo>
                  <a:lnTo>
                    <a:pt x="1170" y="171"/>
                  </a:lnTo>
                  <a:lnTo>
                    <a:pt x="1170" y="162"/>
                  </a:lnTo>
                  <a:lnTo>
                    <a:pt x="98" y="5"/>
                  </a:lnTo>
                  <a:lnTo>
                    <a:pt x="1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3" name="Freeform 103"/>
            <p:cNvSpPr>
              <a:spLocks noChangeArrowheads="1"/>
            </p:cNvSpPr>
            <p:nvPr>
              <p:custDataLst>
                <p:tags r:id="rId99"/>
              </p:custDataLst>
            </p:nvPr>
          </p:nvSpPr>
          <p:spPr bwMode="auto">
            <a:xfrm>
              <a:off x="8837848" y="3437171"/>
              <a:ext cx="3158033" cy="461051"/>
            </a:xfrm>
            <a:custGeom>
              <a:avLst/>
              <a:gdLst>
                <a:gd name="T0" fmla="*/ 18 w 1170"/>
                <a:gd name="T1" fmla="*/ 0 h 171"/>
                <a:gd name="T2" fmla="*/ 0 w 1170"/>
                <a:gd name="T3" fmla="*/ 0 h 171"/>
                <a:gd name="T4" fmla="*/ 96 w 1170"/>
                <a:gd name="T5" fmla="*/ 14 h 171"/>
                <a:gd name="T6" fmla="*/ 1170 w 1170"/>
                <a:gd name="T7" fmla="*/ 171 h 171"/>
                <a:gd name="T8" fmla="*/ 1170 w 1170"/>
                <a:gd name="T9" fmla="*/ 162 h 171"/>
                <a:gd name="T10" fmla="*/ 98 w 1170"/>
                <a:gd name="T11" fmla="*/ 5 h 171"/>
                <a:gd name="T12" fmla="*/ 18 w 1170"/>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70" h="171">
                  <a:moveTo>
                    <a:pt x="18" y="0"/>
                  </a:moveTo>
                  <a:lnTo>
                    <a:pt x="0" y="0"/>
                  </a:lnTo>
                  <a:lnTo>
                    <a:pt x="96" y="14"/>
                  </a:lnTo>
                  <a:lnTo>
                    <a:pt x="1170" y="171"/>
                  </a:lnTo>
                  <a:lnTo>
                    <a:pt x="1170" y="162"/>
                  </a:lnTo>
                  <a:lnTo>
                    <a:pt x="98" y="5"/>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4" name="Freeform 104"/>
            <p:cNvSpPr>
              <a:spLocks noChangeArrowheads="1"/>
            </p:cNvSpPr>
            <p:nvPr>
              <p:custDataLst>
                <p:tags r:id="rId100"/>
              </p:custDataLst>
            </p:nvPr>
          </p:nvSpPr>
          <p:spPr bwMode="auto">
            <a:xfrm>
              <a:off x="8885188" y="3437171"/>
              <a:ext cx="3110693" cy="223811"/>
            </a:xfrm>
            <a:custGeom>
              <a:avLst/>
              <a:gdLst>
                <a:gd name="T0" fmla="*/ 117 w 1152"/>
                <a:gd name="T1" fmla="*/ 0 h 83"/>
                <a:gd name="T2" fmla="*/ 0 w 1152"/>
                <a:gd name="T3" fmla="*/ 0 h 83"/>
                <a:gd name="T4" fmla="*/ 80 w 1152"/>
                <a:gd name="T5" fmla="*/ 5 h 83"/>
                <a:gd name="T6" fmla="*/ 1152 w 1152"/>
                <a:gd name="T7" fmla="*/ 83 h 83"/>
                <a:gd name="T8" fmla="*/ 1152 w 1152"/>
                <a:gd name="T9" fmla="*/ 75 h 83"/>
                <a:gd name="T10" fmla="*/ 117 w 1152"/>
                <a:gd name="T11" fmla="*/ 0 h 83"/>
              </a:gdLst>
              <a:ahLst/>
              <a:cxnLst>
                <a:cxn ang="0">
                  <a:pos x="T0" y="T1"/>
                </a:cxn>
                <a:cxn ang="0">
                  <a:pos x="T2" y="T3"/>
                </a:cxn>
                <a:cxn ang="0">
                  <a:pos x="T4" y="T5"/>
                </a:cxn>
                <a:cxn ang="0">
                  <a:pos x="T6" y="T7"/>
                </a:cxn>
                <a:cxn ang="0">
                  <a:pos x="T8" y="T9"/>
                </a:cxn>
                <a:cxn ang="0">
                  <a:pos x="T10" y="T11"/>
                </a:cxn>
              </a:cxnLst>
              <a:rect l="0" t="0" r="r" b="b"/>
              <a:pathLst>
                <a:path w="1152" h="83">
                  <a:moveTo>
                    <a:pt x="117" y="0"/>
                  </a:moveTo>
                  <a:lnTo>
                    <a:pt x="0" y="0"/>
                  </a:lnTo>
                  <a:lnTo>
                    <a:pt x="80" y="5"/>
                  </a:lnTo>
                  <a:lnTo>
                    <a:pt x="1152" y="83"/>
                  </a:lnTo>
                  <a:lnTo>
                    <a:pt x="1152" y="75"/>
                  </a:lnTo>
                  <a:lnTo>
                    <a:pt x="1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5" name="Freeform 105"/>
            <p:cNvSpPr>
              <a:spLocks noChangeArrowheads="1"/>
            </p:cNvSpPr>
            <p:nvPr>
              <p:custDataLst>
                <p:tags r:id="rId101"/>
              </p:custDataLst>
            </p:nvPr>
          </p:nvSpPr>
          <p:spPr bwMode="auto">
            <a:xfrm>
              <a:off x="8885188" y="3437171"/>
              <a:ext cx="3110693" cy="223811"/>
            </a:xfrm>
            <a:custGeom>
              <a:avLst/>
              <a:gdLst>
                <a:gd name="T0" fmla="*/ 117 w 1152"/>
                <a:gd name="T1" fmla="*/ 0 h 83"/>
                <a:gd name="T2" fmla="*/ 0 w 1152"/>
                <a:gd name="T3" fmla="*/ 0 h 83"/>
                <a:gd name="T4" fmla="*/ 80 w 1152"/>
                <a:gd name="T5" fmla="*/ 5 h 83"/>
                <a:gd name="T6" fmla="*/ 1152 w 1152"/>
                <a:gd name="T7" fmla="*/ 83 h 83"/>
                <a:gd name="T8" fmla="*/ 1152 w 1152"/>
                <a:gd name="T9" fmla="*/ 75 h 83"/>
                <a:gd name="T10" fmla="*/ 117 w 1152"/>
                <a:gd name="T11" fmla="*/ 0 h 83"/>
              </a:gdLst>
              <a:ahLst/>
              <a:cxnLst>
                <a:cxn ang="0">
                  <a:pos x="T0" y="T1"/>
                </a:cxn>
                <a:cxn ang="0">
                  <a:pos x="T2" y="T3"/>
                </a:cxn>
                <a:cxn ang="0">
                  <a:pos x="T4" y="T5"/>
                </a:cxn>
                <a:cxn ang="0">
                  <a:pos x="T6" y="T7"/>
                </a:cxn>
                <a:cxn ang="0">
                  <a:pos x="T8" y="T9"/>
                </a:cxn>
                <a:cxn ang="0">
                  <a:pos x="T10" y="T11"/>
                </a:cxn>
              </a:cxnLst>
              <a:rect l="0" t="0" r="r" b="b"/>
              <a:pathLst>
                <a:path w="1152" h="83">
                  <a:moveTo>
                    <a:pt x="117" y="0"/>
                  </a:moveTo>
                  <a:lnTo>
                    <a:pt x="0" y="0"/>
                  </a:lnTo>
                  <a:lnTo>
                    <a:pt x="80" y="5"/>
                  </a:lnTo>
                  <a:lnTo>
                    <a:pt x="1152" y="83"/>
                  </a:lnTo>
                  <a:lnTo>
                    <a:pt x="1152" y="75"/>
                  </a:lnTo>
                  <a:lnTo>
                    <a:pt x="1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6" name="Freeform 106"/>
            <p:cNvSpPr>
              <a:spLocks noChangeArrowheads="1"/>
            </p:cNvSpPr>
            <p:nvPr>
              <p:custDataLst>
                <p:tags r:id="rId102"/>
              </p:custDataLst>
            </p:nvPr>
          </p:nvSpPr>
          <p:spPr bwMode="auto">
            <a:xfrm>
              <a:off x="8785926" y="3413298"/>
              <a:ext cx="3209955" cy="23873"/>
            </a:xfrm>
            <a:custGeom>
              <a:avLst/>
              <a:gdLst>
                <a:gd name="T0" fmla="*/ 1189 w 1189"/>
                <a:gd name="T1" fmla="*/ 0 h 9"/>
                <a:gd name="T2" fmla="*/ 89 w 1189"/>
                <a:gd name="T3" fmla="*/ 0 h 9"/>
                <a:gd name="T4" fmla="*/ 2 w 1189"/>
                <a:gd name="T5" fmla="*/ 7 h 9"/>
                <a:gd name="T6" fmla="*/ 2 w 1189"/>
                <a:gd name="T7" fmla="*/ 3 h 9"/>
                <a:gd name="T8" fmla="*/ 1 w 1189"/>
                <a:gd name="T9" fmla="*/ 2 h 9"/>
                <a:gd name="T10" fmla="*/ 0 w 1189"/>
                <a:gd name="T11" fmla="*/ 2 h 9"/>
                <a:gd name="T12" fmla="*/ 0 w 1189"/>
                <a:gd name="T13" fmla="*/ 3 h 9"/>
                <a:gd name="T14" fmla="*/ 0 w 1189"/>
                <a:gd name="T15" fmla="*/ 4 h 9"/>
                <a:gd name="T16" fmla="*/ 0 w 1189"/>
                <a:gd name="T17" fmla="*/ 5 h 9"/>
                <a:gd name="T18" fmla="*/ 0 w 1189"/>
                <a:gd name="T19" fmla="*/ 6 h 9"/>
                <a:gd name="T20" fmla="*/ 0 w 1189"/>
                <a:gd name="T21" fmla="*/ 7 h 9"/>
                <a:gd name="T22" fmla="*/ 0 w 1189"/>
                <a:gd name="T23" fmla="*/ 8 h 9"/>
                <a:gd name="T24" fmla="*/ 0 w 1189"/>
                <a:gd name="T25" fmla="*/ 9 h 9"/>
                <a:gd name="T26" fmla="*/ 1 w 1189"/>
                <a:gd name="T27" fmla="*/ 9 h 9"/>
                <a:gd name="T28" fmla="*/ 2 w 1189"/>
                <a:gd name="T29" fmla="*/ 9 h 9"/>
                <a:gd name="T30" fmla="*/ 3 w 1189"/>
                <a:gd name="T31" fmla="*/ 9 h 9"/>
                <a:gd name="T32" fmla="*/ 4 w 1189"/>
                <a:gd name="T33" fmla="*/ 9 h 9"/>
                <a:gd name="T34" fmla="*/ 5 w 1189"/>
                <a:gd name="T35" fmla="*/ 9 h 9"/>
                <a:gd name="T36" fmla="*/ 6 w 1189"/>
                <a:gd name="T37" fmla="*/ 9 h 9"/>
                <a:gd name="T38" fmla="*/ 8 w 1189"/>
                <a:gd name="T39" fmla="*/ 9 h 9"/>
                <a:gd name="T40" fmla="*/ 10 w 1189"/>
                <a:gd name="T41" fmla="*/ 9 h 9"/>
                <a:gd name="T42" fmla="*/ 13 w 1189"/>
                <a:gd name="T43" fmla="*/ 9 h 9"/>
                <a:gd name="T44" fmla="*/ 19 w 1189"/>
                <a:gd name="T45" fmla="*/ 9 h 9"/>
                <a:gd name="T46" fmla="*/ 37 w 1189"/>
                <a:gd name="T47" fmla="*/ 9 h 9"/>
                <a:gd name="T48" fmla="*/ 154 w 1189"/>
                <a:gd name="T49" fmla="*/ 9 h 9"/>
                <a:gd name="T50" fmla="*/ 1189 w 1189"/>
                <a:gd name="T51" fmla="*/ 9 h 9"/>
                <a:gd name="T52" fmla="*/ 1189 w 1189"/>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9" h="9">
                  <a:moveTo>
                    <a:pt x="1189" y="0"/>
                  </a:moveTo>
                  <a:lnTo>
                    <a:pt x="89" y="0"/>
                  </a:lnTo>
                  <a:lnTo>
                    <a:pt x="2" y="7"/>
                  </a:lnTo>
                  <a:lnTo>
                    <a:pt x="2" y="3"/>
                  </a:lnTo>
                  <a:lnTo>
                    <a:pt x="1" y="2"/>
                  </a:lnTo>
                  <a:lnTo>
                    <a:pt x="0" y="2"/>
                  </a:lnTo>
                  <a:lnTo>
                    <a:pt x="0" y="3"/>
                  </a:lnTo>
                  <a:lnTo>
                    <a:pt x="0" y="4"/>
                  </a:lnTo>
                  <a:lnTo>
                    <a:pt x="0" y="5"/>
                  </a:lnTo>
                  <a:lnTo>
                    <a:pt x="0" y="6"/>
                  </a:lnTo>
                  <a:lnTo>
                    <a:pt x="0" y="7"/>
                  </a:lnTo>
                  <a:lnTo>
                    <a:pt x="0" y="8"/>
                  </a:lnTo>
                  <a:lnTo>
                    <a:pt x="0" y="9"/>
                  </a:lnTo>
                  <a:lnTo>
                    <a:pt x="1" y="9"/>
                  </a:lnTo>
                  <a:lnTo>
                    <a:pt x="2" y="9"/>
                  </a:lnTo>
                  <a:lnTo>
                    <a:pt x="3" y="9"/>
                  </a:lnTo>
                  <a:lnTo>
                    <a:pt x="4" y="9"/>
                  </a:lnTo>
                  <a:lnTo>
                    <a:pt x="5" y="9"/>
                  </a:lnTo>
                  <a:lnTo>
                    <a:pt x="6" y="9"/>
                  </a:lnTo>
                  <a:lnTo>
                    <a:pt x="8" y="9"/>
                  </a:lnTo>
                  <a:lnTo>
                    <a:pt x="10" y="9"/>
                  </a:lnTo>
                  <a:lnTo>
                    <a:pt x="13" y="9"/>
                  </a:lnTo>
                  <a:lnTo>
                    <a:pt x="19" y="9"/>
                  </a:lnTo>
                  <a:lnTo>
                    <a:pt x="37" y="9"/>
                  </a:lnTo>
                  <a:lnTo>
                    <a:pt x="154" y="9"/>
                  </a:lnTo>
                  <a:lnTo>
                    <a:pt x="1189" y="9"/>
                  </a:lnTo>
                  <a:lnTo>
                    <a:pt x="11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7" name="Freeform 107"/>
            <p:cNvSpPr>
              <a:spLocks noChangeArrowheads="1"/>
            </p:cNvSpPr>
            <p:nvPr>
              <p:custDataLst>
                <p:tags r:id="rId103"/>
              </p:custDataLst>
            </p:nvPr>
          </p:nvSpPr>
          <p:spPr bwMode="auto">
            <a:xfrm>
              <a:off x="8785926" y="3413298"/>
              <a:ext cx="3209955" cy="23873"/>
            </a:xfrm>
            <a:custGeom>
              <a:avLst/>
              <a:gdLst>
                <a:gd name="T0" fmla="*/ 1189 w 1189"/>
                <a:gd name="T1" fmla="*/ 0 h 9"/>
                <a:gd name="T2" fmla="*/ 89 w 1189"/>
                <a:gd name="T3" fmla="*/ 0 h 9"/>
                <a:gd name="T4" fmla="*/ 2 w 1189"/>
                <a:gd name="T5" fmla="*/ 7 h 9"/>
                <a:gd name="T6" fmla="*/ 2 w 1189"/>
                <a:gd name="T7" fmla="*/ 3 h 9"/>
                <a:gd name="T8" fmla="*/ 1 w 1189"/>
                <a:gd name="T9" fmla="*/ 2 h 9"/>
                <a:gd name="T10" fmla="*/ 0 w 1189"/>
                <a:gd name="T11" fmla="*/ 2 h 9"/>
                <a:gd name="T12" fmla="*/ 0 w 1189"/>
                <a:gd name="T13" fmla="*/ 3 h 9"/>
                <a:gd name="T14" fmla="*/ 0 w 1189"/>
                <a:gd name="T15" fmla="*/ 4 h 9"/>
                <a:gd name="T16" fmla="*/ 0 w 1189"/>
                <a:gd name="T17" fmla="*/ 5 h 9"/>
                <a:gd name="T18" fmla="*/ 0 w 1189"/>
                <a:gd name="T19" fmla="*/ 6 h 9"/>
                <a:gd name="T20" fmla="*/ 0 w 1189"/>
                <a:gd name="T21" fmla="*/ 7 h 9"/>
                <a:gd name="T22" fmla="*/ 0 w 1189"/>
                <a:gd name="T23" fmla="*/ 8 h 9"/>
                <a:gd name="T24" fmla="*/ 0 w 1189"/>
                <a:gd name="T25" fmla="*/ 9 h 9"/>
                <a:gd name="T26" fmla="*/ 1 w 1189"/>
                <a:gd name="T27" fmla="*/ 9 h 9"/>
                <a:gd name="T28" fmla="*/ 2 w 1189"/>
                <a:gd name="T29" fmla="*/ 9 h 9"/>
                <a:gd name="T30" fmla="*/ 3 w 1189"/>
                <a:gd name="T31" fmla="*/ 9 h 9"/>
                <a:gd name="T32" fmla="*/ 4 w 1189"/>
                <a:gd name="T33" fmla="*/ 9 h 9"/>
                <a:gd name="T34" fmla="*/ 5 w 1189"/>
                <a:gd name="T35" fmla="*/ 9 h 9"/>
                <a:gd name="T36" fmla="*/ 6 w 1189"/>
                <a:gd name="T37" fmla="*/ 9 h 9"/>
                <a:gd name="T38" fmla="*/ 8 w 1189"/>
                <a:gd name="T39" fmla="*/ 9 h 9"/>
                <a:gd name="T40" fmla="*/ 10 w 1189"/>
                <a:gd name="T41" fmla="*/ 9 h 9"/>
                <a:gd name="T42" fmla="*/ 13 w 1189"/>
                <a:gd name="T43" fmla="*/ 9 h 9"/>
                <a:gd name="T44" fmla="*/ 19 w 1189"/>
                <a:gd name="T45" fmla="*/ 9 h 9"/>
                <a:gd name="T46" fmla="*/ 37 w 1189"/>
                <a:gd name="T47" fmla="*/ 9 h 9"/>
                <a:gd name="T48" fmla="*/ 154 w 1189"/>
                <a:gd name="T49" fmla="*/ 9 h 9"/>
                <a:gd name="T50" fmla="*/ 1189 w 1189"/>
                <a:gd name="T51" fmla="*/ 9 h 9"/>
                <a:gd name="T52" fmla="*/ 1189 w 1189"/>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9" h="9">
                  <a:moveTo>
                    <a:pt x="1189" y="0"/>
                  </a:moveTo>
                  <a:lnTo>
                    <a:pt x="89" y="0"/>
                  </a:lnTo>
                  <a:lnTo>
                    <a:pt x="2" y="7"/>
                  </a:lnTo>
                  <a:lnTo>
                    <a:pt x="2" y="3"/>
                  </a:lnTo>
                  <a:lnTo>
                    <a:pt x="1" y="2"/>
                  </a:lnTo>
                  <a:lnTo>
                    <a:pt x="0" y="2"/>
                  </a:lnTo>
                  <a:lnTo>
                    <a:pt x="0" y="3"/>
                  </a:lnTo>
                  <a:lnTo>
                    <a:pt x="0" y="4"/>
                  </a:lnTo>
                  <a:lnTo>
                    <a:pt x="0" y="5"/>
                  </a:lnTo>
                  <a:lnTo>
                    <a:pt x="0" y="6"/>
                  </a:lnTo>
                  <a:lnTo>
                    <a:pt x="0" y="7"/>
                  </a:lnTo>
                  <a:lnTo>
                    <a:pt x="0" y="8"/>
                  </a:lnTo>
                  <a:lnTo>
                    <a:pt x="0" y="9"/>
                  </a:lnTo>
                  <a:lnTo>
                    <a:pt x="1" y="9"/>
                  </a:lnTo>
                  <a:lnTo>
                    <a:pt x="2" y="9"/>
                  </a:lnTo>
                  <a:lnTo>
                    <a:pt x="3" y="9"/>
                  </a:lnTo>
                  <a:lnTo>
                    <a:pt x="4" y="9"/>
                  </a:lnTo>
                  <a:lnTo>
                    <a:pt x="5" y="9"/>
                  </a:lnTo>
                  <a:lnTo>
                    <a:pt x="6" y="9"/>
                  </a:lnTo>
                  <a:lnTo>
                    <a:pt x="8" y="9"/>
                  </a:lnTo>
                  <a:lnTo>
                    <a:pt x="10" y="9"/>
                  </a:lnTo>
                  <a:lnTo>
                    <a:pt x="13" y="9"/>
                  </a:lnTo>
                  <a:lnTo>
                    <a:pt x="19" y="9"/>
                  </a:lnTo>
                  <a:lnTo>
                    <a:pt x="37" y="9"/>
                  </a:lnTo>
                  <a:lnTo>
                    <a:pt x="154" y="9"/>
                  </a:lnTo>
                  <a:lnTo>
                    <a:pt x="1189" y="9"/>
                  </a:lnTo>
                  <a:lnTo>
                    <a:pt x="1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8" name="Freeform 108"/>
            <p:cNvSpPr>
              <a:spLocks noChangeArrowheads="1"/>
            </p:cNvSpPr>
            <p:nvPr>
              <p:custDataLst>
                <p:tags r:id="rId104"/>
              </p:custDataLst>
            </p:nvPr>
          </p:nvSpPr>
          <p:spPr bwMode="auto">
            <a:xfrm>
              <a:off x="8790508" y="3174566"/>
              <a:ext cx="3205373" cy="256637"/>
            </a:xfrm>
            <a:custGeom>
              <a:avLst/>
              <a:gdLst>
                <a:gd name="T0" fmla="*/ 1187 w 1187"/>
                <a:gd name="T1" fmla="*/ 0 h 95"/>
                <a:gd name="T2" fmla="*/ 115 w 1187"/>
                <a:gd name="T3" fmla="*/ 78 h 95"/>
                <a:gd name="T4" fmla="*/ 1 w 1187"/>
                <a:gd name="T5" fmla="*/ 95 h 95"/>
                <a:gd name="T6" fmla="*/ 0 w 1187"/>
                <a:gd name="T7" fmla="*/ 91 h 95"/>
                <a:gd name="T8" fmla="*/ 0 w 1187"/>
                <a:gd name="T9" fmla="*/ 95 h 95"/>
                <a:gd name="T10" fmla="*/ 87 w 1187"/>
                <a:gd name="T11" fmla="*/ 88 h 95"/>
                <a:gd name="T12" fmla="*/ 1187 w 1187"/>
                <a:gd name="T13" fmla="*/ 9 h 95"/>
                <a:gd name="T14" fmla="*/ 1187 w 1187"/>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5">
                  <a:moveTo>
                    <a:pt x="1187" y="0"/>
                  </a:moveTo>
                  <a:lnTo>
                    <a:pt x="115" y="78"/>
                  </a:lnTo>
                  <a:lnTo>
                    <a:pt x="1" y="95"/>
                  </a:lnTo>
                  <a:lnTo>
                    <a:pt x="0" y="91"/>
                  </a:lnTo>
                  <a:lnTo>
                    <a:pt x="0" y="95"/>
                  </a:lnTo>
                  <a:lnTo>
                    <a:pt x="87" y="88"/>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9" name="Freeform 109"/>
            <p:cNvSpPr>
              <a:spLocks noChangeArrowheads="1"/>
            </p:cNvSpPr>
            <p:nvPr>
              <p:custDataLst>
                <p:tags r:id="rId105"/>
              </p:custDataLst>
            </p:nvPr>
          </p:nvSpPr>
          <p:spPr bwMode="auto">
            <a:xfrm>
              <a:off x="8790508" y="3174566"/>
              <a:ext cx="3205373" cy="256637"/>
            </a:xfrm>
            <a:custGeom>
              <a:avLst/>
              <a:gdLst>
                <a:gd name="T0" fmla="*/ 1187 w 1187"/>
                <a:gd name="T1" fmla="*/ 0 h 95"/>
                <a:gd name="T2" fmla="*/ 115 w 1187"/>
                <a:gd name="T3" fmla="*/ 78 h 95"/>
                <a:gd name="T4" fmla="*/ 1 w 1187"/>
                <a:gd name="T5" fmla="*/ 95 h 95"/>
                <a:gd name="T6" fmla="*/ 0 w 1187"/>
                <a:gd name="T7" fmla="*/ 91 h 95"/>
                <a:gd name="T8" fmla="*/ 0 w 1187"/>
                <a:gd name="T9" fmla="*/ 95 h 95"/>
                <a:gd name="T10" fmla="*/ 87 w 1187"/>
                <a:gd name="T11" fmla="*/ 88 h 95"/>
                <a:gd name="T12" fmla="*/ 1187 w 1187"/>
                <a:gd name="T13" fmla="*/ 9 h 95"/>
                <a:gd name="T14" fmla="*/ 1187 w 1187"/>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5">
                  <a:moveTo>
                    <a:pt x="1187" y="0"/>
                  </a:moveTo>
                  <a:lnTo>
                    <a:pt x="115" y="78"/>
                  </a:lnTo>
                  <a:lnTo>
                    <a:pt x="1" y="95"/>
                  </a:lnTo>
                  <a:lnTo>
                    <a:pt x="0" y="91"/>
                  </a:lnTo>
                  <a:lnTo>
                    <a:pt x="0" y="95"/>
                  </a:lnTo>
                  <a:lnTo>
                    <a:pt x="87" y="88"/>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0" name="Freeform 110"/>
            <p:cNvSpPr>
              <a:spLocks noChangeArrowheads="1"/>
            </p:cNvSpPr>
            <p:nvPr>
              <p:custDataLst>
                <p:tags r:id="rId106"/>
              </p:custDataLst>
            </p:nvPr>
          </p:nvSpPr>
          <p:spPr bwMode="auto">
            <a:xfrm>
              <a:off x="8790508" y="2937327"/>
              <a:ext cx="3205373" cy="493876"/>
            </a:xfrm>
            <a:custGeom>
              <a:avLst/>
              <a:gdLst>
                <a:gd name="T0" fmla="*/ 1187 w 1187"/>
                <a:gd name="T1" fmla="*/ 0 h 183"/>
                <a:gd name="T2" fmla="*/ 112 w 1187"/>
                <a:gd name="T3" fmla="*/ 158 h 183"/>
                <a:gd name="T4" fmla="*/ 1 w 1187"/>
                <a:gd name="T5" fmla="*/ 183 h 183"/>
                <a:gd name="T6" fmla="*/ 0 w 1187"/>
                <a:gd name="T7" fmla="*/ 179 h 183"/>
                <a:gd name="T8" fmla="*/ 1 w 1187"/>
                <a:gd name="T9" fmla="*/ 183 h 183"/>
                <a:gd name="T10" fmla="*/ 115 w 1187"/>
                <a:gd name="T11" fmla="*/ 166 h 183"/>
                <a:gd name="T12" fmla="*/ 1187 w 1187"/>
                <a:gd name="T13" fmla="*/ 9 h 183"/>
                <a:gd name="T14" fmla="*/ 1187 w 1187"/>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183">
                  <a:moveTo>
                    <a:pt x="1187" y="0"/>
                  </a:moveTo>
                  <a:lnTo>
                    <a:pt x="112" y="158"/>
                  </a:lnTo>
                  <a:lnTo>
                    <a:pt x="1" y="183"/>
                  </a:lnTo>
                  <a:lnTo>
                    <a:pt x="0" y="179"/>
                  </a:lnTo>
                  <a:lnTo>
                    <a:pt x="1" y="183"/>
                  </a:lnTo>
                  <a:lnTo>
                    <a:pt x="115" y="166"/>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1" name="Freeform 111"/>
            <p:cNvSpPr>
              <a:spLocks noChangeArrowheads="1"/>
            </p:cNvSpPr>
            <p:nvPr>
              <p:custDataLst>
                <p:tags r:id="rId107"/>
              </p:custDataLst>
            </p:nvPr>
          </p:nvSpPr>
          <p:spPr bwMode="auto">
            <a:xfrm>
              <a:off x="8790508" y="2937327"/>
              <a:ext cx="3205373" cy="493876"/>
            </a:xfrm>
            <a:custGeom>
              <a:avLst/>
              <a:gdLst>
                <a:gd name="T0" fmla="*/ 1187 w 1187"/>
                <a:gd name="T1" fmla="*/ 0 h 183"/>
                <a:gd name="T2" fmla="*/ 112 w 1187"/>
                <a:gd name="T3" fmla="*/ 158 h 183"/>
                <a:gd name="T4" fmla="*/ 1 w 1187"/>
                <a:gd name="T5" fmla="*/ 183 h 183"/>
                <a:gd name="T6" fmla="*/ 0 w 1187"/>
                <a:gd name="T7" fmla="*/ 179 h 183"/>
                <a:gd name="T8" fmla="*/ 1 w 1187"/>
                <a:gd name="T9" fmla="*/ 183 h 183"/>
                <a:gd name="T10" fmla="*/ 115 w 1187"/>
                <a:gd name="T11" fmla="*/ 166 h 183"/>
                <a:gd name="T12" fmla="*/ 1187 w 1187"/>
                <a:gd name="T13" fmla="*/ 9 h 183"/>
                <a:gd name="T14" fmla="*/ 1187 w 1187"/>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183">
                  <a:moveTo>
                    <a:pt x="1187" y="0"/>
                  </a:moveTo>
                  <a:lnTo>
                    <a:pt x="112" y="158"/>
                  </a:lnTo>
                  <a:lnTo>
                    <a:pt x="1" y="183"/>
                  </a:lnTo>
                  <a:lnTo>
                    <a:pt x="0" y="179"/>
                  </a:lnTo>
                  <a:lnTo>
                    <a:pt x="1" y="183"/>
                  </a:lnTo>
                  <a:lnTo>
                    <a:pt x="115" y="166"/>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2" name="Freeform 112"/>
            <p:cNvSpPr>
              <a:spLocks noChangeArrowheads="1"/>
            </p:cNvSpPr>
            <p:nvPr>
              <p:custDataLst>
                <p:tags r:id="rId108"/>
              </p:custDataLst>
            </p:nvPr>
          </p:nvSpPr>
          <p:spPr bwMode="auto">
            <a:xfrm>
              <a:off x="8790508" y="2694119"/>
              <a:ext cx="3205373" cy="737084"/>
            </a:xfrm>
            <a:custGeom>
              <a:avLst/>
              <a:gdLst>
                <a:gd name="T0" fmla="*/ 1187 w 1187"/>
                <a:gd name="T1" fmla="*/ 0 h 273"/>
                <a:gd name="T2" fmla="*/ 109 w 1187"/>
                <a:gd name="T3" fmla="*/ 239 h 273"/>
                <a:gd name="T4" fmla="*/ 1 w 1187"/>
                <a:gd name="T5" fmla="*/ 273 h 273"/>
                <a:gd name="T6" fmla="*/ 0 w 1187"/>
                <a:gd name="T7" fmla="*/ 269 h 273"/>
                <a:gd name="T8" fmla="*/ 1 w 1187"/>
                <a:gd name="T9" fmla="*/ 273 h 273"/>
                <a:gd name="T10" fmla="*/ 112 w 1187"/>
                <a:gd name="T11" fmla="*/ 248 h 273"/>
                <a:gd name="T12" fmla="*/ 1187 w 1187"/>
                <a:gd name="T13" fmla="*/ 9 h 273"/>
                <a:gd name="T14" fmla="*/ 1187 w 1187"/>
                <a:gd name="T15" fmla="*/ 0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273">
                  <a:moveTo>
                    <a:pt x="1187" y="0"/>
                  </a:moveTo>
                  <a:lnTo>
                    <a:pt x="109" y="239"/>
                  </a:lnTo>
                  <a:lnTo>
                    <a:pt x="1" y="273"/>
                  </a:lnTo>
                  <a:lnTo>
                    <a:pt x="0" y="269"/>
                  </a:lnTo>
                  <a:lnTo>
                    <a:pt x="1" y="273"/>
                  </a:lnTo>
                  <a:lnTo>
                    <a:pt x="112" y="248"/>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3" name="Freeform 113"/>
            <p:cNvSpPr>
              <a:spLocks noChangeArrowheads="1"/>
            </p:cNvSpPr>
            <p:nvPr>
              <p:custDataLst>
                <p:tags r:id="rId109"/>
              </p:custDataLst>
            </p:nvPr>
          </p:nvSpPr>
          <p:spPr bwMode="auto">
            <a:xfrm>
              <a:off x="8790508" y="2694119"/>
              <a:ext cx="3205373" cy="737084"/>
            </a:xfrm>
            <a:custGeom>
              <a:avLst/>
              <a:gdLst>
                <a:gd name="T0" fmla="*/ 1187 w 1187"/>
                <a:gd name="T1" fmla="*/ 0 h 273"/>
                <a:gd name="T2" fmla="*/ 109 w 1187"/>
                <a:gd name="T3" fmla="*/ 239 h 273"/>
                <a:gd name="T4" fmla="*/ 1 w 1187"/>
                <a:gd name="T5" fmla="*/ 273 h 273"/>
                <a:gd name="T6" fmla="*/ 0 w 1187"/>
                <a:gd name="T7" fmla="*/ 269 h 273"/>
                <a:gd name="T8" fmla="*/ 1 w 1187"/>
                <a:gd name="T9" fmla="*/ 273 h 273"/>
                <a:gd name="T10" fmla="*/ 112 w 1187"/>
                <a:gd name="T11" fmla="*/ 248 h 273"/>
                <a:gd name="T12" fmla="*/ 1187 w 1187"/>
                <a:gd name="T13" fmla="*/ 9 h 273"/>
                <a:gd name="T14" fmla="*/ 1187 w 1187"/>
                <a:gd name="T15" fmla="*/ 0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273">
                  <a:moveTo>
                    <a:pt x="1187" y="0"/>
                  </a:moveTo>
                  <a:lnTo>
                    <a:pt x="109" y="239"/>
                  </a:lnTo>
                  <a:lnTo>
                    <a:pt x="1" y="273"/>
                  </a:lnTo>
                  <a:lnTo>
                    <a:pt x="0" y="269"/>
                  </a:lnTo>
                  <a:lnTo>
                    <a:pt x="1" y="273"/>
                  </a:lnTo>
                  <a:lnTo>
                    <a:pt x="112" y="248"/>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4" name="Freeform 114"/>
            <p:cNvSpPr>
              <a:spLocks noChangeArrowheads="1"/>
            </p:cNvSpPr>
            <p:nvPr>
              <p:custDataLst>
                <p:tags r:id="rId110"/>
              </p:custDataLst>
            </p:nvPr>
          </p:nvSpPr>
          <p:spPr bwMode="auto">
            <a:xfrm>
              <a:off x="8790508" y="2440466"/>
              <a:ext cx="3205373" cy="990737"/>
            </a:xfrm>
            <a:custGeom>
              <a:avLst/>
              <a:gdLst>
                <a:gd name="T0" fmla="*/ 1187 w 1187"/>
                <a:gd name="T1" fmla="*/ 0 h 367"/>
                <a:gd name="T2" fmla="*/ 104 w 1187"/>
                <a:gd name="T3" fmla="*/ 326 h 367"/>
                <a:gd name="T4" fmla="*/ 1 w 1187"/>
                <a:gd name="T5" fmla="*/ 366 h 367"/>
                <a:gd name="T6" fmla="*/ 0 w 1187"/>
                <a:gd name="T7" fmla="*/ 363 h 367"/>
                <a:gd name="T8" fmla="*/ 1 w 1187"/>
                <a:gd name="T9" fmla="*/ 367 h 367"/>
                <a:gd name="T10" fmla="*/ 109 w 1187"/>
                <a:gd name="T11" fmla="*/ 333 h 367"/>
                <a:gd name="T12" fmla="*/ 1187 w 1187"/>
                <a:gd name="T13" fmla="*/ 8 h 367"/>
                <a:gd name="T14" fmla="*/ 1187 w 1187"/>
                <a:gd name="T15" fmla="*/ 0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367">
                  <a:moveTo>
                    <a:pt x="1187" y="0"/>
                  </a:moveTo>
                  <a:lnTo>
                    <a:pt x="104" y="326"/>
                  </a:lnTo>
                  <a:lnTo>
                    <a:pt x="1" y="366"/>
                  </a:lnTo>
                  <a:lnTo>
                    <a:pt x="0" y="363"/>
                  </a:lnTo>
                  <a:lnTo>
                    <a:pt x="1" y="367"/>
                  </a:lnTo>
                  <a:lnTo>
                    <a:pt x="109" y="333"/>
                  </a:lnTo>
                  <a:lnTo>
                    <a:pt x="1187" y="8"/>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5" name="Freeform 115"/>
            <p:cNvSpPr>
              <a:spLocks noChangeArrowheads="1"/>
            </p:cNvSpPr>
            <p:nvPr>
              <p:custDataLst>
                <p:tags r:id="rId111"/>
              </p:custDataLst>
            </p:nvPr>
          </p:nvSpPr>
          <p:spPr bwMode="auto">
            <a:xfrm>
              <a:off x="8790508" y="2440466"/>
              <a:ext cx="3205373" cy="990737"/>
            </a:xfrm>
            <a:custGeom>
              <a:avLst/>
              <a:gdLst>
                <a:gd name="T0" fmla="*/ 1187 w 1187"/>
                <a:gd name="T1" fmla="*/ 0 h 367"/>
                <a:gd name="T2" fmla="*/ 104 w 1187"/>
                <a:gd name="T3" fmla="*/ 326 h 367"/>
                <a:gd name="T4" fmla="*/ 1 w 1187"/>
                <a:gd name="T5" fmla="*/ 366 h 367"/>
                <a:gd name="T6" fmla="*/ 0 w 1187"/>
                <a:gd name="T7" fmla="*/ 363 h 367"/>
                <a:gd name="T8" fmla="*/ 1 w 1187"/>
                <a:gd name="T9" fmla="*/ 367 h 367"/>
                <a:gd name="T10" fmla="*/ 109 w 1187"/>
                <a:gd name="T11" fmla="*/ 333 h 367"/>
                <a:gd name="T12" fmla="*/ 1187 w 1187"/>
                <a:gd name="T13" fmla="*/ 8 h 367"/>
                <a:gd name="T14" fmla="*/ 1187 w 1187"/>
                <a:gd name="T15" fmla="*/ 0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367">
                  <a:moveTo>
                    <a:pt x="1187" y="0"/>
                  </a:moveTo>
                  <a:lnTo>
                    <a:pt x="104" y="326"/>
                  </a:lnTo>
                  <a:lnTo>
                    <a:pt x="1" y="366"/>
                  </a:lnTo>
                  <a:lnTo>
                    <a:pt x="0" y="363"/>
                  </a:lnTo>
                  <a:lnTo>
                    <a:pt x="1" y="367"/>
                  </a:lnTo>
                  <a:lnTo>
                    <a:pt x="109" y="333"/>
                  </a:lnTo>
                  <a:lnTo>
                    <a:pt x="1187" y="8"/>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6" name="Freeform 116"/>
            <p:cNvSpPr>
              <a:spLocks noChangeArrowheads="1"/>
            </p:cNvSpPr>
            <p:nvPr>
              <p:custDataLst>
                <p:tags r:id="rId112"/>
              </p:custDataLst>
            </p:nvPr>
          </p:nvSpPr>
          <p:spPr bwMode="auto">
            <a:xfrm>
              <a:off x="8790508" y="2167417"/>
              <a:ext cx="3205373" cy="1262294"/>
            </a:xfrm>
            <a:custGeom>
              <a:avLst/>
              <a:gdLst>
                <a:gd name="T0" fmla="*/ 1187 w 1187"/>
                <a:gd name="T1" fmla="*/ 0 h 467"/>
                <a:gd name="T2" fmla="*/ 99 w 1187"/>
                <a:gd name="T3" fmla="*/ 420 h 467"/>
                <a:gd name="T4" fmla="*/ 1 w 1187"/>
                <a:gd name="T5" fmla="*/ 467 h 467"/>
                <a:gd name="T6" fmla="*/ 0 w 1187"/>
                <a:gd name="T7" fmla="*/ 464 h 467"/>
                <a:gd name="T8" fmla="*/ 1 w 1187"/>
                <a:gd name="T9" fmla="*/ 467 h 467"/>
                <a:gd name="T10" fmla="*/ 104 w 1187"/>
                <a:gd name="T11" fmla="*/ 427 h 467"/>
                <a:gd name="T12" fmla="*/ 1187 w 1187"/>
                <a:gd name="T13" fmla="*/ 9 h 467"/>
                <a:gd name="T14" fmla="*/ 1187 w 1187"/>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467">
                  <a:moveTo>
                    <a:pt x="1187" y="0"/>
                  </a:moveTo>
                  <a:lnTo>
                    <a:pt x="99" y="420"/>
                  </a:lnTo>
                  <a:lnTo>
                    <a:pt x="1" y="467"/>
                  </a:lnTo>
                  <a:lnTo>
                    <a:pt x="0" y="464"/>
                  </a:lnTo>
                  <a:lnTo>
                    <a:pt x="1" y="467"/>
                  </a:lnTo>
                  <a:lnTo>
                    <a:pt x="104" y="427"/>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7" name="Freeform 117"/>
            <p:cNvSpPr>
              <a:spLocks noChangeArrowheads="1"/>
            </p:cNvSpPr>
            <p:nvPr>
              <p:custDataLst>
                <p:tags r:id="rId113"/>
              </p:custDataLst>
            </p:nvPr>
          </p:nvSpPr>
          <p:spPr bwMode="auto">
            <a:xfrm>
              <a:off x="8790508" y="2167417"/>
              <a:ext cx="3205373" cy="1262294"/>
            </a:xfrm>
            <a:custGeom>
              <a:avLst/>
              <a:gdLst>
                <a:gd name="T0" fmla="*/ 1187 w 1187"/>
                <a:gd name="T1" fmla="*/ 0 h 467"/>
                <a:gd name="T2" fmla="*/ 99 w 1187"/>
                <a:gd name="T3" fmla="*/ 420 h 467"/>
                <a:gd name="T4" fmla="*/ 1 w 1187"/>
                <a:gd name="T5" fmla="*/ 467 h 467"/>
                <a:gd name="T6" fmla="*/ 0 w 1187"/>
                <a:gd name="T7" fmla="*/ 464 h 467"/>
                <a:gd name="T8" fmla="*/ 1 w 1187"/>
                <a:gd name="T9" fmla="*/ 467 h 467"/>
                <a:gd name="T10" fmla="*/ 104 w 1187"/>
                <a:gd name="T11" fmla="*/ 427 h 467"/>
                <a:gd name="T12" fmla="*/ 1187 w 1187"/>
                <a:gd name="T13" fmla="*/ 9 h 467"/>
                <a:gd name="T14" fmla="*/ 1187 w 1187"/>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467">
                  <a:moveTo>
                    <a:pt x="1187" y="0"/>
                  </a:moveTo>
                  <a:lnTo>
                    <a:pt x="99" y="420"/>
                  </a:lnTo>
                  <a:lnTo>
                    <a:pt x="1" y="467"/>
                  </a:lnTo>
                  <a:lnTo>
                    <a:pt x="0" y="464"/>
                  </a:lnTo>
                  <a:lnTo>
                    <a:pt x="1" y="467"/>
                  </a:lnTo>
                  <a:lnTo>
                    <a:pt x="104" y="427"/>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8" name="Freeform 118"/>
            <p:cNvSpPr>
              <a:spLocks noChangeArrowheads="1"/>
            </p:cNvSpPr>
            <p:nvPr>
              <p:custDataLst>
                <p:tags r:id="rId114"/>
              </p:custDataLst>
            </p:nvPr>
          </p:nvSpPr>
          <p:spPr bwMode="auto">
            <a:xfrm>
              <a:off x="8790508" y="1870494"/>
              <a:ext cx="3205373" cy="1559217"/>
            </a:xfrm>
            <a:custGeom>
              <a:avLst/>
              <a:gdLst>
                <a:gd name="T0" fmla="*/ 1187 w 1187"/>
                <a:gd name="T1" fmla="*/ 0 h 577"/>
                <a:gd name="T2" fmla="*/ 93 w 1187"/>
                <a:gd name="T3" fmla="*/ 524 h 577"/>
                <a:gd name="T4" fmla="*/ 1 w 1187"/>
                <a:gd name="T5" fmla="*/ 577 h 577"/>
                <a:gd name="T6" fmla="*/ 0 w 1187"/>
                <a:gd name="T7" fmla="*/ 574 h 577"/>
                <a:gd name="T8" fmla="*/ 1 w 1187"/>
                <a:gd name="T9" fmla="*/ 577 h 577"/>
                <a:gd name="T10" fmla="*/ 99 w 1187"/>
                <a:gd name="T11" fmla="*/ 530 h 577"/>
                <a:gd name="T12" fmla="*/ 1187 w 1187"/>
                <a:gd name="T13" fmla="*/ 10 h 577"/>
                <a:gd name="T14" fmla="*/ 1187 w 11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577">
                  <a:moveTo>
                    <a:pt x="1187" y="0"/>
                  </a:moveTo>
                  <a:lnTo>
                    <a:pt x="93" y="524"/>
                  </a:lnTo>
                  <a:lnTo>
                    <a:pt x="1" y="577"/>
                  </a:lnTo>
                  <a:lnTo>
                    <a:pt x="0" y="574"/>
                  </a:lnTo>
                  <a:lnTo>
                    <a:pt x="1" y="577"/>
                  </a:lnTo>
                  <a:lnTo>
                    <a:pt x="99" y="530"/>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9" name="Freeform 119"/>
            <p:cNvSpPr>
              <a:spLocks noChangeArrowheads="1"/>
            </p:cNvSpPr>
            <p:nvPr>
              <p:custDataLst>
                <p:tags r:id="rId115"/>
              </p:custDataLst>
            </p:nvPr>
          </p:nvSpPr>
          <p:spPr bwMode="auto">
            <a:xfrm>
              <a:off x="8790508" y="1870494"/>
              <a:ext cx="3205373" cy="1559217"/>
            </a:xfrm>
            <a:custGeom>
              <a:avLst/>
              <a:gdLst>
                <a:gd name="T0" fmla="*/ 1187 w 1187"/>
                <a:gd name="T1" fmla="*/ 0 h 577"/>
                <a:gd name="T2" fmla="*/ 93 w 1187"/>
                <a:gd name="T3" fmla="*/ 524 h 577"/>
                <a:gd name="T4" fmla="*/ 1 w 1187"/>
                <a:gd name="T5" fmla="*/ 577 h 577"/>
                <a:gd name="T6" fmla="*/ 0 w 1187"/>
                <a:gd name="T7" fmla="*/ 574 h 577"/>
                <a:gd name="T8" fmla="*/ 1 w 1187"/>
                <a:gd name="T9" fmla="*/ 577 h 577"/>
                <a:gd name="T10" fmla="*/ 99 w 1187"/>
                <a:gd name="T11" fmla="*/ 530 h 577"/>
                <a:gd name="T12" fmla="*/ 1187 w 1187"/>
                <a:gd name="T13" fmla="*/ 10 h 577"/>
                <a:gd name="T14" fmla="*/ 1187 w 11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577">
                  <a:moveTo>
                    <a:pt x="1187" y="0"/>
                  </a:moveTo>
                  <a:lnTo>
                    <a:pt x="93" y="524"/>
                  </a:lnTo>
                  <a:lnTo>
                    <a:pt x="1" y="577"/>
                  </a:lnTo>
                  <a:lnTo>
                    <a:pt x="0" y="574"/>
                  </a:lnTo>
                  <a:lnTo>
                    <a:pt x="1" y="577"/>
                  </a:lnTo>
                  <a:lnTo>
                    <a:pt x="99" y="530"/>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0" name="Freeform 120"/>
            <p:cNvSpPr>
              <a:spLocks noChangeArrowheads="1"/>
            </p:cNvSpPr>
            <p:nvPr>
              <p:custDataLst>
                <p:tags r:id="rId116"/>
              </p:custDataLst>
            </p:nvPr>
          </p:nvSpPr>
          <p:spPr bwMode="auto">
            <a:xfrm>
              <a:off x="8790508" y="1543731"/>
              <a:ext cx="3205373" cy="1885981"/>
            </a:xfrm>
            <a:custGeom>
              <a:avLst/>
              <a:gdLst>
                <a:gd name="T0" fmla="*/ 1187 w 1187"/>
                <a:gd name="T1" fmla="*/ 0 h 698"/>
                <a:gd name="T2" fmla="*/ 86 w 1187"/>
                <a:gd name="T3" fmla="*/ 639 h 698"/>
                <a:gd name="T4" fmla="*/ 2 w 1187"/>
                <a:gd name="T5" fmla="*/ 698 h 698"/>
                <a:gd name="T6" fmla="*/ 0 w 1187"/>
                <a:gd name="T7" fmla="*/ 695 h 698"/>
                <a:gd name="T8" fmla="*/ 1 w 1187"/>
                <a:gd name="T9" fmla="*/ 698 h 698"/>
                <a:gd name="T10" fmla="*/ 93 w 1187"/>
                <a:gd name="T11" fmla="*/ 645 h 698"/>
                <a:gd name="T12" fmla="*/ 1187 w 1187"/>
                <a:gd name="T13" fmla="*/ 10 h 698"/>
                <a:gd name="T14" fmla="*/ 1187 w 1187"/>
                <a:gd name="T15" fmla="*/ 0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698">
                  <a:moveTo>
                    <a:pt x="1187" y="0"/>
                  </a:moveTo>
                  <a:lnTo>
                    <a:pt x="86" y="639"/>
                  </a:lnTo>
                  <a:lnTo>
                    <a:pt x="2" y="698"/>
                  </a:lnTo>
                  <a:lnTo>
                    <a:pt x="0" y="695"/>
                  </a:lnTo>
                  <a:lnTo>
                    <a:pt x="1" y="698"/>
                  </a:lnTo>
                  <a:lnTo>
                    <a:pt x="93" y="645"/>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1" name="Freeform 121"/>
            <p:cNvSpPr>
              <a:spLocks noChangeArrowheads="1"/>
            </p:cNvSpPr>
            <p:nvPr>
              <p:custDataLst>
                <p:tags r:id="rId117"/>
              </p:custDataLst>
            </p:nvPr>
          </p:nvSpPr>
          <p:spPr bwMode="auto">
            <a:xfrm>
              <a:off x="8790508" y="1543731"/>
              <a:ext cx="3205373" cy="1885981"/>
            </a:xfrm>
            <a:custGeom>
              <a:avLst/>
              <a:gdLst>
                <a:gd name="T0" fmla="*/ 1187 w 1187"/>
                <a:gd name="T1" fmla="*/ 0 h 698"/>
                <a:gd name="T2" fmla="*/ 86 w 1187"/>
                <a:gd name="T3" fmla="*/ 639 h 698"/>
                <a:gd name="T4" fmla="*/ 2 w 1187"/>
                <a:gd name="T5" fmla="*/ 698 h 698"/>
                <a:gd name="T6" fmla="*/ 0 w 1187"/>
                <a:gd name="T7" fmla="*/ 695 h 698"/>
                <a:gd name="T8" fmla="*/ 1 w 1187"/>
                <a:gd name="T9" fmla="*/ 698 h 698"/>
                <a:gd name="T10" fmla="*/ 93 w 1187"/>
                <a:gd name="T11" fmla="*/ 645 h 698"/>
                <a:gd name="T12" fmla="*/ 1187 w 1187"/>
                <a:gd name="T13" fmla="*/ 10 h 698"/>
                <a:gd name="T14" fmla="*/ 1187 w 1187"/>
                <a:gd name="T15" fmla="*/ 0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698">
                  <a:moveTo>
                    <a:pt x="1187" y="0"/>
                  </a:moveTo>
                  <a:lnTo>
                    <a:pt x="86" y="639"/>
                  </a:lnTo>
                  <a:lnTo>
                    <a:pt x="2" y="698"/>
                  </a:lnTo>
                  <a:lnTo>
                    <a:pt x="0" y="695"/>
                  </a:lnTo>
                  <a:lnTo>
                    <a:pt x="1" y="698"/>
                  </a:lnTo>
                  <a:lnTo>
                    <a:pt x="93" y="645"/>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2" name="Freeform 122"/>
            <p:cNvSpPr>
              <a:spLocks noChangeArrowheads="1"/>
            </p:cNvSpPr>
            <p:nvPr>
              <p:custDataLst>
                <p:tags r:id="rId118"/>
              </p:custDataLst>
            </p:nvPr>
          </p:nvSpPr>
          <p:spPr bwMode="auto">
            <a:xfrm>
              <a:off x="8790508" y="1175188"/>
              <a:ext cx="3205373" cy="2254523"/>
            </a:xfrm>
            <a:custGeom>
              <a:avLst/>
              <a:gdLst>
                <a:gd name="T0" fmla="*/ 1187 w 1187"/>
                <a:gd name="T1" fmla="*/ 0 h 835"/>
                <a:gd name="T2" fmla="*/ 78 w 1187"/>
                <a:gd name="T3" fmla="*/ 771 h 835"/>
                <a:gd name="T4" fmla="*/ 2 w 1187"/>
                <a:gd name="T5" fmla="*/ 834 h 835"/>
                <a:gd name="T6" fmla="*/ 0 w 1187"/>
                <a:gd name="T7" fmla="*/ 832 h 835"/>
                <a:gd name="T8" fmla="*/ 2 w 1187"/>
                <a:gd name="T9" fmla="*/ 835 h 835"/>
                <a:gd name="T10" fmla="*/ 86 w 1187"/>
                <a:gd name="T11" fmla="*/ 776 h 835"/>
                <a:gd name="T12" fmla="*/ 1187 w 1187"/>
                <a:gd name="T13" fmla="*/ 11 h 835"/>
                <a:gd name="T14" fmla="*/ 1187 w 1187"/>
                <a:gd name="T15" fmla="*/ 0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835">
                  <a:moveTo>
                    <a:pt x="1187" y="0"/>
                  </a:moveTo>
                  <a:lnTo>
                    <a:pt x="78" y="771"/>
                  </a:lnTo>
                  <a:lnTo>
                    <a:pt x="2" y="834"/>
                  </a:lnTo>
                  <a:lnTo>
                    <a:pt x="0" y="832"/>
                  </a:lnTo>
                  <a:lnTo>
                    <a:pt x="2" y="835"/>
                  </a:lnTo>
                  <a:lnTo>
                    <a:pt x="86" y="776"/>
                  </a:lnTo>
                  <a:lnTo>
                    <a:pt x="1187" y="11"/>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3" name="Freeform 123"/>
            <p:cNvSpPr>
              <a:spLocks noChangeArrowheads="1"/>
            </p:cNvSpPr>
            <p:nvPr>
              <p:custDataLst>
                <p:tags r:id="rId119"/>
              </p:custDataLst>
            </p:nvPr>
          </p:nvSpPr>
          <p:spPr bwMode="auto">
            <a:xfrm>
              <a:off x="8790508" y="1175188"/>
              <a:ext cx="3205373" cy="2254523"/>
            </a:xfrm>
            <a:custGeom>
              <a:avLst/>
              <a:gdLst>
                <a:gd name="T0" fmla="*/ 1187 w 1187"/>
                <a:gd name="T1" fmla="*/ 0 h 835"/>
                <a:gd name="T2" fmla="*/ 78 w 1187"/>
                <a:gd name="T3" fmla="*/ 771 h 835"/>
                <a:gd name="T4" fmla="*/ 2 w 1187"/>
                <a:gd name="T5" fmla="*/ 834 h 835"/>
                <a:gd name="T6" fmla="*/ 0 w 1187"/>
                <a:gd name="T7" fmla="*/ 832 h 835"/>
                <a:gd name="T8" fmla="*/ 2 w 1187"/>
                <a:gd name="T9" fmla="*/ 835 h 835"/>
                <a:gd name="T10" fmla="*/ 86 w 1187"/>
                <a:gd name="T11" fmla="*/ 776 h 835"/>
                <a:gd name="T12" fmla="*/ 1187 w 1187"/>
                <a:gd name="T13" fmla="*/ 11 h 835"/>
                <a:gd name="T14" fmla="*/ 1187 w 1187"/>
                <a:gd name="T15" fmla="*/ 0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835">
                  <a:moveTo>
                    <a:pt x="1187" y="0"/>
                  </a:moveTo>
                  <a:lnTo>
                    <a:pt x="78" y="771"/>
                  </a:lnTo>
                  <a:lnTo>
                    <a:pt x="2" y="834"/>
                  </a:lnTo>
                  <a:lnTo>
                    <a:pt x="0" y="832"/>
                  </a:lnTo>
                  <a:lnTo>
                    <a:pt x="2" y="835"/>
                  </a:lnTo>
                  <a:lnTo>
                    <a:pt x="86" y="776"/>
                  </a:lnTo>
                  <a:lnTo>
                    <a:pt x="1187" y="11"/>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4" name="Freeform 124"/>
            <p:cNvSpPr>
              <a:spLocks noChangeArrowheads="1"/>
            </p:cNvSpPr>
            <p:nvPr>
              <p:custDataLst>
                <p:tags r:id="rId120"/>
              </p:custDataLst>
            </p:nvPr>
          </p:nvSpPr>
          <p:spPr bwMode="auto">
            <a:xfrm>
              <a:off x="8790508" y="748455"/>
              <a:ext cx="3205373" cy="2678272"/>
            </a:xfrm>
            <a:custGeom>
              <a:avLst/>
              <a:gdLst>
                <a:gd name="T0" fmla="*/ 1187 w 1187"/>
                <a:gd name="T1" fmla="*/ 0 h 992"/>
                <a:gd name="T2" fmla="*/ 70 w 1187"/>
                <a:gd name="T3" fmla="*/ 925 h 992"/>
                <a:gd name="T4" fmla="*/ 2 w 1187"/>
                <a:gd name="T5" fmla="*/ 992 h 992"/>
                <a:gd name="T6" fmla="*/ 0 w 1187"/>
                <a:gd name="T7" fmla="*/ 990 h 992"/>
                <a:gd name="T8" fmla="*/ 2 w 1187"/>
                <a:gd name="T9" fmla="*/ 992 h 992"/>
                <a:gd name="T10" fmla="*/ 78 w 1187"/>
                <a:gd name="T11" fmla="*/ 929 h 992"/>
                <a:gd name="T12" fmla="*/ 1187 w 1187"/>
                <a:gd name="T13" fmla="*/ 10 h 992"/>
                <a:gd name="T14" fmla="*/ 1187 w 1187"/>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92">
                  <a:moveTo>
                    <a:pt x="1187" y="0"/>
                  </a:moveTo>
                  <a:lnTo>
                    <a:pt x="70" y="925"/>
                  </a:lnTo>
                  <a:lnTo>
                    <a:pt x="2" y="992"/>
                  </a:lnTo>
                  <a:lnTo>
                    <a:pt x="0" y="990"/>
                  </a:lnTo>
                  <a:lnTo>
                    <a:pt x="2" y="992"/>
                  </a:lnTo>
                  <a:lnTo>
                    <a:pt x="78" y="929"/>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5" name="Freeform 125"/>
            <p:cNvSpPr>
              <a:spLocks noChangeArrowheads="1"/>
            </p:cNvSpPr>
            <p:nvPr>
              <p:custDataLst>
                <p:tags r:id="rId121"/>
              </p:custDataLst>
            </p:nvPr>
          </p:nvSpPr>
          <p:spPr bwMode="auto">
            <a:xfrm>
              <a:off x="8790508" y="748455"/>
              <a:ext cx="3205373" cy="2678272"/>
            </a:xfrm>
            <a:custGeom>
              <a:avLst/>
              <a:gdLst>
                <a:gd name="T0" fmla="*/ 1187 w 1187"/>
                <a:gd name="T1" fmla="*/ 0 h 992"/>
                <a:gd name="T2" fmla="*/ 70 w 1187"/>
                <a:gd name="T3" fmla="*/ 925 h 992"/>
                <a:gd name="T4" fmla="*/ 2 w 1187"/>
                <a:gd name="T5" fmla="*/ 992 h 992"/>
                <a:gd name="T6" fmla="*/ 0 w 1187"/>
                <a:gd name="T7" fmla="*/ 990 h 992"/>
                <a:gd name="T8" fmla="*/ 2 w 1187"/>
                <a:gd name="T9" fmla="*/ 992 h 992"/>
                <a:gd name="T10" fmla="*/ 78 w 1187"/>
                <a:gd name="T11" fmla="*/ 929 h 992"/>
                <a:gd name="T12" fmla="*/ 1187 w 1187"/>
                <a:gd name="T13" fmla="*/ 10 h 992"/>
                <a:gd name="T14" fmla="*/ 1187 w 1187"/>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92">
                  <a:moveTo>
                    <a:pt x="1187" y="0"/>
                  </a:moveTo>
                  <a:lnTo>
                    <a:pt x="70" y="925"/>
                  </a:lnTo>
                  <a:lnTo>
                    <a:pt x="2" y="992"/>
                  </a:lnTo>
                  <a:lnTo>
                    <a:pt x="0" y="990"/>
                  </a:lnTo>
                  <a:lnTo>
                    <a:pt x="2" y="992"/>
                  </a:lnTo>
                  <a:lnTo>
                    <a:pt x="78" y="929"/>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6" name="Freeform 126"/>
            <p:cNvSpPr>
              <a:spLocks noChangeArrowheads="1"/>
            </p:cNvSpPr>
            <p:nvPr>
              <p:custDataLst>
                <p:tags r:id="rId122"/>
              </p:custDataLst>
            </p:nvPr>
          </p:nvSpPr>
          <p:spPr bwMode="auto">
            <a:xfrm>
              <a:off x="8788980" y="235182"/>
              <a:ext cx="3206900" cy="3191545"/>
            </a:xfrm>
            <a:custGeom>
              <a:avLst/>
              <a:gdLst>
                <a:gd name="T0" fmla="*/ 1188 w 1188"/>
                <a:gd name="T1" fmla="*/ 0 h 1182"/>
                <a:gd name="T2" fmla="*/ 64 w 1188"/>
                <a:gd name="T3" fmla="*/ 1110 h 1182"/>
                <a:gd name="T4" fmla="*/ 3 w 1188"/>
                <a:gd name="T5" fmla="*/ 1182 h 1182"/>
                <a:gd name="T6" fmla="*/ 0 w 1188"/>
                <a:gd name="T7" fmla="*/ 1179 h 1182"/>
                <a:gd name="T8" fmla="*/ 1 w 1188"/>
                <a:gd name="T9" fmla="*/ 1180 h 1182"/>
                <a:gd name="T10" fmla="*/ 3 w 1188"/>
                <a:gd name="T11" fmla="*/ 1182 h 1182"/>
                <a:gd name="T12" fmla="*/ 71 w 1188"/>
                <a:gd name="T13" fmla="*/ 1115 h 1182"/>
                <a:gd name="T14" fmla="*/ 1188 w 1188"/>
                <a:gd name="T15" fmla="*/ 12 h 1182"/>
                <a:gd name="T16" fmla="*/ 1188 w 1188"/>
                <a:gd name="T17"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1182">
                  <a:moveTo>
                    <a:pt x="1188" y="0"/>
                  </a:moveTo>
                  <a:lnTo>
                    <a:pt x="64" y="1110"/>
                  </a:lnTo>
                  <a:lnTo>
                    <a:pt x="3" y="1182"/>
                  </a:lnTo>
                  <a:lnTo>
                    <a:pt x="0" y="1179"/>
                  </a:lnTo>
                  <a:lnTo>
                    <a:pt x="1" y="1180"/>
                  </a:lnTo>
                  <a:lnTo>
                    <a:pt x="3" y="1182"/>
                  </a:lnTo>
                  <a:lnTo>
                    <a:pt x="71" y="1115"/>
                  </a:lnTo>
                  <a:lnTo>
                    <a:pt x="1188" y="12"/>
                  </a:lnTo>
                  <a:lnTo>
                    <a:pt x="118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7" name="Freeform 127"/>
            <p:cNvSpPr>
              <a:spLocks noChangeArrowheads="1"/>
            </p:cNvSpPr>
            <p:nvPr>
              <p:custDataLst>
                <p:tags r:id="rId123"/>
              </p:custDataLst>
            </p:nvPr>
          </p:nvSpPr>
          <p:spPr bwMode="auto">
            <a:xfrm>
              <a:off x="8788980" y="235182"/>
              <a:ext cx="3206900" cy="3191545"/>
            </a:xfrm>
            <a:custGeom>
              <a:avLst/>
              <a:gdLst>
                <a:gd name="T0" fmla="*/ 1188 w 1188"/>
                <a:gd name="T1" fmla="*/ 0 h 1182"/>
                <a:gd name="T2" fmla="*/ 64 w 1188"/>
                <a:gd name="T3" fmla="*/ 1110 h 1182"/>
                <a:gd name="T4" fmla="*/ 3 w 1188"/>
                <a:gd name="T5" fmla="*/ 1182 h 1182"/>
                <a:gd name="T6" fmla="*/ 0 w 1188"/>
                <a:gd name="T7" fmla="*/ 1179 h 1182"/>
                <a:gd name="T8" fmla="*/ 1 w 1188"/>
                <a:gd name="T9" fmla="*/ 1180 h 1182"/>
                <a:gd name="T10" fmla="*/ 3 w 1188"/>
                <a:gd name="T11" fmla="*/ 1182 h 1182"/>
                <a:gd name="T12" fmla="*/ 71 w 1188"/>
                <a:gd name="T13" fmla="*/ 1115 h 1182"/>
                <a:gd name="T14" fmla="*/ 1188 w 1188"/>
                <a:gd name="T15" fmla="*/ 12 h 1182"/>
                <a:gd name="T16" fmla="*/ 1188 w 1188"/>
                <a:gd name="T17"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1182">
                  <a:moveTo>
                    <a:pt x="1188" y="0"/>
                  </a:moveTo>
                  <a:lnTo>
                    <a:pt x="64" y="1110"/>
                  </a:lnTo>
                  <a:lnTo>
                    <a:pt x="3" y="1182"/>
                  </a:lnTo>
                  <a:lnTo>
                    <a:pt x="0" y="1179"/>
                  </a:lnTo>
                  <a:lnTo>
                    <a:pt x="1" y="1180"/>
                  </a:lnTo>
                  <a:lnTo>
                    <a:pt x="3" y="1182"/>
                  </a:lnTo>
                  <a:lnTo>
                    <a:pt x="71" y="1115"/>
                  </a:lnTo>
                  <a:lnTo>
                    <a:pt x="1188" y="12"/>
                  </a:lnTo>
                  <a:lnTo>
                    <a:pt x="1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8" name="Freeform 128"/>
            <p:cNvSpPr>
              <a:spLocks noChangeArrowheads="1"/>
            </p:cNvSpPr>
            <p:nvPr>
              <p:custDataLst>
                <p:tags r:id="rId124"/>
              </p:custDataLst>
            </p:nvPr>
          </p:nvSpPr>
          <p:spPr bwMode="auto">
            <a:xfrm>
              <a:off x="8788980" y="175499"/>
              <a:ext cx="2756408" cy="3251228"/>
            </a:xfrm>
            <a:custGeom>
              <a:avLst/>
              <a:gdLst>
                <a:gd name="T0" fmla="*/ 1021 w 1021"/>
                <a:gd name="T1" fmla="*/ 0 h 1204"/>
                <a:gd name="T2" fmla="*/ 1010 w 1021"/>
                <a:gd name="T3" fmla="*/ 0 h 1204"/>
                <a:gd name="T4" fmla="*/ 55 w 1021"/>
                <a:gd name="T5" fmla="*/ 1130 h 1204"/>
                <a:gd name="T6" fmla="*/ 4 w 1021"/>
                <a:gd name="T7" fmla="*/ 1203 h 1204"/>
                <a:gd name="T8" fmla="*/ 0 w 1021"/>
                <a:gd name="T9" fmla="*/ 1201 h 1204"/>
                <a:gd name="T10" fmla="*/ 3 w 1021"/>
                <a:gd name="T11" fmla="*/ 1204 h 1204"/>
                <a:gd name="T12" fmla="*/ 64 w 1021"/>
                <a:gd name="T13" fmla="*/ 1132 h 1204"/>
                <a:gd name="T14" fmla="*/ 1021 w 1021"/>
                <a:gd name="T15" fmla="*/ 0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1" h="1204">
                  <a:moveTo>
                    <a:pt x="1021" y="0"/>
                  </a:moveTo>
                  <a:lnTo>
                    <a:pt x="1010" y="0"/>
                  </a:lnTo>
                  <a:lnTo>
                    <a:pt x="55" y="1130"/>
                  </a:lnTo>
                  <a:lnTo>
                    <a:pt x="4" y="1203"/>
                  </a:lnTo>
                  <a:lnTo>
                    <a:pt x="0" y="1201"/>
                  </a:lnTo>
                  <a:lnTo>
                    <a:pt x="3" y="1204"/>
                  </a:lnTo>
                  <a:lnTo>
                    <a:pt x="64" y="1132"/>
                  </a:lnTo>
                  <a:lnTo>
                    <a:pt x="102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9" name="Freeform 129"/>
            <p:cNvSpPr>
              <a:spLocks noChangeArrowheads="1"/>
            </p:cNvSpPr>
            <p:nvPr>
              <p:custDataLst>
                <p:tags r:id="rId125"/>
              </p:custDataLst>
            </p:nvPr>
          </p:nvSpPr>
          <p:spPr bwMode="auto">
            <a:xfrm>
              <a:off x="8788980" y="175499"/>
              <a:ext cx="2756408" cy="3251228"/>
            </a:xfrm>
            <a:custGeom>
              <a:avLst/>
              <a:gdLst>
                <a:gd name="T0" fmla="*/ 1021 w 1021"/>
                <a:gd name="T1" fmla="*/ 0 h 1204"/>
                <a:gd name="T2" fmla="*/ 1010 w 1021"/>
                <a:gd name="T3" fmla="*/ 0 h 1204"/>
                <a:gd name="T4" fmla="*/ 55 w 1021"/>
                <a:gd name="T5" fmla="*/ 1130 h 1204"/>
                <a:gd name="T6" fmla="*/ 4 w 1021"/>
                <a:gd name="T7" fmla="*/ 1203 h 1204"/>
                <a:gd name="T8" fmla="*/ 0 w 1021"/>
                <a:gd name="T9" fmla="*/ 1201 h 1204"/>
                <a:gd name="T10" fmla="*/ 3 w 1021"/>
                <a:gd name="T11" fmla="*/ 1204 h 1204"/>
                <a:gd name="T12" fmla="*/ 64 w 1021"/>
                <a:gd name="T13" fmla="*/ 1132 h 1204"/>
                <a:gd name="T14" fmla="*/ 1021 w 1021"/>
                <a:gd name="T15" fmla="*/ 0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1" h="1204">
                  <a:moveTo>
                    <a:pt x="1021" y="0"/>
                  </a:moveTo>
                  <a:lnTo>
                    <a:pt x="1010" y="0"/>
                  </a:lnTo>
                  <a:lnTo>
                    <a:pt x="55" y="1130"/>
                  </a:lnTo>
                  <a:lnTo>
                    <a:pt x="4" y="1203"/>
                  </a:lnTo>
                  <a:lnTo>
                    <a:pt x="0" y="1201"/>
                  </a:lnTo>
                  <a:lnTo>
                    <a:pt x="3" y="1204"/>
                  </a:lnTo>
                  <a:lnTo>
                    <a:pt x="64" y="1132"/>
                  </a:lnTo>
                  <a:lnTo>
                    <a:pt x="10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0" name="Freeform 130"/>
            <p:cNvSpPr>
              <a:spLocks noChangeArrowheads="1"/>
            </p:cNvSpPr>
            <p:nvPr>
              <p:custDataLst>
                <p:tags r:id="rId126"/>
              </p:custDataLst>
            </p:nvPr>
          </p:nvSpPr>
          <p:spPr bwMode="auto">
            <a:xfrm>
              <a:off x="8788980" y="175499"/>
              <a:ext cx="2275372" cy="3248244"/>
            </a:xfrm>
            <a:custGeom>
              <a:avLst/>
              <a:gdLst>
                <a:gd name="T0" fmla="*/ 843 w 843"/>
                <a:gd name="T1" fmla="*/ 0 h 1203"/>
                <a:gd name="T2" fmla="*/ 832 w 843"/>
                <a:gd name="T3" fmla="*/ 0 h 1203"/>
                <a:gd name="T4" fmla="*/ 47 w 843"/>
                <a:gd name="T5" fmla="*/ 1127 h 1203"/>
                <a:gd name="T6" fmla="*/ 4 w 843"/>
                <a:gd name="T7" fmla="*/ 1203 h 1203"/>
                <a:gd name="T8" fmla="*/ 0 w 843"/>
                <a:gd name="T9" fmla="*/ 1201 h 1203"/>
                <a:gd name="T10" fmla="*/ 4 w 843"/>
                <a:gd name="T11" fmla="*/ 1203 h 1203"/>
                <a:gd name="T12" fmla="*/ 55 w 843"/>
                <a:gd name="T13" fmla="*/ 1130 h 1203"/>
                <a:gd name="T14" fmla="*/ 843 w 843"/>
                <a:gd name="T15" fmla="*/ 0 h 1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3" h="1203">
                  <a:moveTo>
                    <a:pt x="843" y="0"/>
                  </a:moveTo>
                  <a:lnTo>
                    <a:pt x="832" y="0"/>
                  </a:lnTo>
                  <a:lnTo>
                    <a:pt x="47" y="1127"/>
                  </a:lnTo>
                  <a:lnTo>
                    <a:pt x="4" y="1203"/>
                  </a:lnTo>
                  <a:lnTo>
                    <a:pt x="0" y="1201"/>
                  </a:lnTo>
                  <a:lnTo>
                    <a:pt x="4" y="1203"/>
                  </a:lnTo>
                  <a:lnTo>
                    <a:pt x="55" y="1130"/>
                  </a:lnTo>
                  <a:lnTo>
                    <a:pt x="84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1" name="Freeform 131"/>
            <p:cNvSpPr>
              <a:spLocks noChangeArrowheads="1"/>
            </p:cNvSpPr>
            <p:nvPr>
              <p:custDataLst>
                <p:tags r:id="rId127"/>
              </p:custDataLst>
            </p:nvPr>
          </p:nvSpPr>
          <p:spPr bwMode="auto">
            <a:xfrm>
              <a:off x="9977061" y="2065956"/>
              <a:ext cx="2275372" cy="3248243"/>
            </a:xfrm>
            <a:custGeom>
              <a:avLst/>
              <a:gdLst>
                <a:gd name="T0" fmla="*/ 843 w 843"/>
                <a:gd name="T1" fmla="*/ 0 h 1203"/>
                <a:gd name="T2" fmla="*/ 832 w 843"/>
                <a:gd name="T3" fmla="*/ 0 h 1203"/>
                <a:gd name="T4" fmla="*/ 47 w 843"/>
                <a:gd name="T5" fmla="*/ 1127 h 1203"/>
                <a:gd name="T6" fmla="*/ 4 w 843"/>
                <a:gd name="T7" fmla="*/ 1203 h 1203"/>
                <a:gd name="T8" fmla="*/ 0 w 843"/>
                <a:gd name="T9" fmla="*/ 1201 h 1203"/>
                <a:gd name="T10" fmla="*/ 4 w 843"/>
                <a:gd name="T11" fmla="*/ 1203 h 1203"/>
                <a:gd name="T12" fmla="*/ 55 w 843"/>
                <a:gd name="T13" fmla="*/ 1130 h 1203"/>
                <a:gd name="T14" fmla="*/ 843 w 843"/>
                <a:gd name="T15" fmla="*/ 0 h 1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3" h="1203">
                  <a:moveTo>
                    <a:pt x="843" y="0"/>
                  </a:moveTo>
                  <a:lnTo>
                    <a:pt x="832" y="0"/>
                  </a:lnTo>
                  <a:lnTo>
                    <a:pt x="47" y="1127"/>
                  </a:lnTo>
                  <a:lnTo>
                    <a:pt x="4" y="1203"/>
                  </a:lnTo>
                  <a:lnTo>
                    <a:pt x="0" y="1201"/>
                  </a:lnTo>
                  <a:lnTo>
                    <a:pt x="4" y="1203"/>
                  </a:lnTo>
                  <a:lnTo>
                    <a:pt x="55" y="1130"/>
                  </a:lnTo>
                  <a:lnTo>
                    <a:pt x="8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2" name="Freeform 132"/>
            <p:cNvSpPr>
              <a:spLocks noEditPoints="1" noChangeArrowheads="1"/>
            </p:cNvSpPr>
            <p:nvPr>
              <p:custDataLst>
                <p:tags r:id="rId128"/>
              </p:custDataLst>
            </p:nvPr>
          </p:nvSpPr>
          <p:spPr bwMode="auto">
            <a:xfrm>
              <a:off x="8788980" y="175499"/>
              <a:ext cx="1838623" cy="3248244"/>
            </a:xfrm>
            <a:custGeom>
              <a:avLst/>
              <a:gdLst>
                <a:gd name="T0" fmla="*/ 664 w 681"/>
                <a:gd name="T1" fmla="*/ 29 h 1203"/>
                <a:gd name="T2" fmla="*/ 650 w 681"/>
                <a:gd name="T3" fmla="*/ 38 h 1203"/>
                <a:gd name="T4" fmla="*/ 38 w 681"/>
                <a:gd name="T5" fmla="*/ 1125 h 1203"/>
                <a:gd name="T6" fmla="*/ 4 w 681"/>
                <a:gd name="T7" fmla="*/ 1203 h 1203"/>
                <a:gd name="T8" fmla="*/ 0 w 681"/>
                <a:gd name="T9" fmla="*/ 1201 h 1203"/>
                <a:gd name="T10" fmla="*/ 4 w 681"/>
                <a:gd name="T11" fmla="*/ 1203 h 1203"/>
                <a:gd name="T12" fmla="*/ 47 w 681"/>
                <a:gd name="T13" fmla="*/ 1127 h 1203"/>
                <a:gd name="T14" fmla="*/ 664 w 681"/>
                <a:gd name="T15" fmla="*/ 29 h 1203"/>
                <a:gd name="T16" fmla="*/ 681 w 681"/>
                <a:gd name="T17" fmla="*/ 0 h 1203"/>
                <a:gd name="T18" fmla="*/ 671 w 681"/>
                <a:gd name="T19" fmla="*/ 0 h 1203"/>
                <a:gd name="T20" fmla="*/ 658 w 681"/>
                <a:gd name="T21" fmla="*/ 23 h 1203"/>
                <a:gd name="T22" fmla="*/ 673 w 681"/>
                <a:gd name="T23" fmla="*/ 15 h 1203"/>
                <a:gd name="T24" fmla="*/ 681 w 681"/>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1203">
                  <a:moveTo>
                    <a:pt x="664" y="29"/>
                  </a:moveTo>
                  <a:lnTo>
                    <a:pt x="650" y="38"/>
                  </a:lnTo>
                  <a:lnTo>
                    <a:pt x="38" y="1125"/>
                  </a:lnTo>
                  <a:lnTo>
                    <a:pt x="4" y="1203"/>
                  </a:lnTo>
                  <a:lnTo>
                    <a:pt x="0" y="1201"/>
                  </a:lnTo>
                  <a:lnTo>
                    <a:pt x="4" y="1203"/>
                  </a:lnTo>
                  <a:lnTo>
                    <a:pt x="47" y="1127"/>
                  </a:lnTo>
                  <a:lnTo>
                    <a:pt x="664" y="29"/>
                  </a:lnTo>
                  <a:close/>
                  <a:moveTo>
                    <a:pt x="681" y="0"/>
                  </a:moveTo>
                  <a:lnTo>
                    <a:pt x="671" y="0"/>
                  </a:lnTo>
                  <a:lnTo>
                    <a:pt x="658" y="23"/>
                  </a:lnTo>
                  <a:lnTo>
                    <a:pt x="673" y="15"/>
                  </a:lnTo>
                  <a:lnTo>
                    <a:pt x="68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3" name="Freeform 133"/>
            <p:cNvSpPr>
              <a:spLocks noEditPoints="1" noChangeArrowheads="1"/>
            </p:cNvSpPr>
            <p:nvPr>
              <p:custDataLst>
                <p:tags r:id="rId129"/>
              </p:custDataLst>
            </p:nvPr>
          </p:nvSpPr>
          <p:spPr bwMode="auto">
            <a:xfrm>
              <a:off x="8788980" y="175499"/>
              <a:ext cx="1838623" cy="3248244"/>
            </a:xfrm>
            <a:custGeom>
              <a:avLst/>
              <a:gdLst>
                <a:gd name="T0" fmla="*/ 664 w 681"/>
                <a:gd name="T1" fmla="*/ 29 h 1203"/>
                <a:gd name="T2" fmla="*/ 650 w 681"/>
                <a:gd name="T3" fmla="*/ 38 h 1203"/>
                <a:gd name="T4" fmla="*/ 38 w 681"/>
                <a:gd name="T5" fmla="*/ 1125 h 1203"/>
                <a:gd name="T6" fmla="*/ 4 w 681"/>
                <a:gd name="T7" fmla="*/ 1203 h 1203"/>
                <a:gd name="T8" fmla="*/ 0 w 681"/>
                <a:gd name="T9" fmla="*/ 1201 h 1203"/>
                <a:gd name="T10" fmla="*/ 4 w 681"/>
                <a:gd name="T11" fmla="*/ 1203 h 1203"/>
                <a:gd name="T12" fmla="*/ 47 w 681"/>
                <a:gd name="T13" fmla="*/ 1127 h 1203"/>
                <a:gd name="T14" fmla="*/ 664 w 681"/>
                <a:gd name="T15" fmla="*/ 29 h 1203"/>
                <a:gd name="T16" fmla="*/ 681 w 681"/>
                <a:gd name="T17" fmla="*/ 0 h 1203"/>
                <a:gd name="T18" fmla="*/ 671 w 681"/>
                <a:gd name="T19" fmla="*/ 0 h 1203"/>
                <a:gd name="T20" fmla="*/ 658 w 681"/>
                <a:gd name="T21" fmla="*/ 23 h 1203"/>
                <a:gd name="T22" fmla="*/ 673 w 681"/>
                <a:gd name="T23" fmla="*/ 15 h 1203"/>
                <a:gd name="T24" fmla="*/ 681 w 681"/>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1203">
                  <a:moveTo>
                    <a:pt x="664" y="29"/>
                  </a:moveTo>
                  <a:lnTo>
                    <a:pt x="650" y="38"/>
                  </a:lnTo>
                  <a:lnTo>
                    <a:pt x="38" y="1125"/>
                  </a:lnTo>
                  <a:lnTo>
                    <a:pt x="4" y="1203"/>
                  </a:lnTo>
                  <a:lnTo>
                    <a:pt x="0" y="1201"/>
                  </a:lnTo>
                  <a:lnTo>
                    <a:pt x="4" y="1203"/>
                  </a:lnTo>
                  <a:lnTo>
                    <a:pt x="47" y="1127"/>
                  </a:lnTo>
                  <a:lnTo>
                    <a:pt x="664" y="29"/>
                  </a:lnTo>
                  <a:moveTo>
                    <a:pt x="681" y="0"/>
                  </a:moveTo>
                  <a:lnTo>
                    <a:pt x="671" y="0"/>
                  </a:lnTo>
                  <a:lnTo>
                    <a:pt x="658" y="23"/>
                  </a:lnTo>
                  <a:lnTo>
                    <a:pt x="673" y="15"/>
                  </a:lnTo>
                  <a:lnTo>
                    <a:pt x="6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4" name="Freeform 134"/>
            <p:cNvSpPr>
              <a:spLocks noEditPoints="1" noChangeArrowheads="1"/>
            </p:cNvSpPr>
            <p:nvPr>
              <p:custDataLst>
                <p:tags r:id="rId130"/>
              </p:custDataLst>
            </p:nvPr>
          </p:nvSpPr>
          <p:spPr bwMode="auto">
            <a:xfrm>
              <a:off x="8788980" y="175499"/>
              <a:ext cx="1435470" cy="3248244"/>
            </a:xfrm>
            <a:custGeom>
              <a:avLst/>
              <a:gdLst>
                <a:gd name="T0" fmla="*/ 470 w 532"/>
                <a:gd name="T1" fmla="*/ 142 h 1203"/>
                <a:gd name="T2" fmla="*/ 457 w 532"/>
                <a:gd name="T3" fmla="*/ 150 h 1203"/>
                <a:gd name="T4" fmla="*/ 29 w 532"/>
                <a:gd name="T5" fmla="*/ 1124 h 1203"/>
                <a:gd name="T6" fmla="*/ 4 w 532"/>
                <a:gd name="T7" fmla="*/ 1203 h 1203"/>
                <a:gd name="T8" fmla="*/ 0 w 532"/>
                <a:gd name="T9" fmla="*/ 1201 h 1203"/>
                <a:gd name="T10" fmla="*/ 4 w 532"/>
                <a:gd name="T11" fmla="*/ 1203 h 1203"/>
                <a:gd name="T12" fmla="*/ 38 w 532"/>
                <a:gd name="T13" fmla="*/ 1125 h 1203"/>
                <a:gd name="T14" fmla="*/ 470 w 532"/>
                <a:gd name="T15" fmla="*/ 142 h 1203"/>
                <a:gd name="T16" fmla="*/ 532 w 532"/>
                <a:gd name="T17" fmla="*/ 0 h 1203"/>
                <a:gd name="T18" fmla="*/ 523 w 532"/>
                <a:gd name="T19" fmla="*/ 0 h 1203"/>
                <a:gd name="T20" fmla="*/ 463 w 532"/>
                <a:gd name="T21" fmla="*/ 136 h 1203"/>
                <a:gd name="T22" fmla="*/ 475 w 532"/>
                <a:gd name="T23" fmla="*/ 129 h 1203"/>
                <a:gd name="T24" fmla="*/ 532 w 532"/>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1203">
                  <a:moveTo>
                    <a:pt x="470" y="142"/>
                  </a:moveTo>
                  <a:lnTo>
                    <a:pt x="457" y="150"/>
                  </a:lnTo>
                  <a:lnTo>
                    <a:pt x="29" y="1124"/>
                  </a:lnTo>
                  <a:lnTo>
                    <a:pt x="4" y="1203"/>
                  </a:lnTo>
                  <a:lnTo>
                    <a:pt x="0" y="1201"/>
                  </a:lnTo>
                  <a:lnTo>
                    <a:pt x="4" y="1203"/>
                  </a:lnTo>
                  <a:lnTo>
                    <a:pt x="38" y="1125"/>
                  </a:lnTo>
                  <a:lnTo>
                    <a:pt x="470" y="142"/>
                  </a:lnTo>
                  <a:close/>
                  <a:moveTo>
                    <a:pt x="532" y="0"/>
                  </a:moveTo>
                  <a:lnTo>
                    <a:pt x="523" y="0"/>
                  </a:lnTo>
                  <a:lnTo>
                    <a:pt x="463" y="136"/>
                  </a:lnTo>
                  <a:lnTo>
                    <a:pt x="475" y="129"/>
                  </a:lnTo>
                  <a:lnTo>
                    <a:pt x="5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5" name="Freeform 135"/>
            <p:cNvSpPr>
              <a:spLocks noEditPoints="1" noChangeArrowheads="1"/>
            </p:cNvSpPr>
            <p:nvPr>
              <p:custDataLst>
                <p:tags r:id="rId131"/>
              </p:custDataLst>
            </p:nvPr>
          </p:nvSpPr>
          <p:spPr bwMode="auto">
            <a:xfrm>
              <a:off x="8788980" y="175499"/>
              <a:ext cx="1435470" cy="3248244"/>
            </a:xfrm>
            <a:custGeom>
              <a:avLst/>
              <a:gdLst>
                <a:gd name="T0" fmla="*/ 470 w 532"/>
                <a:gd name="T1" fmla="*/ 142 h 1203"/>
                <a:gd name="T2" fmla="*/ 457 w 532"/>
                <a:gd name="T3" fmla="*/ 150 h 1203"/>
                <a:gd name="T4" fmla="*/ 29 w 532"/>
                <a:gd name="T5" fmla="*/ 1124 h 1203"/>
                <a:gd name="T6" fmla="*/ 4 w 532"/>
                <a:gd name="T7" fmla="*/ 1203 h 1203"/>
                <a:gd name="T8" fmla="*/ 0 w 532"/>
                <a:gd name="T9" fmla="*/ 1201 h 1203"/>
                <a:gd name="T10" fmla="*/ 4 w 532"/>
                <a:gd name="T11" fmla="*/ 1203 h 1203"/>
                <a:gd name="T12" fmla="*/ 38 w 532"/>
                <a:gd name="T13" fmla="*/ 1125 h 1203"/>
                <a:gd name="T14" fmla="*/ 470 w 532"/>
                <a:gd name="T15" fmla="*/ 142 h 1203"/>
                <a:gd name="T16" fmla="*/ 532 w 532"/>
                <a:gd name="T17" fmla="*/ 0 h 1203"/>
                <a:gd name="T18" fmla="*/ 523 w 532"/>
                <a:gd name="T19" fmla="*/ 0 h 1203"/>
                <a:gd name="T20" fmla="*/ 463 w 532"/>
                <a:gd name="T21" fmla="*/ 136 h 1203"/>
                <a:gd name="T22" fmla="*/ 475 w 532"/>
                <a:gd name="T23" fmla="*/ 129 h 1203"/>
                <a:gd name="T24" fmla="*/ 532 w 532"/>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1203">
                  <a:moveTo>
                    <a:pt x="470" y="142"/>
                  </a:moveTo>
                  <a:lnTo>
                    <a:pt x="457" y="150"/>
                  </a:lnTo>
                  <a:lnTo>
                    <a:pt x="29" y="1124"/>
                  </a:lnTo>
                  <a:lnTo>
                    <a:pt x="4" y="1203"/>
                  </a:lnTo>
                  <a:lnTo>
                    <a:pt x="0" y="1201"/>
                  </a:lnTo>
                  <a:lnTo>
                    <a:pt x="4" y="1203"/>
                  </a:lnTo>
                  <a:lnTo>
                    <a:pt x="38" y="1125"/>
                  </a:lnTo>
                  <a:lnTo>
                    <a:pt x="470" y="142"/>
                  </a:lnTo>
                  <a:moveTo>
                    <a:pt x="532" y="0"/>
                  </a:moveTo>
                  <a:lnTo>
                    <a:pt x="523" y="0"/>
                  </a:lnTo>
                  <a:lnTo>
                    <a:pt x="463" y="136"/>
                  </a:lnTo>
                  <a:lnTo>
                    <a:pt x="475" y="129"/>
                  </a:lnTo>
                  <a:lnTo>
                    <a:pt x="5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6" name="Freeform 136"/>
            <p:cNvSpPr>
              <a:spLocks noEditPoints="1" noChangeArrowheads="1"/>
            </p:cNvSpPr>
            <p:nvPr>
              <p:custDataLst>
                <p:tags r:id="rId132"/>
              </p:custDataLst>
            </p:nvPr>
          </p:nvSpPr>
          <p:spPr bwMode="auto">
            <a:xfrm>
              <a:off x="8788980" y="175499"/>
              <a:ext cx="1061332" cy="3248244"/>
            </a:xfrm>
            <a:custGeom>
              <a:avLst/>
              <a:gdLst>
                <a:gd name="T0" fmla="*/ 318 w 393"/>
                <a:gd name="T1" fmla="*/ 230 h 1203"/>
                <a:gd name="T2" fmla="*/ 308 w 393"/>
                <a:gd name="T3" fmla="*/ 236 h 1203"/>
                <a:gd name="T4" fmla="*/ 21 w 393"/>
                <a:gd name="T5" fmla="*/ 1122 h 1203"/>
                <a:gd name="T6" fmla="*/ 4 w 393"/>
                <a:gd name="T7" fmla="*/ 1202 h 1203"/>
                <a:gd name="T8" fmla="*/ 0 w 393"/>
                <a:gd name="T9" fmla="*/ 1201 h 1203"/>
                <a:gd name="T10" fmla="*/ 4 w 393"/>
                <a:gd name="T11" fmla="*/ 1203 h 1203"/>
                <a:gd name="T12" fmla="*/ 29 w 393"/>
                <a:gd name="T13" fmla="*/ 1124 h 1203"/>
                <a:gd name="T14" fmla="*/ 318 w 393"/>
                <a:gd name="T15" fmla="*/ 230 h 1203"/>
                <a:gd name="T16" fmla="*/ 393 w 393"/>
                <a:gd name="T17" fmla="*/ 0 h 1203"/>
                <a:gd name="T18" fmla="*/ 384 w 393"/>
                <a:gd name="T19" fmla="*/ 0 h 1203"/>
                <a:gd name="T20" fmla="*/ 311 w 393"/>
                <a:gd name="T21" fmla="*/ 224 h 1203"/>
                <a:gd name="T22" fmla="*/ 322 w 393"/>
                <a:gd name="T23" fmla="*/ 218 h 1203"/>
                <a:gd name="T24" fmla="*/ 393 w 393"/>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1203">
                  <a:moveTo>
                    <a:pt x="318" y="230"/>
                  </a:moveTo>
                  <a:lnTo>
                    <a:pt x="308" y="236"/>
                  </a:lnTo>
                  <a:lnTo>
                    <a:pt x="21" y="1122"/>
                  </a:lnTo>
                  <a:lnTo>
                    <a:pt x="4" y="1202"/>
                  </a:lnTo>
                  <a:lnTo>
                    <a:pt x="0" y="1201"/>
                  </a:lnTo>
                  <a:lnTo>
                    <a:pt x="4" y="1203"/>
                  </a:lnTo>
                  <a:lnTo>
                    <a:pt x="29" y="1124"/>
                  </a:lnTo>
                  <a:lnTo>
                    <a:pt x="318" y="230"/>
                  </a:lnTo>
                  <a:close/>
                  <a:moveTo>
                    <a:pt x="393" y="0"/>
                  </a:moveTo>
                  <a:lnTo>
                    <a:pt x="384" y="0"/>
                  </a:lnTo>
                  <a:lnTo>
                    <a:pt x="311" y="224"/>
                  </a:lnTo>
                  <a:lnTo>
                    <a:pt x="322" y="218"/>
                  </a:lnTo>
                  <a:lnTo>
                    <a:pt x="39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7" name="Freeform 137"/>
            <p:cNvSpPr>
              <a:spLocks noEditPoints="1" noChangeArrowheads="1"/>
            </p:cNvSpPr>
            <p:nvPr>
              <p:custDataLst>
                <p:tags r:id="rId133"/>
              </p:custDataLst>
            </p:nvPr>
          </p:nvSpPr>
          <p:spPr bwMode="auto">
            <a:xfrm>
              <a:off x="8788980" y="175499"/>
              <a:ext cx="1061332" cy="3248244"/>
            </a:xfrm>
            <a:custGeom>
              <a:avLst/>
              <a:gdLst>
                <a:gd name="T0" fmla="*/ 318 w 393"/>
                <a:gd name="T1" fmla="*/ 230 h 1203"/>
                <a:gd name="T2" fmla="*/ 308 w 393"/>
                <a:gd name="T3" fmla="*/ 236 h 1203"/>
                <a:gd name="T4" fmla="*/ 21 w 393"/>
                <a:gd name="T5" fmla="*/ 1122 h 1203"/>
                <a:gd name="T6" fmla="*/ 4 w 393"/>
                <a:gd name="T7" fmla="*/ 1202 h 1203"/>
                <a:gd name="T8" fmla="*/ 0 w 393"/>
                <a:gd name="T9" fmla="*/ 1201 h 1203"/>
                <a:gd name="T10" fmla="*/ 4 w 393"/>
                <a:gd name="T11" fmla="*/ 1203 h 1203"/>
                <a:gd name="T12" fmla="*/ 29 w 393"/>
                <a:gd name="T13" fmla="*/ 1124 h 1203"/>
                <a:gd name="T14" fmla="*/ 318 w 393"/>
                <a:gd name="T15" fmla="*/ 230 h 1203"/>
                <a:gd name="T16" fmla="*/ 393 w 393"/>
                <a:gd name="T17" fmla="*/ 0 h 1203"/>
                <a:gd name="T18" fmla="*/ 384 w 393"/>
                <a:gd name="T19" fmla="*/ 0 h 1203"/>
                <a:gd name="T20" fmla="*/ 311 w 393"/>
                <a:gd name="T21" fmla="*/ 224 h 1203"/>
                <a:gd name="T22" fmla="*/ 322 w 393"/>
                <a:gd name="T23" fmla="*/ 218 h 1203"/>
                <a:gd name="T24" fmla="*/ 393 w 393"/>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1203">
                  <a:moveTo>
                    <a:pt x="318" y="230"/>
                  </a:moveTo>
                  <a:lnTo>
                    <a:pt x="308" y="236"/>
                  </a:lnTo>
                  <a:lnTo>
                    <a:pt x="21" y="1122"/>
                  </a:lnTo>
                  <a:lnTo>
                    <a:pt x="4" y="1202"/>
                  </a:lnTo>
                  <a:lnTo>
                    <a:pt x="0" y="1201"/>
                  </a:lnTo>
                  <a:lnTo>
                    <a:pt x="4" y="1203"/>
                  </a:lnTo>
                  <a:lnTo>
                    <a:pt x="29" y="1124"/>
                  </a:lnTo>
                  <a:lnTo>
                    <a:pt x="318" y="230"/>
                  </a:lnTo>
                  <a:moveTo>
                    <a:pt x="393" y="0"/>
                  </a:moveTo>
                  <a:lnTo>
                    <a:pt x="384" y="0"/>
                  </a:lnTo>
                  <a:lnTo>
                    <a:pt x="311" y="224"/>
                  </a:lnTo>
                  <a:lnTo>
                    <a:pt x="322" y="218"/>
                  </a:lnTo>
                  <a:lnTo>
                    <a:pt x="3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8" name="Freeform 138"/>
            <p:cNvSpPr>
              <a:spLocks noEditPoints="1" noChangeArrowheads="1"/>
            </p:cNvSpPr>
            <p:nvPr>
              <p:custDataLst>
                <p:tags r:id="rId134"/>
              </p:custDataLst>
            </p:nvPr>
          </p:nvSpPr>
          <p:spPr bwMode="auto">
            <a:xfrm>
              <a:off x="8788980" y="175499"/>
              <a:ext cx="700937" cy="3245260"/>
            </a:xfrm>
            <a:custGeom>
              <a:avLst/>
              <a:gdLst>
                <a:gd name="T0" fmla="*/ 196 w 260"/>
                <a:gd name="T1" fmla="*/ 301 h 1202"/>
                <a:gd name="T2" fmla="*/ 186 w 260"/>
                <a:gd name="T3" fmla="*/ 307 h 1202"/>
                <a:gd name="T4" fmla="*/ 12 w 260"/>
                <a:gd name="T5" fmla="*/ 1122 h 1202"/>
                <a:gd name="T6" fmla="*/ 4 w 260"/>
                <a:gd name="T7" fmla="*/ 1202 h 1202"/>
                <a:gd name="T8" fmla="*/ 0 w 260"/>
                <a:gd name="T9" fmla="*/ 1201 h 1202"/>
                <a:gd name="T10" fmla="*/ 4 w 260"/>
                <a:gd name="T11" fmla="*/ 1202 h 1202"/>
                <a:gd name="T12" fmla="*/ 21 w 260"/>
                <a:gd name="T13" fmla="*/ 1122 h 1202"/>
                <a:gd name="T14" fmla="*/ 196 w 260"/>
                <a:gd name="T15" fmla="*/ 301 h 1202"/>
                <a:gd name="T16" fmla="*/ 241 w 260"/>
                <a:gd name="T17" fmla="*/ 91 h 1202"/>
                <a:gd name="T18" fmla="*/ 230 w 260"/>
                <a:gd name="T19" fmla="*/ 98 h 1202"/>
                <a:gd name="T20" fmla="*/ 188 w 260"/>
                <a:gd name="T21" fmla="*/ 296 h 1202"/>
                <a:gd name="T22" fmla="*/ 198 w 260"/>
                <a:gd name="T23" fmla="*/ 290 h 1202"/>
                <a:gd name="T24" fmla="*/ 241 w 260"/>
                <a:gd name="T25" fmla="*/ 91 h 1202"/>
                <a:gd name="T26" fmla="*/ 260 w 260"/>
                <a:gd name="T27" fmla="*/ 0 h 1202"/>
                <a:gd name="T28" fmla="*/ 251 w 260"/>
                <a:gd name="T29" fmla="*/ 0 h 1202"/>
                <a:gd name="T30" fmla="*/ 233 w 260"/>
                <a:gd name="T31" fmla="*/ 86 h 1202"/>
                <a:gd name="T32" fmla="*/ 243 w 260"/>
                <a:gd name="T33" fmla="*/ 79 h 1202"/>
                <a:gd name="T34" fmla="*/ 260 w 260"/>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202">
                  <a:moveTo>
                    <a:pt x="196" y="301"/>
                  </a:moveTo>
                  <a:lnTo>
                    <a:pt x="186" y="307"/>
                  </a:lnTo>
                  <a:lnTo>
                    <a:pt x="12" y="1122"/>
                  </a:lnTo>
                  <a:lnTo>
                    <a:pt x="4" y="1202"/>
                  </a:lnTo>
                  <a:lnTo>
                    <a:pt x="0" y="1201"/>
                  </a:lnTo>
                  <a:lnTo>
                    <a:pt x="4" y="1202"/>
                  </a:lnTo>
                  <a:lnTo>
                    <a:pt x="21" y="1122"/>
                  </a:lnTo>
                  <a:lnTo>
                    <a:pt x="196" y="301"/>
                  </a:lnTo>
                  <a:close/>
                  <a:moveTo>
                    <a:pt x="241" y="91"/>
                  </a:moveTo>
                  <a:lnTo>
                    <a:pt x="230" y="98"/>
                  </a:lnTo>
                  <a:lnTo>
                    <a:pt x="188" y="296"/>
                  </a:lnTo>
                  <a:lnTo>
                    <a:pt x="198" y="290"/>
                  </a:lnTo>
                  <a:lnTo>
                    <a:pt x="241" y="91"/>
                  </a:lnTo>
                  <a:close/>
                  <a:moveTo>
                    <a:pt x="260" y="0"/>
                  </a:moveTo>
                  <a:lnTo>
                    <a:pt x="251" y="0"/>
                  </a:lnTo>
                  <a:lnTo>
                    <a:pt x="233" y="86"/>
                  </a:lnTo>
                  <a:lnTo>
                    <a:pt x="243" y="79"/>
                  </a:lnTo>
                  <a:lnTo>
                    <a:pt x="26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9" name="Freeform 139"/>
            <p:cNvSpPr>
              <a:spLocks noEditPoints="1" noChangeArrowheads="1"/>
            </p:cNvSpPr>
            <p:nvPr>
              <p:custDataLst>
                <p:tags r:id="rId135"/>
              </p:custDataLst>
            </p:nvPr>
          </p:nvSpPr>
          <p:spPr bwMode="auto">
            <a:xfrm>
              <a:off x="8788980" y="175499"/>
              <a:ext cx="700937" cy="3245260"/>
            </a:xfrm>
            <a:custGeom>
              <a:avLst/>
              <a:gdLst>
                <a:gd name="T0" fmla="*/ 196 w 260"/>
                <a:gd name="T1" fmla="*/ 301 h 1202"/>
                <a:gd name="T2" fmla="*/ 186 w 260"/>
                <a:gd name="T3" fmla="*/ 307 h 1202"/>
                <a:gd name="T4" fmla="*/ 12 w 260"/>
                <a:gd name="T5" fmla="*/ 1122 h 1202"/>
                <a:gd name="T6" fmla="*/ 4 w 260"/>
                <a:gd name="T7" fmla="*/ 1202 h 1202"/>
                <a:gd name="T8" fmla="*/ 0 w 260"/>
                <a:gd name="T9" fmla="*/ 1201 h 1202"/>
                <a:gd name="T10" fmla="*/ 4 w 260"/>
                <a:gd name="T11" fmla="*/ 1202 h 1202"/>
                <a:gd name="T12" fmla="*/ 21 w 260"/>
                <a:gd name="T13" fmla="*/ 1122 h 1202"/>
                <a:gd name="T14" fmla="*/ 196 w 260"/>
                <a:gd name="T15" fmla="*/ 301 h 1202"/>
                <a:gd name="T16" fmla="*/ 241 w 260"/>
                <a:gd name="T17" fmla="*/ 91 h 1202"/>
                <a:gd name="T18" fmla="*/ 230 w 260"/>
                <a:gd name="T19" fmla="*/ 98 h 1202"/>
                <a:gd name="T20" fmla="*/ 188 w 260"/>
                <a:gd name="T21" fmla="*/ 296 h 1202"/>
                <a:gd name="T22" fmla="*/ 198 w 260"/>
                <a:gd name="T23" fmla="*/ 290 h 1202"/>
                <a:gd name="T24" fmla="*/ 241 w 260"/>
                <a:gd name="T25" fmla="*/ 91 h 1202"/>
                <a:gd name="T26" fmla="*/ 260 w 260"/>
                <a:gd name="T27" fmla="*/ 0 h 1202"/>
                <a:gd name="T28" fmla="*/ 251 w 260"/>
                <a:gd name="T29" fmla="*/ 0 h 1202"/>
                <a:gd name="T30" fmla="*/ 233 w 260"/>
                <a:gd name="T31" fmla="*/ 86 h 1202"/>
                <a:gd name="T32" fmla="*/ 243 w 260"/>
                <a:gd name="T33" fmla="*/ 79 h 1202"/>
                <a:gd name="T34" fmla="*/ 260 w 260"/>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202">
                  <a:moveTo>
                    <a:pt x="196" y="301"/>
                  </a:moveTo>
                  <a:lnTo>
                    <a:pt x="186" y="307"/>
                  </a:lnTo>
                  <a:lnTo>
                    <a:pt x="12" y="1122"/>
                  </a:lnTo>
                  <a:lnTo>
                    <a:pt x="4" y="1202"/>
                  </a:lnTo>
                  <a:lnTo>
                    <a:pt x="0" y="1201"/>
                  </a:lnTo>
                  <a:lnTo>
                    <a:pt x="4" y="1202"/>
                  </a:lnTo>
                  <a:lnTo>
                    <a:pt x="21" y="1122"/>
                  </a:lnTo>
                  <a:lnTo>
                    <a:pt x="196" y="301"/>
                  </a:lnTo>
                  <a:moveTo>
                    <a:pt x="241" y="91"/>
                  </a:moveTo>
                  <a:lnTo>
                    <a:pt x="230" y="98"/>
                  </a:lnTo>
                  <a:lnTo>
                    <a:pt x="188" y="296"/>
                  </a:lnTo>
                  <a:lnTo>
                    <a:pt x="198" y="290"/>
                  </a:lnTo>
                  <a:lnTo>
                    <a:pt x="241" y="91"/>
                  </a:lnTo>
                  <a:moveTo>
                    <a:pt x="260" y="0"/>
                  </a:moveTo>
                  <a:lnTo>
                    <a:pt x="251" y="0"/>
                  </a:lnTo>
                  <a:lnTo>
                    <a:pt x="233" y="86"/>
                  </a:lnTo>
                  <a:lnTo>
                    <a:pt x="243" y="79"/>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0" name="Freeform 140"/>
            <p:cNvSpPr>
              <a:spLocks noEditPoints="1" noChangeArrowheads="1"/>
            </p:cNvSpPr>
            <p:nvPr>
              <p:custDataLst>
                <p:tags r:id="rId136"/>
              </p:custDataLst>
            </p:nvPr>
          </p:nvSpPr>
          <p:spPr bwMode="auto">
            <a:xfrm>
              <a:off x="8775237" y="175499"/>
              <a:ext cx="366503" cy="3245260"/>
            </a:xfrm>
            <a:custGeom>
              <a:avLst/>
              <a:gdLst>
                <a:gd name="T0" fmla="*/ 98 w 136"/>
                <a:gd name="T1" fmla="*/ 361 h 1202"/>
                <a:gd name="T2" fmla="*/ 88 w 136"/>
                <a:gd name="T3" fmla="*/ 367 h 1202"/>
                <a:gd name="T4" fmla="*/ 10 w 136"/>
                <a:gd name="T5" fmla="*/ 1115 h 1202"/>
                <a:gd name="T6" fmla="*/ 5 w 136"/>
                <a:gd name="T7" fmla="*/ 1158 h 1202"/>
                <a:gd name="T8" fmla="*/ 3 w 136"/>
                <a:gd name="T9" fmla="*/ 1173 h 1202"/>
                <a:gd name="T10" fmla="*/ 2 w 136"/>
                <a:gd name="T11" fmla="*/ 1180 h 1202"/>
                <a:gd name="T12" fmla="*/ 2 w 136"/>
                <a:gd name="T13" fmla="*/ 1184 h 1202"/>
                <a:gd name="T14" fmla="*/ 2 w 136"/>
                <a:gd name="T15" fmla="*/ 1187 h 1202"/>
                <a:gd name="T16" fmla="*/ 2 w 136"/>
                <a:gd name="T17" fmla="*/ 1189 h 1202"/>
                <a:gd name="T18" fmla="*/ 2 w 136"/>
                <a:gd name="T19" fmla="*/ 1191 h 1202"/>
                <a:gd name="T20" fmla="*/ 1 w 136"/>
                <a:gd name="T21" fmla="*/ 1192 h 1202"/>
                <a:gd name="T22" fmla="*/ 1 w 136"/>
                <a:gd name="T23" fmla="*/ 1193 h 1202"/>
                <a:gd name="T24" fmla="*/ 1 w 136"/>
                <a:gd name="T25" fmla="*/ 1194 h 1202"/>
                <a:gd name="T26" fmla="*/ 1 w 136"/>
                <a:gd name="T27" fmla="*/ 1195 h 1202"/>
                <a:gd name="T28" fmla="*/ 1 w 136"/>
                <a:gd name="T29" fmla="*/ 1196 h 1202"/>
                <a:gd name="T30" fmla="*/ 0 w 136"/>
                <a:gd name="T31" fmla="*/ 1199 h 1202"/>
                <a:gd name="T32" fmla="*/ 0 w 136"/>
                <a:gd name="T33" fmla="*/ 1200 h 1202"/>
                <a:gd name="T34" fmla="*/ 0 w 136"/>
                <a:gd name="T35" fmla="*/ 1201 h 1202"/>
                <a:gd name="T36" fmla="*/ 1 w 136"/>
                <a:gd name="T37" fmla="*/ 1201 h 1202"/>
                <a:gd name="T38" fmla="*/ 2 w 136"/>
                <a:gd name="T39" fmla="*/ 1201 h 1202"/>
                <a:gd name="T40" fmla="*/ 4 w 136"/>
                <a:gd name="T41" fmla="*/ 1201 h 1202"/>
                <a:gd name="T42" fmla="*/ 5 w 136"/>
                <a:gd name="T43" fmla="*/ 1201 h 1202"/>
                <a:gd name="T44" fmla="*/ 9 w 136"/>
                <a:gd name="T45" fmla="*/ 1202 h 1202"/>
                <a:gd name="T46" fmla="*/ 17 w 136"/>
                <a:gd name="T47" fmla="*/ 1122 h 1202"/>
                <a:gd name="T48" fmla="*/ 98 w 136"/>
                <a:gd name="T49" fmla="*/ 361 h 1202"/>
                <a:gd name="T50" fmla="*/ 117 w 136"/>
                <a:gd name="T51" fmla="*/ 180 h 1202"/>
                <a:gd name="T52" fmla="*/ 108 w 136"/>
                <a:gd name="T53" fmla="*/ 187 h 1202"/>
                <a:gd name="T54" fmla="*/ 90 w 136"/>
                <a:gd name="T55" fmla="*/ 356 h 1202"/>
                <a:gd name="T56" fmla="*/ 99 w 136"/>
                <a:gd name="T57" fmla="*/ 350 h 1202"/>
                <a:gd name="T58" fmla="*/ 117 w 136"/>
                <a:gd name="T59" fmla="*/ 180 h 1202"/>
                <a:gd name="T60" fmla="*/ 136 w 136"/>
                <a:gd name="T61" fmla="*/ 0 h 1202"/>
                <a:gd name="T62" fmla="*/ 127 w 136"/>
                <a:gd name="T63" fmla="*/ 0 h 1202"/>
                <a:gd name="T64" fmla="*/ 109 w 136"/>
                <a:gd name="T65" fmla="*/ 176 h 1202"/>
                <a:gd name="T66" fmla="*/ 118 w 136"/>
                <a:gd name="T67" fmla="*/ 170 h 1202"/>
                <a:gd name="T68" fmla="*/ 136 w 136"/>
                <a:gd name="T6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202">
                  <a:moveTo>
                    <a:pt x="98" y="361"/>
                  </a:moveTo>
                  <a:lnTo>
                    <a:pt x="88" y="367"/>
                  </a:lnTo>
                  <a:lnTo>
                    <a:pt x="10" y="1115"/>
                  </a:lnTo>
                  <a:lnTo>
                    <a:pt x="5" y="1158"/>
                  </a:lnTo>
                  <a:lnTo>
                    <a:pt x="3" y="1173"/>
                  </a:lnTo>
                  <a:lnTo>
                    <a:pt x="2" y="1180"/>
                  </a:lnTo>
                  <a:lnTo>
                    <a:pt x="2" y="1184"/>
                  </a:lnTo>
                  <a:lnTo>
                    <a:pt x="2" y="1187"/>
                  </a:lnTo>
                  <a:lnTo>
                    <a:pt x="2" y="1189"/>
                  </a:lnTo>
                  <a:lnTo>
                    <a:pt x="2" y="1191"/>
                  </a:lnTo>
                  <a:lnTo>
                    <a:pt x="1" y="1192"/>
                  </a:lnTo>
                  <a:lnTo>
                    <a:pt x="1" y="1193"/>
                  </a:lnTo>
                  <a:lnTo>
                    <a:pt x="1" y="1194"/>
                  </a:lnTo>
                  <a:lnTo>
                    <a:pt x="1" y="1195"/>
                  </a:lnTo>
                  <a:lnTo>
                    <a:pt x="1" y="1196"/>
                  </a:lnTo>
                  <a:lnTo>
                    <a:pt x="0" y="1199"/>
                  </a:lnTo>
                  <a:lnTo>
                    <a:pt x="0" y="1200"/>
                  </a:lnTo>
                  <a:lnTo>
                    <a:pt x="0" y="1201"/>
                  </a:lnTo>
                  <a:lnTo>
                    <a:pt x="1" y="1201"/>
                  </a:lnTo>
                  <a:lnTo>
                    <a:pt x="2" y="1201"/>
                  </a:lnTo>
                  <a:lnTo>
                    <a:pt x="4" y="1201"/>
                  </a:lnTo>
                  <a:lnTo>
                    <a:pt x="5" y="1201"/>
                  </a:lnTo>
                  <a:lnTo>
                    <a:pt x="9" y="1202"/>
                  </a:lnTo>
                  <a:lnTo>
                    <a:pt x="17" y="1122"/>
                  </a:lnTo>
                  <a:lnTo>
                    <a:pt x="98" y="361"/>
                  </a:lnTo>
                  <a:close/>
                  <a:moveTo>
                    <a:pt x="117" y="180"/>
                  </a:moveTo>
                  <a:lnTo>
                    <a:pt x="108" y="187"/>
                  </a:lnTo>
                  <a:lnTo>
                    <a:pt x="90" y="356"/>
                  </a:lnTo>
                  <a:lnTo>
                    <a:pt x="99" y="350"/>
                  </a:lnTo>
                  <a:lnTo>
                    <a:pt x="117" y="180"/>
                  </a:lnTo>
                  <a:close/>
                  <a:moveTo>
                    <a:pt x="136" y="0"/>
                  </a:moveTo>
                  <a:lnTo>
                    <a:pt x="127" y="0"/>
                  </a:lnTo>
                  <a:lnTo>
                    <a:pt x="109" y="176"/>
                  </a:lnTo>
                  <a:lnTo>
                    <a:pt x="118" y="170"/>
                  </a:lnTo>
                  <a:lnTo>
                    <a:pt x="13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1" name="Freeform 141"/>
            <p:cNvSpPr>
              <a:spLocks noEditPoints="1" noChangeArrowheads="1"/>
            </p:cNvSpPr>
            <p:nvPr>
              <p:custDataLst>
                <p:tags r:id="rId137"/>
              </p:custDataLst>
            </p:nvPr>
          </p:nvSpPr>
          <p:spPr bwMode="auto">
            <a:xfrm>
              <a:off x="8775237" y="175499"/>
              <a:ext cx="366503" cy="3245260"/>
            </a:xfrm>
            <a:custGeom>
              <a:avLst/>
              <a:gdLst>
                <a:gd name="T0" fmla="*/ 98 w 136"/>
                <a:gd name="T1" fmla="*/ 361 h 1202"/>
                <a:gd name="T2" fmla="*/ 88 w 136"/>
                <a:gd name="T3" fmla="*/ 367 h 1202"/>
                <a:gd name="T4" fmla="*/ 10 w 136"/>
                <a:gd name="T5" fmla="*/ 1115 h 1202"/>
                <a:gd name="T6" fmla="*/ 5 w 136"/>
                <a:gd name="T7" fmla="*/ 1158 h 1202"/>
                <a:gd name="T8" fmla="*/ 3 w 136"/>
                <a:gd name="T9" fmla="*/ 1173 h 1202"/>
                <a:gd name="T10" fmla="*/ 2 w 136"/>
                <a:gd name="T11" fmla="*/ 1180 h 1202"/>
                <a:gd name="T12" fmla="*/ 2 w 136"/>
                <a:gd name="T13" fmla="*/ 1184 h 1202"/>
                <a:gd name="T14" fmla="*/ 2 w 136"/>
                <a:gd name="T15" fmla="*/ 1187 h 1202"/>
                <a:gd name="T16" fmla="*/ 2 w 136"/>
                <a:gd name="T17" fmla="*/ 1189 h 1202"/>
                <a:gd name="T18" fmla="*/ 2 w 136"/>
                <a:gd name="T19" fmla="*/ 1191 h 1202"/>
                <a:gd name="T20" fmla="*/ 1 w 136"/>
                <a:gd name="T21" fmla="*/ 1192 h 1202"/>
                <a:gd name="T22" fmla="*/ 1 w 136"/>
                <a:gd name="T23" fmla="*/ 1193 h 1202"/>
                <a:gd name="T24" fmla="*/ 1 w 136"/>
                <a:gd name="T25" fmla="*/ 1194 h 1202"/>
                <a:gd name="T26" fmla="*/ 1 w 136"/>
                <a:gd name="T27" fmla="*/ 1195 h 1202"/>
                <a:gd name="T28" fmla="*/ 1 w 136"/>
                <a:gd name="T29" fmla="*/ 1196 h 1202"/>
                <a:gd name="T30" fmla="*/ 0 w 136"/>
                <a:gd name="T31" fmla="*/ 1199 h 1202"/>
                <a:gd name="T32" fmla="*/ 0 w 136"/>
                <a:gd name="T33" fmla="*/ 1200 h 1202"/>
                <a:gd name="T34" fmla="*/ 0 w 136"/>
                <a:gd name="T35" fmla="*/ 1201 h 1202"/>
                <a:gd name="T36" fmla="*/ 1 w 136"/>
                <a:gd name="T37" fmla="*/ 1201 h 1202"/>
                <a:gd name="T38" fmla="*/ 2 w 136"/>
                <a:gd name="T39" fmla="*/ 1201 h 1202"/>
                <a:gd name="T40" fmla="*/ 4 w 136"/>
                <a:gd name="T41" fmla="*/ 1201 h 1202"/>
                <a:gd name="T42" fmla="*/ 5 w 136"/>
                <a:gd name="T43" fmla="*/ 1201 h 1202"/>
                <a:gd name="T44" fmla="*/ 9 w 136"/>
                <a:gd name="T45" fmla="*/ 1202 h 1202"/>
                <a:gd name="T46" fmla="*/ 17 w 136"/>
                <a:gd name="T47" fmla="*/ 1122 h 1202"/>
                <a:gd name="T48" fmla="*/ 98 w 136"/>
                <a:gd name="T49" fmla="*/ 361 h 1202"/>
                <a:gd name="T50" fmla="*/ 117 w 136"/>
                <a:gd name="T51" fmla="*/ 180 h 1202"/>
                <a:gd name="T52" fmla="*/ 108 w 136"/>
                <a:gd name="T53" fmla="*/ 187 h 1202"/>
                <a:gd name="T54" fmla="*/ 90 w 136"/>
                <a:gd name="T55" fmla="*/ 356 h 1202"/>
                <a:gd name="T56" fmla="*/ 99 w 136"/>
                <a:gd name="T57" fmla="*/ 350 h 1202"/>
                <a:gd name="T58" fmla="*/ 117 w 136"/>
                <a:gd name="T59" fmla="*/ 180 h 1202"/>
                <a:gd name="T60" fmla="*/ 136 w 136"/>
                <a:gd name="T61" fmla="*/ 0 h 1202"/>
                <a:gd name="T62" fmla="*/ 127 w 136"/>
                <a:gd name="T63" fmla="*/ 0 h 1202"/>
                <a:gd name="T64" fmla="*/ 109 w 136"/>
                <a:gd name="T65" fmla="*/ 176 h 1202"/>
                <a:gd name="T66" fmla="*/ 118 w 136"/>
                <a:gd name="T67" fmla="*/ 170 h 1202"/>
                <a:gd name="T68" fmla="*/ 136 w 136"/>
                <a:gd name="T6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202">
                  <a:moveTo>
                    <a:pt x="98" y="361"/>
                  </a:moveTo>
                  <a:lnTo>
                    <a:pt x="88" y="367"/>
                  </a:lnTo>
                  <a:lnTo>
                    <a:pt x="10" y="1115"/>
                  </a:lnTo>
                  <a:lnTo>
                    <a:pt x="5" y="1158"/>
                  </a:lnTo>
                  <a:lnTo>
                    <a:pt x="3" y="1173"/>
                  </a:lnTo>
                  <a:lnTo>
                    <a:pt x="2" y="1180"/>
                  </a:lnTo>
                  <a:lnTo>
                    <a:pt x="2" y="1184"/>
                  </a:lnTo>
                  <a:lnTo>
                    <a:pt x="2" y="1187"/>
                  </a:lnTo>
                  <a:lnTo>
                    <a:pt x="2" y="1189"/>
                  </a:lnTo>
                  <a:lnTo>
                    <a:pt x="2" y="1191"/>
                  </a:lnTo>
                  <a:lnTo>
                    <a:pt x="1" y="1192"/>
                  </a:lnTo>
                  <a:lnTo>
                    <a:pt x="1" y="1193"/>
                  </a:lnTo>
                  <a:lnTo>
                    <a:pt x="1" y="1194"/>
                  </a:lnTo>
                  <a:lnTo>
                    <a:pt x="1" y="1195"/>
                  </a:lnTo>
                  <a:lnTo>
                    <a:pt x="1" y="1196"/>
                  </a:lnTo>
                  <a:lnTo>
                    <a:pt x="0" y="1199"/>
                  </a:lnTo>
                  <a:lnTo>
                    <a:pt x="0" y="1200"/>
                  </a:lnTo>
                  <a:lnTo>
                    <a:pt x="0" y="1201"/>
                  </a:lnTo>
                  <a:lnTo>
                    <a:pt x="1" y="1201"/>
                  </a:lnTo>
                  <a:lnTo>
                    <a:pt x="2" y="1201"/>
                  </a:lnTo>
                  <a:lnTo>
                    <a:pt x="4" y="1201"/>
                  </a:lnTo>
                  <a:lnTo>
                    <a:pt x="5" y="1201"/>
                  </a:lnTo>
                  <a:lnTo>
                    <a:pt x="9" y="1202"/>
                  </a:lnTo>
                  <a:lnTo>
                    <a:pt x="17" y="1122"/>
                  </a:lnTo>
                  <a:lnTo>
                    <a:pt x="98" y="361"/>
                  </a:lnTo>
                  <a:moveTo>
                    <a:pt x="117" y="180"/>
                  </a:moveTo>
                  <a:lnTo>
                    <a:pt x="108" y="187"/>
                  </a:lnTo>
                  <a:lnTo>
                    <a:pt x="90" y="356"/>
                  </a:lnTo>
                  <a:lnTo>
                    <a:pt x="99" y="350"/>
                  </a:lnTo>
                  <a:lnTo>
                    <a:pt x="117" y="180"/>
                  </a:lnTo>
                  <a:moveTo>
                    <a:pt x="136" y="0"/>
                  </a:moveTo>
                  <a:lnTo>
                    <a:pt x="127" y="0"/>
                  </a:lnTo>
                  <a:lnTo>
                    <a:pt x="109" y="176"/>
                  </a:lnTo>
                  <a:lnTo>
                    <a:pt x="118" y="170"/>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2" name="Freeform 142"/>
            <p:cNvSpPr>
              <a:spLocks noChangeArrowheads="1"/>
            </p:cNvSpPr>
            <p:nvPr>
              <p:custDataLst>
                <p:tags r:id="rId138"/>
              </p:custDataLst>
            </p:nvPr>
          </p:nvSpPr>
          <p:spPr bwMode="auto">
            <a:xfrm>
              <a:off x="5091883" y="175499"/>
              <a:ext cx="24434" cy="3125894"/>
            </a:xfrm>
            <a:custGeom>
              <a:avLst/>
              <a:gdLst>
                <a:gd name="T0" fmla="*/ 9 w 9"/>
                <a:gd name="T1" fmla="*/ 0 h 1158"/>
                <a:gd name="T2" fmla="*/ 0 w 9"/>
                <a:gd name="T3" fmla="*/ 0 h 1158"/>
                <a:gd name="T4" fmla="*/ 0 w 9"/>
                <a:gd name="T5" fmla="*/ 63 h 1158"/>
                <a:gd name="T6" fmla="*/ 0 w 9"/>
                <a:gd name="T7" fmla="*/ 73 h 1158"/>
                <a:gd name="T8" fmla="*/ 0 w 9"/>
                <a:gd name="T9" fmla="*/ 245 h 1158"/>
                <a:gd name="T10" fmla="*/ 0 w 9"/>
                <a:gd name="T11" fmla="*/ 255 h 1158"/>
                <a:gd name="T12" fmla="*/ 0 w 9"/>
                <a:gd name="T13" fmla="*/ 406 h 1158"/>
                <a:gd name="T14" fmla="*/ 0 w 9"/>
                <a:gd name="T15" fmla="*/ 416 h 1158"/>
                <a:gd name="T16" fmla="*/ 0 w 9"/>
                <a:gd name="T17" fmla="*/ 545 h 1158"/>
                <a:gd name="T18" fmla="*/ 0 w 9"/>
                <a:gd name="T19" fmla="*/ 554 h 1158"/>
                <a:gd name="T20" fmla="*/ 0 w 9"/>
                <a:gd name="T21" fmla="*/ 668 h 1158"/>
                <a:gd name="T22" fmla="*/ 0 w 9"/>
                <a:gd name="T23" fmla="*/ 676 h 1158"/>
                <a:gd name="T24" fmla="*/ 0 w 9"/>
                <a:gd name="T25" fmla="*/ 1114 h 1158"/>
                <a:gd name="T26" fmla="*/ 5 w 9"/>
                <a:gd name="T27" fmla="*/ 1158 h 1158"/>
                <a:gd name="T28" fmla="*/ 9 w 9"/>
                <a:gd name="T29" fmla="*/ 1120 h 1158"/>
                <a:gd name="T30" fmla="*/ 9 w 9"/>
                <a:gd name="T31" fmla="*/ 680 h 1158"/>
                <a:gd name="T32" fmla="*/ 9 w 9"/>
                <a:gd name="T33" fmla="*/ 671 h 1158"/>
                <a:gd name="T34" fmla="*/ 9 w 9"/>
                <a:gd name="T35" fmla="*/ 558 h 1158"/>
                <a:gd name="T36" fmla="*/ 9 w 9"/>
                <a:gd name="T37" fmla="*/ 548 h 1158"/>
                <a:gd name="T38" fmla="*/ 9 w 9"/>
                <a:gd name="T39" fmla="*/ 421 h 1158"/>
                <a:gd name="T40" fmla="*/ 9 w 9"/>
                <a:gd name="T41" fmla="*/ 411 h 1158"/>
                <a:gd name="T42" fmla="*/ 9 w 9"/>
                <a:gd name="T43" fmla="*/ 261 h 1158"/>
                <a:gd name="T44" fmla="*/ 9 w 9"/>
                <a:gd name="T45" fmla="*/ 251 h 1158"/>
                <a:gd name="T46" fmla="*/ 9 w 9"/>
                <a:gd name="T47" fmla="*/ 80 h 1158"/>
                <a:gd name="T48" fmla="*/ 9 w 9"/>
                <a:gd name="T49" fmla="*/ 70 h 1158"/>
                <a:gd name="T50" fmla="*/ 9 w 9"/>
                <a:gd name="T5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1158">
                  <a:moveTo>
                    <a:pt x="9" y="0"/>
                  </a:moveTo>
                  <a:lnTo>
                    <a:pt x="0" y="0"/>
                  </a:lnTo>
                  <a:lnTo>
                    <a:pt x="0" y="63"/>
                  </a:lnTo>
                  <a:lnTo>
                    <a:pt x="0" y="73"/>
                  </a:lnTo>
                  <a:lnTo>
                    <a:pt x="0" y="245"/>
                  </a:lnTo>
                  <a:lnTo>
                    <a:pt x="0" y="255"/>
                  </a:lnTo>
                  <a:lnTo>
                    <a:pt x="0" y="406"/>
                  </a:lnTo>
                  <a:lnTo>
                    <a:pt x="0" y="416"/>
                  </a:lnTo>
                  <a:lnTo>
                    <a:pt x="0" y="545"/>
                  </a:lnTo>
                  <a:lnTo>
                    <a:pt x="0" y="554"/>
                  </a:lnTo>
                  <a:lnTo>
                    <a:pt x="0" y="668"/>
                  </a:lnTo>
                  <a:lnTo>
                    <a:pt x="0" y="676"/>
                  </a:lnTo>
                  <a:lnTo>
                    <a:pt x="0" y="1114"/>
                  </a:lnTo>
                  <a:lnTo>
                    <a:pt x="5" y="1158"/>
                  </a:lnTo>
                  <a:lnTo>
                    <a:pt x="9" y="1120"/>
                  </a:lnTo>
                  <a:lnTo>
                    <a:pt x="9" y="680"/>
                  </a:lnTo>
                  <a:lnTo>
                    <a:pt x="9" y="671"/>
                  </a:lnTo>
                  <a:lnTo>
                    <a:pt x="9" y="558"/>
                  </a:lnTo>
                  <a:lnTo>
                    <a:pt x="9" y="548"/>
                  </a:lnTo>
                  <a:lnTo>
                    <a:pt x="9" y="421"/>
                  </a:lnTo>
                  <a:lnTo>
                    <a:pt x="9" y="411"/>
                  </a:lnTo>
                  <a:lnTo>
                    <a:pt x="9" y="261"/>
                  </a:lnTo>
                  <a:lnTo>
                    <a:pt x="9" y="251"/>
                  </a:lnTo>
                  <a:lnTo>
                    <a:pt x="9" y="80"/>
                  </a:lnTo>
                  <a:lnTo>
                    <a:pt x="9" y="70"/>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3" name="Freeform 143"/>
            <p:cNvSpPr>
              <a:spLocks noChangeArrowheads="1"/>
            </p:cNvSpPr>
            <p:nvPr>
              <p:custDataLst>
                <p:tags r:id="rId139"/>
              </p:custDataLst>
            </p:nvPr>
          </p:nvSpPr>
          <p:spPr bwMode="auto">
            <a:xfrm>
              <a:off x="5091883" y="175499"/>
              <a:ext cx="24434" cy="3125894"/>
            </a:xfrm>
            <a:custGeom>
              <a:avLst/>
              <a:gdLst>
                <a:gd name="T0" fmla="*/ 9 w 9"/>
                <a:gd name="T1" fmla="*/ 0 h 1158"/>
                <a:gd name="T2" fmla="*/ 0 w 9"/>
                <a:gd name="T3" fmla="*/ 0 h 1158"/>
                <a:gd name="T4" fmla="*/ 0 w 9"/>
                <a:gd name="T5" fmla="*/ 63 h 1158"/>
                <a:gd name="T6" fmla="*/ 0 w 9"/>
                <a:gd name="T7" fmla="*/ 73 h 1158"/>
                <a:gd name="T8" fmla="*/ 0 w 9"/>
                <a:gd name="T9" fmla="*/ 245 h 1158"/>
                <a:gd name="T10" fmla="*/ 0 w 9"/>
                <a:gd name="T11" fmla="*/ 255 h 1158"/>
                <a:gd name="T12" fmla="*/ 0 w 9"/>
                <a:gd name="T13" fmla="*/ 406 h 1158"/>
                <a:gd name="T14" fmla="*/ 0 w 9"/>
                <a:gd name="T15" fmla="*/ 416 h 1158"/>
                <a:gd name="T16" fmla="*/ 0 w 9"/>
                <a:gd name="T17" fmla="*/ 545 h 1158"/>
                <a:gd name="T18" fmla="*/ 0 w 9"/>
                <a:gd name="T19" fmla="*/ 554 h 1158"/>
                <a:gd name="T20" fmla="*/ 0 w 9"/>
                <a:gd name="T21" fmla="*/ 668 h 1158"/>
                <a:gd name="T22" fmla="*/ 0 w 9"/>
                <a:gd name="T23" fmla="*/ 676 h 1158"/>
                <a:gd name="T24" fmla="*/ 0 w 9"/>
                <a:gd name="T25" fmla="*/ 1114 h 1158"/>
                <a:gd name="T26" fmla="*/ 5 w 9"/>
                <a:gd name="T27" fmla="*/ 1158 h 1158"/>
                <a:gd name="T28" fmla="*/ 9 w 9"/>
                <a:gd name="T29" fmla="*/ 1120 h 1158"/>
                <a:gd name="T30" fmla="*/ 9 w 9"/>
                <a:gd name="T31" fmla="*/ 680 h 1158"/>
                <a:gd name="T32" fmla="*/ 9 w 9"/>
                <a:gd name="T33" fmla="*/ 671 h 1158"/>
                <a:gd name="T34" fmla="*/ 9 w 9"/>
                <a:gd name="T35" fmla="*/ 558 h 1158"/>
                <a:gd name="T36" fmla="*/ 9 w 9"/>
                <a:gd name="T37" fmla="*/ 548 h 1158"/>
                <a:gd name="T38" fmla="*/ 9 w 9"/>
                <a:gd name="T39" fmla="*/ 421 h 1158"/>
                <a:gd name="T40" fmla="*/ 9 w 9"/>
                <a:gd name="T41" fmla="*/ 411 h 1158"/>
                <a:gd name="T42" fmla="*/ 9 w 9"/>
                <a:gd name="T43" fmla="*/ 261 h 1158"/>
                <a:gd name="T44" fmla="*/ 9 w 9"/>
                <a:gd name="T45" fmla="*/ 251 h 1158"/>
                <a:gd name="T46" fmla="*/ 9 w 9"/>
                <a:gd name="T47" fmla="*/ 80 h 1158"/>
                <a:gd name="T48" fmla="*/ 9 w 9"/>
                <a:gd name="T49" fmla="*/ 70 h 1158"/>
                <a:gd name="T50" fmla="*/ 9 w 9"/>
                <a:gd name="T5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1158">
                  <a:moveTo>
                    <a:pt x="9" y="0"/>
                  </a:moveTo>
                  <a:lnTo>
                    <a:pt x="0" y="0"/>
                  </a:lnTo>
                  <a:lnTo>
                    <a:pt x="0" y="63"/>
                  </a:lnTo>
                  <a:lnTo>
                    <a:pt x="0" y="73"/>
                  </a:lnTo>
                  <a:lnTo>
                    <a:pt x="0" y="245"/>
                  </a:lnTo>
                  <a:lnTo>
                    <a:pt x="0" y="255"/>
                  </a:lnTo>
                  <a:lnTo>
                    <a:pt x="0" y="406"/>
                  </a:lnTo>
                  <a:lnTo>
                    <a:pt x="0" y="416"/>
                  </a:lnTo>
                  <a:lnTo>
                    <a:pt x="0" y="545"/>
                  </a:lnTo>
                  <a:lnTo>
                    <a:pt x="0" y="554"/>
                  </a:lnTo>
                  <a:lnTo>
                    <a:pt x="0" y="668"/>
                  </a:lnTo>
                  <a:lnTo>
                    <a:pt x="0" y="676"/>
                  </a:lnTo>
                  <a:lnTo>
                    <a:pt x="0" y="1114"/>
                  </a:lnTo>
                  <a:lnTo>
                    <a:pt x="5" y="1158"/>
                  </a:lnTo>
                  <a:lnTo>
                    <a:pt x="9" y="1120"/>
                  </a:lnTo>
                  <a:lnTo>
                    <a:pt x="9" y="680"/>
                  </a:lnTo>
                  <a:lnTo>
                    <a:pt x="9" y="671"/>
                  </a:lnTo>
                  <a:lnTo>
                    <a:pt x="9" y="558"/>
                  </a:lnTo>
                  <a:lnTo>
                    <a:pt x="9" y="548"/>
                  </a:lnTo>
                  <a:lnTo>
                    <a:pt x="9" y="421"/>
                  </a:lnTo>
                  <a:lnTo>
                    <a:pt x="9" y="411"/>
                  </a:lnTo>
                  <a:lnTo>
                    <a:pt x="9" y="261"/>
                  </a:lnTo>
                  <a:lnTo>
                    <a:pt x="9" y="251"/>
                  </a:lnTo>
                  <a:lnTo>
                    <a:pt x="9" y="80"/>
                  </a:lnTo>
                  <a:lnTo>
                    <a:pt x="9" y="7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4" name="Freeform 144"/>
            <p:cNvSpPr>
              <a:spLocks noChangeArrowheads="1"/>
            </p:cNvSpPr>
            <p:nvPr>
              <p:custDataLst>
                <p:tags r:id="rId140"/>
              </p:custDataLst>
            </p:nvPr>
          </p:nvSpPr>
          <p:spPr bwMode="auto">
            <a:xfrm>
              <a:off x="4751340" y="175499"/>
              <a:ext cx="354286" cy="3164688"/>
            </a:xfrm>
            <a:custGeom>
              <a:avLst/>
              <a:gdLst>
                <a:gd name="T0" fmla="*/ 9 w 131"/>
                <a:gd name="T1" fmla="*/ 0 h 1172"/>
                <a:gd name="T2" fmla="*/ 0 w 131"/>
                <a:gd name="T3" fmla="*/ 0 h 1172"/>
                <a:gd name="T4" fmla="*/ 18 w 131"/>
                <a:gd name="T5" fmla="*/ 170 h 1172"/>
                <a:gd name="T6" fmla="*/ 19 w 131"/>
                <a:gd name="T7" fmla="*/ 181 h 1172"/>
                <a:gd name="T8" fmla="*/ 38 w 131"/>
                <a:gd name="T9" fmla="*/ 355 h 1172"/>
                <a:gd name="T10" fmla="*/ 39 w 131"/>
                <a:gd name="T11" fmla="*/ 365 h 1172"/>
                <a:gd name="T12" fmla="*/ 54 w 131"/>
                <a:gd name="T13" fmla="*/ 510 h 1172"/>
                <a:gd name="T14" fmla="*/ 55 w 131"/>
                <a:gd name="T15" fmla="*/ 520 h 1172"/>
                <a:gd name="T16" fmla="*/ 69 w 131"/>
                <a:gd name="T17" fmla="*/ 645 h 1172"/>
                <a:gd name="T18" fmla="*/ 69 w 131"/>
                <a:gd name="T19" fmla="*/ 654 h 1172"/>
                <a:gd name="T20" fmla="*/ 119 w 131"/>
                <a:gd name="T21" fmla="*/ 1122 h 1172"/>
                <a:gd name="T22" fmla="*/ 129 w 131"/>
                <a:gd name="T23" fmla="*/ 1172 h 1172"/>
                <a:gd name="T24" fmla="*/ 131 w 131"/>
                <a:gd name="T25" fmla="*/ 1158 h 1172"/>
                <a:gd name="T26" fmla="*/ 126 w 131"/>
                <a:gd name="T27" fmla="*/ 1114 h 1172"/>
                <a:gd name="T28" fmla="*/ 79 w 131"/>
                <a:gd name="T29" fmla="*/ 658 h 1172"/>
                <a:gd name="T30" fmla="*/ 77 w 131"/>
                <a:gd name="T31" fmla="*/ 648 h 1172"/>
                <a:gd name="T32" fmla="*/ 64 w 131"/>
                <a:gd name="T33" fmla="*/ 524 h 1172"/>
                <a:gd name="T34" fmla="*/ 63 w 131"/>
                <a:gd name="T35" fmla="*/ 514 h 1172"/>
                <a:gd name="T36" fmla="*/ 48 w 131"/>
                <a:gd name="T37" fmla="*/ 370 h 1172"/>
                <a:gd name="T38" fmla="*/ 47 w 131"/>
                <a:gd name="T39" fmla="*/ 360 h 1172"/>
                <a:gd name="T40" fmla="*/ 28 w 131"/>
                <a:gd name="T41" fmla="*/ 187 h 1172"/>
                <a:gd name="T42" fmla="*/ 27 w 131"/>
                <a:gd name="T43" fmla="*/ 176 h 1172"/>
                <a:gd name="T44" fmla="*/ 9 w 131"/>
                <a:gd name="T4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1172">
                  <a:moveTo>
                    <a:pt x="9" y="0"/>
                  </a:moveTo>
                  <a:lnTo>
                    <a:pt x="0" y="0"/>
                  </a:lnTo>
                  <a:lnTo>
                    <a:pt x="18" y="170"/>
                  </a:lnTo>
                  <a:lnTo>
                    <a:pt x="19" y="181"/>
                  </a:lnTo>
                  <a:lnTo>
                    <a:pt x="38" y="355"/>
                  </a:lnTo>
                  <a:lnTo>
                    <a:pt x="39" y="365"/>
                  </a:lnTo>
                  <a:lnTo>
                    <a:pt x="54" y="510"/>
                  </a:lnTo>
                  <a:lnTo>
                    <a:pt x="55" y="520"/>
                  </a:lnTo>
                  <a:lnTo>
                    <a:pt x="69" y="645"/>
                  </a:lnTo>
                  <a:lnTo>
                    <a:pt x="69" y="654"/>
                  </a:lnTo>
                  <a:lnTo>
                    <a:pt x="119" y="1122"/>
                  </a:lnTo>
                  <a:lnTo>
                    <a:pt x="129" y="1172"/>
                  </a:lnTo>
                  <a:lnTo>
                    <a:pt x="131" y="1158"/>
                  </a:lnTo>
                  <a:lnTo>
                    <a:pt x="126" y="1114"/>
                  </a:lnTo>
                  <a:lnTo>
                    <a:pt x="79" y="658"/>
                  </a:lnTo>
                  <a:lnTo>
                    <a:pt x="77" y="648"/>
                  </a:lnTo>
                  <a:lnTo>
                    <a:pt x="64" y="524"/>
                  </a:lnTo>
                  <a:lnTo>
                    <a:pt x="63" y="514"/>
                  </a:lnTo>
                  <a:lnTo>
                    <a:pt x="48" y="370"/>
                  </a:lnTo>
                  <a:lnTo>
                    <a:pt x="47" y="360"/>
                  </a:lnTo>
                  <a:lnTo>
                    <a:pt x="28" y="187"/>
                  </a:lnTo>
                  <a:lnTo>
                    <a:pt x="27" y="176"/>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5" name="Freeform 145"/>
            <p:cNvSpPr>
              <a:spLocks noChangeArrowheads="1"/>
            </p:cNvSpPr>
            <p:nvPr>
              <p:custDataLst>
                <p:tags r:id="rId141"/>
              </p:custDataLst>
            </p:nvPr>
          </p:nvSpPr>
          <p:spPr bwMode="auto">
            <a:xfrm>
              <a:off x="4751340" y="175499"/>
              <a:ext cx="354286" cy="3164688"/>
            </a:xfrm>
            <a:custGeom>
              <a:avLst/>
              <a:gdLst>
                <a:gd name="T0" fmla="*/ 9 w 131"/>
                <a:gd name="T1" fmla="*/ 0 h 1172"/>
                <a:gd name="T2" fmla="*/ 0 w 131"/>
                <a:gd name="T3" fmla="*/ 0 h 1172"/>
                <a:gd name="T4" fmla="*/ 18 w 131"/>
                <a:gd name="T5" fmla="*/ 170 h 1172"/>
                <a:gd name="T6" fmla="*/ 19 w 131"/>
                <a:gd name="T7" fmla="*/ 181 h 1172"/>
                <a:gd name="T8" fmla="*/ 38 w 131"/>
                <a:gd name="T9" fmla="*/ 355 h 1172"/>
                <a:gd name="T10" fmla="*/ 39 w 131"/>
                <a:gd name="T11" fmla="*/ 365 h 1172"/>
                <a:gd name="T12" fmla="*/ 54 w 131"/>
                <a:gd name="T13" fmla="*/ 510 h 1172"/>
                <a:gd name="T14" fmla="*/ 55 w 131"/>
                <a:gd name="T15" fmla="*/ 520 h 1172"/>
                <a:gd name="T16" fmla="*/ 69 w 131"/>
                <a:gd name="T17" fmla="*/ 645 h 1172"/>
                <a:gd name="T18" fmla="*/ 69 w 131"/>
                <a:gd name="T19" fmla="*/ 654 h 1172"/>
                <a:gd name="T20" fmla="*/ 119 w 131"/>
                <a:gd name="T21" fmla="*/ 1122 h 1172"/>
                <a:gd name="T22" fmla="*/ 129 w 131"/>
                <a:gd name="T23" fmla="*/ 1172 h 1172"/>
                <a:gd name="T24" fmla="*/ 131 w 131"/>
                <a:gd name="T25" fmla="*/ 1158 h 1172"/>
                <a:gd name="T26" fmla="*/ 126 w 131"/>
                <a:gd name="T27" fmla="*/ 1114 h 1172"/>
                <a:gd name="T28" fmla="*/ 79 w 131"/>
                <a:gd name="T29" fmla="*/ 658 h 1172"/>
                <a:gd name="T30" fmla="*/ 77 w 131"/>
                <a:gd name="T31" fmla="*/ 648 h 1172"/>
                <a:gd name="T32" fmla="*/ 64 w 131"/>
                <a:gd name="T33" fmla="*/ 524 h 1172"/>
                <a:gd name="T34" fmla="*/ 63 w 131"/>
                <a:gd name="T35" fmla="*/ 514 h 1172"/>
                <a:gd name="T36" fmla="*/ 48 w 131"/>
                <a:gd name="T37" fmla="*/ 370 h 1172"/>
                <a:gd name="T38" fmla="*/ 47 w 131"/>
                <a:gd name="T39" fmla="*/ 360 h 1172"/>
                <a:gd name="T40" fmla="*/ 28 w 131"/>
                <a:gd name="T41" fmla="*/ 187 h 1172"/>
                <a:gd name="T42" fmla="*/ 27 w 131"/>
                <a:gd name="T43" fmla="*/ 176 h 1172"/>
                <a:gd name="T44" fmla="*/ 9 w 131"/>
                <a:gd name="T4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1172">
                  <a:moveTo>
                    <a:pt x="9" y="0"/>
                  </a:moveTo>
                  <a:lnTo>
                    <a:pt x="0" y="0"/>
                  </a:lnTo>
                  <a:lnTo>
                    <a:pt x="18" y="170"/>
                  </a:lnTo>
                  <a:lnTo>
                    <a:pt x="19" y="181"/>
                  </a:lnTo>
                  <a:lnTo>
                    <a:pt x="38" y="355"/>
                  </a:lnTo>
                  <a:lnTo>
                    <a:pt x="39" y="365"/>
                  </a:lnTo>
                  <a:lnTo>
                    <a:pt x="54" y="510"/>
                  </a:lnTo>
                  <a:lnTo>
                    <a:pt x="55" y="520"/>
                  </a:lnTo>
                  <a:lnTo>
                    <a:pt x="69" y="645"/>
                  </a:lnTo>
                  <a:lnTo>
                    <a:pt x="69" y="654"/>
                  </a:lnTo>
                  <a:lnTo>
                    <a:pt x="119" y="1122"/>
                  </a:lnTo>
                  <a:lnTo>
                    <a:pt x="129" y="1172"/>
                  </a:lnTo>
                  <a:lnTo>
                    <a:pt x="131" y="1158"/>
                  </a:lnTo>
                  <a:lnTo>
                    <a:pt x="126" y="1114"/>
                  </a:lnTo>
                  <a:lnTo>
                    <a:pt x="79" y="658"/>
                  </a:lnTo>
                  <a:lnTo>
                    <a:pt x="77" y="648"/>
                  </a:lnTo>
                  <a:lnTo>
                    <a:pt x="64" y="524"/>
                  </a:lnTo>
                  <a:lnTo>
                    <a:pt x="63" y="514"/>
                  </a:lnTo>
                  <a:lnTo>
                    <a:pt x="48" y="370"/>
                  </a:lnTo>
                  <a:lnTo>
                    <a:pt x="47" y="360"/>
                  </a:lnTo>
                  <a:lnTo>
                    <a:pt x="28" y="187"/>
                  </a:lnTo>
                  <a:lnTo>
                    <a:pt x="27" y="17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6" name="Freeform 146"/>
            <p:cNvSpPr>
              <a:spLocks noChangeArrowheads="1"/>
            </p:cNvSpPr>
            <p:nvPr>
              <p:custDataLst>
                <p:tags r:id="rId142"/>
              </p:custDataLst>
            </p:nvPr>
          </p:nvSpPr>
          <p:spPr bwMode="auto">
            <a:xfrm>
              <a:off x="4403162" y="175499"/>
              <a:ext cx="697883" cy="3185577"/>
            </a:xfrm>
            <a:custGeom>
              <a:avLst/>
              <a:gdLst>
                <a:gd name="T0" fmla="*/ 9 w 258"/>
                <a:gd name="T1" fmla="*/ 0 h 1180"/>
                <a:gd name="T2" fmla="*/ 0 w 258"/>
                <a:gd name="T3" fmla="*/ 0 h 1180"/>
                <a:gd name="T4" fmla="*/ 17 w 258"/>
                <a:gd name="T5" fmla="*/ 79 h 1180"/>
                <a:gd name="T6" fmla="*/ 20 w 258"/>
                <a:gd name="T7" fmla="*/ 91 h 1180"/>
                <a:gd name="T8" fmla="*/ 63 w 258"/>
                <a:gd name="T9" fmla="*/ 295 h 1180"/>
                <a:gd name="T10" fmla="*/ 65 w 258"/>
                <a:gd name="T11" fmla="*/ 306 h 1180"/>
                <a:gd name="T12" fmla="*/ 100 w 258"/>
                <a:gd name="T13" fmla="*/ 471 h 1180"/>
                <a:gd name="T14" fmla="*/ 103 w 258"/>
                <a:gd name="T15" fmla="*/ 481 h 1180"/>
                <a:gd name="T16" fmla="*/ 132 w 258"/>
                <a:gd name="T17" fmla="*/ 620 h 1180"/>
                <a:gd name="T18" fmla="*/ 134 w 258"/>
                <a:gd name="T19" fmla="*/ 630 h 1180"/>
                <a:gd name="T20" fmla="*/ 239 w 258"/>
                <a:gd name="T21" fmla="*/ 1122 h 1180"/>
                <a:gd name="T22" fmla="*/ 258 w 258"/>
                <a:gd name="T23" fmla="*/ 1180 h 1180"/>
                <a:gd name="T24" fmla="*/ 258 w 258"/>
                <a:gd name="T25" fmla="*/ 1172 h 1180"/>
                <a:gd name="T26" fmla="*/ 248 w 258"/>
                <a:gd name="T27" fmla="*/ 1122 h 1180"/>
                <a:gd name="T28" fmla="*/ 144 w 258"/>
                <a:gd name="T29" fmla="*/ 633 h 1180"/>
                <a:gd name="T30" fmla="*/ 142 w 258"/>
                <a:gd name="T31" fmla="*/ 624 h 1180"/>
                <a:gd name="T32" fmla="*/ 112 w 258"/>
                <a:gd name="T33" fmla="*/ 486 h 1180"/>
                <a:gd name="T34" fmla="*/ 110 w 258"/>
                <a:gd name="T35" fmla="*/ 475 h 1180"/>
                <a:gd name="T36" fmla="*/ 75 w 258"/>
                <a:gd name="T37" fmla="*/ 312 h 1180"/>
                <a:gd name="T38" fmla="*/ 73 w 258"/>
                <a:gd name="T39" fmla="*/ 300 h 1180"/>
                <a:gd name="T40" fmla="*/ 30 w 258"/>
                <a:gd name="T41" fmla="*/ 98 h 1180"/>
                <a:gd name="T42" fmla="*/ 27 w 258"/>
                <a:gd name="T43" fmla="*/ 86 h 1180"/>
                <a:gd name="T44" fmla="*/ 9 w 258"/>
                <a:gd name="T45"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1180">
                  <a:moveTo>
                    <a:pt x="9" y="0"/>
                  </a:moveTo>
                  <a:lnTo>
                    <a:pt x="0" y="0"/>
                  </a:lnTo>
                  <a:lnTo>
                    <a:pt x="17" y="79"/>
                  </a:lnTo>
                  <a:lnTo>
                    <a:pt x="20" y="91"/>
                  </a:lnTo>
                  <a:lnTo>
                    <a:pt x="63" y="295"/>
                  </a:lnTo>
                  <a:lnTo>
                    <a:pt x="65" y="306"/>
                  </a:lnTo>
                  <a:lnTo>
                    <a:pt x="100" y="471"/>
                  </a:lnTo>
                  <a:lnTo>
                    <a:pt x="103" y="481"/>
                  </a:lnTo>
                  <a:lnTo>
                    <a:pt x="132" y="620"/>
                  </a:lnTo>
                  <a:lnTo>
                    <a:pt x="134" y="630"/>
                  </a:lnTo>
                  <a:lnTo>
                    <a:pt x="239" y="1122"/>
                  </a:lnTo>
                  <a:lnTo>
                    <a:pt x="258" y="1180"/>
                  </a:lnTo>
                  <a:lnTo>
                    <a:pt x="258" y="1172"/>
                  </a:lnTo>
                  <a:lnTo>
                    <a:pt x="248" y="1122"/>
                  </a:lnTo>
                  <a:lnTo>
                    <a:pt x="144" y="633"/>
                  </a:lnTo>
                  <a:lnTo>
                    <a:pt x="142" y="624"/>
                  </a:lnTo>
                  <a:lnTo>
                    <a:pt x="112" y="486"/>
                  </a:lnTo>
                  <a:lnTo>
                    <a:pt x="110" y="475"/>
                  </a:lnTo>
                  <a:lnTo>
                    <a:pt x="75" y="312"/>
                  </a:lnTo>
                  <a:lnTo>
                    <a:pt x="73" y="300"/>
                  </a:lnTo>
                  <a:lnTo>
                    <a:pt x="30" y="98"/>
                  </a:lnTo>
                  <a:lnTo>
                    <a:pt x="27" y="86"/>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7" name="Freeform 147"/>
            <p:cNvSpPr>
              <a:spLocks noChangeArrowheads="1"/>
            </p:cNvSpPr>
            <p:nvPr>
              <p:custDataLst>
                <p:tags r:id="rId143"/>
              </p:custDataLst>
            </p:nvPr>
          </p:nvSpPr>
          <p:spPr bwMode="auto">
            <a:xfrm>
              <a:off x="4403162" y="175499"/>
              <a:ext cx="697883" cy="3185577"/>
            </a:xfrm>
            <a:custGeom>
              <a:avLst/>
              <a:gdLst>
                <a:gd name="T0" fmla="*/ 9 w 258"/>
                <a:gd name="T1" fmla="*/ 0 h 1180"/>
                <a:gd name="T2" fmla="*/ 0 w 258"/>
                <a:gd name="T3" fmla="*/ 0 h 1180"/>
                <a:gd name="T4" fmla="*/ 17 w 258"/>
                <a:gd name="T5" fmla="*/ 79 h 1180"/>
                <a:gd name="T6" fmla="*/ 20 w 258"/>
                <a:gd name="T7" fmla="*/ 91 h 1180"/>
                <a:gd name="T8" fmla="*/ 63 w 258"/>
                <a:gd name="T9" fmla="*/ 295 h 1180"/>
                <a:gd name="T10" fmla="*/ 65 w 258"/>
                <a:gd name="T11" fmla="*/ 306 h 1180"/>
                <a:gd name="T12" fmla="*/ 100 w 258"/>
                <a:gd name="T13" fmla="*/ 471 h 1180"/>
                <a:gd name="T14" fmla="*/ 103 w 258"/>
                <a:gd name="T15" fmla="*/ 481 h 1180"/>
                <a:gd name="T16" fmla="*/ 132 w 258"/>
                <a:gd name="T17" fmla="*/ 620 h 1180"/>
                <a:gd name="T18" fmla="*/ 134 w 258"/>
                <a:gd name="T19" fmla="*/ 630 h 1180"/>
                <a:gd name="T20" fmla="*/ 239 w 258"/>
                <a:gd name="T21" fmla="*/ 1122 h 1180"/>
                <a:gd name="T22" fmla="*/ 258 w 258"/>
                <a:gd name="T23" fmla="*/ 1180 h 1180"/>
                <a:gd name="T24" fmla="*/ 258 w 258"/>
                <a:gd name="T25" fmla="*/ 1172 h 1180"/>
                <a:gd name="T26" fmla="*/ 248 w 258"/>
                <a:gd name="T27" fmla="*/ 1122 h 1180"/>
                <a:gd name="T28" fmla="*/ 144 w 258"/>
                <a:gd name="T29" fmla="*/ 633 h 1180"/>
                <a:gd name="T30" fmla="*/ 142 w 258"/>
                <a:gd name="T31" fmla="*/ 624 h 1180"/>
                <a:gd name="T32" fmla="*/ 112 w 258"/>
                <a:gd name="T33" fmla="*/ 486 h 1180"/>
                <a:gd name="T34" fmla="*/ 110 w 258"/>
                <a:gd name="T35" fmla="*/ 475 h 1180"/>
                <a:gd name="T36" fmla="*/ 75 w 258"/>
                <a:gd name="T37" fmla="*/ 312 h 1180"/>
                <a:gd name="T38" fmla="*/ 73 w 258"/>
                <a:gd name="T39" fmla="*/ 300 h 1180"/>
                <a:gd name="T40" fmla="*/ 30 w 258"/>
                <a:gd name="T41" fmla="*/ 98 h 1180"/>
                <a:gd name="T42" fmla="*/ 27 w 258"/>
                <a:gd name="T43" fmla="*/ 86 h 1180"/>
                <a:gd name="T44" fmla="*/ 9 w 258"/>
                <a:gd name="T45"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1180">
                  <a:moveTo>
                    <a:pt x="9" y="0"/>
                  </a:moveTo>
                  <a:lnTo>
                    <a:pt x="0" y="0"/>
                  </a:lnTo>
                  <a:lnTo>
                    <a:pt x="17" y="79"/>
                  </a:lnTo>
                  <a:lnTo>
                    <a:pt x="20" y="91"/>
                  </a:lnTo>
                  <a:lnTo>
                    <a:pt x="63" y="295"/>
                  </a:lnTo>
                  <a:lnTo>
                    <a:pt x="65" y="306"/>
                  </a:lnTo>
                  <a:lnTo>
                    <a:pt x="100" y="471"/>
                  </a:lnTo>
                  <a:lnTo>
                    <a:pt x="103" y="481"/>
                  </a:lnTo>
                  <a:lnTo>
                    <a:pt x="132" y="620"/>
                  </a:lnTo>
                  <a:lnTo>
                    <a:pt x="134" y="630"/>
                  </a:lnTo>
                  <a:lnTo>
                    <a:pt x="239" y="1122"/>
                  </a:lnTo>
                  <a:lnTo>
                    <a:pt x="258" y="1180"/>
                  </a:lnTo>
                  <a:lnTo>
                    <a:pt x="258" y="1172"/>
                  </a:lnTo>
                  <a:lnTo>
                    <a:pt x="248" y="1122"/>
                  </a:lnTo>
                  <a:lnTo>
                    <a:pt x="144" y="633"/>
                  </a:lnTo>
                  <a:lnTo>
                    <a:pt x="142" y="624"/>
                  </a:lnTo>
                  <a:lnTo>
                    <a:pt x="112" y="486"/>
                  </a:lnTo>
                  <a:lnTo>
                    <a:pt x="110" y="475"/>
                  </a:lnTo>
                  <a:lnTo>
                    <a:pt x="75" y="312"/>
                  </a:lnTo>
                  <a:lnTo>
                    <a:pt x="73" y="300"/>
                  </a:lnTo>
                  <a:lnTo>
                    <a:pt x="30" y="98"/>
                  </a:lnTo>
                  <a:lnTo>
                    <a:pt x="27" y="8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8" name="Freeform 148"/>
            <p:cNvSpPr>
              <a:spLocks noChangeArrowheads="1"/>
            </p:cNvSpPr>
            <p:nvPr>
              <p:custDataLst>
                <p:tags r:id="rId144"/>
              </p:custDataLst>
            </p:nvPr>
          </p:nvSpPr>
          <p:spPr bwMode="auto">
            <a:xfrm>
              <a:off x="4044295" y="175499"/>
              <a:ext cx="1056750" cy="3197514"/>
            </a:xfrm>
            <a:custGeom>
              <a:avLst/>
              <a:gdLst>
                <a:gd name="T0" fmla="*/ 9 w 391"/>
                <a:gd name="T1" fmla="*/ 0 h 1184"/>
                <a:gd name="T2" fmla="*/ 0 w 391"/>
                <a:gd name="T3" fmla="*/ 0 h 1184"/>
                <a:gd name="T4" fmla="*/ 73 w 391"/>
                <a:gd name="T5" fmla="*/ 223 h 1184"/>
                <a:gd name="T6" fmla="*/ 76 w 391"/>
                <a:gd name="T7" fmla="*/ 235 h 1184"/>
                <a:gd name="T8" fmla="*/ 138 w 391"/>
                <a:gd name="T9" fmla="*/ 425 h 1184"/>
                <a:gd name="T10" fmla="*/ 141 w 391"/>
                <a:gd name="T11" fmla="*/ 436 h 1184"/>
                <a:gd name="T12" fmla="*/ 192 w 391"/>
                <a:gd name="T13" fmla="*/ 591 h 1184"/>
                <a:gd name="T14" fmla="*/ 195 w 391"/>
                <a:gd name="T15" fmla="*/ 602 h 1184"/>
                <a:gd name="T16" fmla="*/ 364 w 391"/>
                <a:gd name="T17" fmla="*/ 1124 h 1184"/>
                <a:gd name="T18" fmla="*/ 390 w 391"/>
                <a:gd name="T19" fmla="*/ 1184 h 1184"/>
                <a:gd name="T20" fmla="*/ 391 w 391"/>
                <a:gd name="T21" fmla="*/ 1180 h 1184"/>
                <a:gd name="T22" fmla="*/ 372 w 391"/>
                <a:gd name="T23" fmla="*/ 1122 h 1184"/>
                <a:gd name="T24" fmla="*/ 205 w 391"/>
                <a:gd name="T25" fmla="*/ 606 h 1184"/>
                <a:gd name="T26" fmla="*/ 202 w 391"/>
                <a:gd name="T27" fmla="*/ 595 h 1184"/>
                <a:gd name="T28" fmla="*/ 152 w 391"/>
                <a:gd name="T29" fmla="*/ 441 h 1184"/>
                <a:gd name="T30" fmla="*/ 148 w 391"/>
                <a:gd name="T31" fmla="*/ 430 h 1184"/>
                <a:gd name="T32" fmla="*/ 87 w 391"/>
                <a:gd name="T33" fmla="*/ 241 h 1184"/>
                <a:gd name="T34" fmla="*/ 83 w 391"/>
                <a:gd name="T35" fmla="*/ 229 h 1184"/>
                <a:gd name="T36" fmla="*/ 9 w 391"/>
                <a:gd name="T3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1" h="1184">
                  <a:moveTo>
                    <a:pt x="9" y="0"/>
                  </a:moveTo>
                  <a:lnTo>
                    <a:pt x="0" y="0"/>
                  </a:lnTo>
                  <a:lnTo>
                    <a:pt x="73" y="223"/>
                  </a:lnTo>
                  <a:lnTo>
                    <a:pt x="76" y="235"/>
                  </a:lnTo>
                  <a:lnTo>
                    <a:pt x="138" y="425"/>
                  </a:lnTo>
                  <a:lnTo>
                    <a:pt x="141" y="436"/>
                  </a:lnTo>
                  <a:lnTo>
                    <a:pt x="192" y="591"/>
                  </a:lnTo>
                  <a:lnTo>
                    <a:pt x="195" y="602"/>
                  </a:lnTo>
                  <a:lnTo>
                    <a:pt x="364" y="1124"/>
                  </a:lnTo>
                  <a:lnTo>
                    <a:pt x="390" y="1184"/>
                  </a:lnTo>
                  <a:lnTo>
                    <a:pt x="391" y="1180"/>
                  </a:lnTo>
                  <a:lnTo>
                    <a:pt x="372" y="1122"/>
                  </a:lnTo>
                  <a:lnTo>
                    <a:pt x="205" y="606"/>
                  </a:lnTo>
                  <a:lnTo>
                    <a:pt x="202" y="595"/>
                  </a:lnTo>
                  <a:lnTo>
                    <a:pt x="152" y="441"/>
                  </a:lnTo>
                  <a:lnTo>
                    <a:pt x="148" y="430"/>
                  </a:lnTo>
                  <a:lnTo>
                    <a:pt x="87" y="241"/>
                  </a:lnTo>
                  <a:lnTo>
                    <a:pt x="83" y="229"/>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9" name="Freeform 149"/>
            <p:cNvSpPr>
              <a:spLocks noChangeArrowheads="1"/>
            </p:cNvSpPr>
            <p:nvPr>
              <p:custDataLst>
                <p:tags r:id="rId145"/>
              </p:custDataLst>
            </p:nvPr>
          </p:nvSpPr>
          <p:spPr bwMode="auto">
            <a:xfrm>
              <a:off x="4044295" y="175499"/>
              <a:ext cx="1056750" cy="3197514"/>
            </a:xfrm>
            <a:custGeom>
              <a:avLst/>
              <a:gdLst>
                <a:gd name="T0" fmla="*/ 9 w 391"/>
                <a:gd name="T1" fmla="*/ 0 h 1184"/>
                <a:gd name="T2" fmla="*/ 0 w 391"/>
                <a:gd name="T3" fmla="*/ 0 h 1184"/>
                <a:gd name="T4" fmla="*/ 73 w 391"/>
                <a:gd name="T5" fmla="*/ 223 h 1184"/>
                <a:gd name="T6" fmla="*/ 76 w 391"/>
                <a:gd name="T7" fmla="*/ 235 h 1184"/>
                <a:gd name="T8" fmla="*/ 138 w 391"/>
                <a:gd name="T9" fmla="*/ 425 h 1184"/>
                <a:gd name="T10" fmla="*/ 141 w 391"/>
                <a:gd name="T11" fmla="*/ 436 h 1184"/>
                <a:gd name="T12" fmla="*/ 192 w 391"/>
                <a:gd name="T13" fmla="*/ 591 h 1184"/>
                <a:gd name="T14" fmla="*/ 195 w 391"/>
                <a:gd name="T15" fmla="*/ 602 h 1184"/>
                <a:gd name="T16" fmla="*/ 364 w 391"/>
                <a:gd name="T17" fmla="*/ 1124 h 1184"/>
                <a:gd name="T18" fmla="*/ 390 w 391"/>
                <a:gd name="T19" fmla="*/ 1184 h 1184"/>
                <a:gd name="T20" fmla="*/ 391 w 391"/>
                <a:gd name="T21" fmla="*/ 1180 h 1184"/>
                <a:gd name="T22" fmla="*/ 372 w 391"/>
                <a:gd name="T23" fmla="*/ 1122 h 1184"/>
                <a:gd name="T24" fmla="*/ 205 w 391"/>
                <a:gd name="T25" fmla="*/ 606 h 1184"/>
                <a:gd name="T26" fmla="*/ 202 w 391"/>
                <a:gd name="T27" fmla="*/ 595 h 1184"/>
                <a:gd name="T28" fmla="*/ 152 w 391"/>
                <a:gd name="T29" fmla="*/ 441 h 1184"/>
                <a:gd name="T30" fmla="*/ 148 w 391"/>
                <a:gd name="T31" fmla="*/ 430 h 1184"/>
                <a:gd name="T32" fmla="*/ 87 w 391"/>
                <a:gd name="T33" fmla="*/ 241 h 1184"/>
                <a:gd name="T34" fmla="*/ 83 w 391"/>
                <a:gd name="T35" fmla="*/ 229 h 1184"/>
                <a:gd name="T36" fmla="*/ 9 w 391"/>
                <a:gd name="T3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1" h="1184">
                  <a:moveTo>
                    <a:pt x="9" y="0"/>
                  </a:moveTo>
                  <a:lnTo>
                    <a:pt x="0" y="0"/>
                  </a:lnTo>
                  <a:lnTo>
                    <a:pt x="73" y="223"/>
                  </a:lnTo>
                  <a:lnTo>
                    <a:pt x="76" y="235"/>
                  </a:lnTo>
                  <a:lnTo>
                    <a:pt x="138" y="425"/>
                  </a:lnTo>
                  <a:lnTo>
                    <a:pt x="141" y="436"/>
                  </a:lnTo>
                  <a:lnTo>
                    <a:pt x="192" y="591"/>
                  </a:lnTo>
                  <a:lnTo>
                    <a:pt x="195" y="602"/>
                  </a:lnTo>
                  <a:lnTo>
                    <a:pt x="364" y="1124"/>
                  </a:lnTo>
                  <a:lnTo>
                    <a:pt x="390" y="1184"/>
                  </a:lnTo>
                  <a:lnTo>
                    <a:pt x="391" y="1180"/>
                  </a:lnTo>
                  <a:lnTo>
                    <a:pt x="372" y="1122"/>
                  </a:lnTo>
                  <a:lnTo>
                    <a:pt x="205" y="606"/>
                  </a:lnTo>
                  <a:lnTo>
                    <a:pt x="202" y="595"/>
                  </a:lnTo>
                  <a:lnTo>
                    <a:pt x="152" y="441"/>
                  </a:lnTo>
                  <a:lnTo>
                    <a:pt x="148" y="430"/>
                  </a:lnTo>
                  <a:lnTo>
                    <a:pt x="87" y="241"/>
                  </a:lnTo>
                  <a:lnTo>
                    <a:pt x="83" y="22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0" name="Freeform 150"/>
            <p:cNvSpPr>
              <a:spLocks noChangeArrowheads="1"/>
            </p:cNvSpPr>
            <p:nvPr>
              <p:custDataLst>
                <p:tags r:id="rId146"/>
              </p:custDataLst>
            </p:nvPr>
          </p:nvSpPr>
          <p:spPr bwMode="auto">
            <a:xfrm>
              <a:off x="3668630" y="175499"/>
              <a:ext cx="1429361" cy="3204973"/>
            </a:xfrm>
            <a:custGeom>
              <a:avLst/>
              <a:gdLst>
                <a:gd name="T0" fmla="*/ 9 w 529"/>
                <a:gd name="T1" fmla="*/ 0 h 1187"/>
                <a:gd name="T2" fmla="*/ 0 w 529"/>
                <a:gd name="T3" fmla="*/ 0 h 1187"/>
                <a:gd name="T4" fmla="*/ 59 w 529"/>
                <a:gd name="T5" fmla="*/ 135 h 1187"/>
                <a:gd name="T6" fmla="*/ 65 w 529"/>
                <a:gd name="T7" fmla="*/ 148 h 1187"/>
                <a:gd name="T8" fmla="*/ 162 w 529"/>
                <a:gd name="T9" fmla="*/ 370 h 1187"/>
                <a:gd name="T10" fmla="*/ 168 w 529"/>
                <a:gd name="T11" fmla="*/ 382 h 1187"/>
                <a:gd name="T12" fmla="*/ 245 w 529"/>
                <a:gd name="T13" fmla="*/ 558 h 1187"/>
                <a:gd name="T14" fmla="*/ 250 w 529"/>
                <a:gd name="T15" fmla="*/ 569 h 1187"/>
                <a:gd name="T16" fmla="*/ 494 w 529"/>
                <a:gd name="T17" fmla="*/ 1125 h 1187"/>
                <a:gd name="T18" fmla="*/ 529 w 529"/>
                <a:gd name="T19" fmla="*/ 1187 h 1187"/>
                <a:gd name="T20" fmla="*/ 529 w 529"/>
                <a:gd name="T21" fmla="*/ 1184 h 1187"/>
                <a:gd name="T22" fmla="*/ 503 w 529"/>
                <a:gd name="T23" fmla="*/ 1124 h 1187"/>
                <a:gd name="T24" fmla="*/ 261 w 529"/>
                <a:gd name="T25" fmla="*/ 574 h 1187"/>
                <a:gd name="T26" fmla="*/ 256 w 529"/>
                <a:gd name="T27" fmla="*/ 562 h 1187"/>
                <a:gd name="T28" fmla="*/ 179 w 529"/>
                <a:gd name="T29" fmla="*/ 388 h 1187"/>
                <a:gd name="T30" fmla="*/ 174 w 529"/>
                <a:gd name="T31" fmla="*/ 376 h 1187"/>
                <a:gd name="T32" fmla="*/ 78 w 529"/>
                <a:gd name="T33" fmla="*/ 155 h 1187"/>
                <a:gd name="T34" fmla="*/ 71 w 529"/>
                <a:gd name="T35" fmla="*/ 143 h 1187"/>
                <a:gd name="T36" fmla="*/ 9 w 529"/>
                <a:gd name="T3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9" h="1187">
                  <a:moveTo>
                    <a:pt x="9" y="0"/>
                  </a:moveTo>
                  <a:lnTo>
                    <a:pt x="0" y="0"/>
                  </a:lnTo>
                  <a:lnTo>
                    <a:pt x="59" y="135"/>
                  </a:lnTo>
                  <a:lnTo>
                    <a:pt x="65" y="148"/>
                  </a:lnTo>
                  <a:lnTo>
                    <a:pt x="162" y="370"/>
                  </a:lnTo>
                  <a:lnTo>
                    <a:pt x="168" y="382"/>
                  </a:lnTo>
                  <a:lnTo>
                    <a:pt x="245" y="558"/>
                  </a:lnTo>
                  <a:lnTo>
                    <a:pt x="250" y="569"/>
                  </a:lnTo>
                  <a:lnTo>
                    <a:pt x="494" y="1125"/>
                  </a:lnTo>
                  <a:lnTo>
                    <a:pt x="529" y="1187"/>
                  </a:lnTo>
                  <a:lnTo>
                    <a:pt x="529" y="1184"/>
                  </a:lnTo>
                  <a:lnTo>
                    <a:pt x="503" y="1124"/>
                  </a:lnTo>
                  <a:lnTo>
                    <a:pt x="261" y="574"/>
                  </a:lnTo>
                  <a:lnTo>
                    <a:pt x="256" y="562"/>
                  </a:lnTo>
                  <a:lnTo>
                    <a:pt x="179" y="388"/>
                  </a:lnTo>
                  <a:lnTo>
                    <a:pt x="174" y="376"/>
                  </a:lnTo>
                  <a:lnTo>
                    <a:pt x="78" y="155"/>
                  </a:lnTo>
                  <a:lnTo>
                    <a:pt x="71" y="143"/>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1" name="Freeform 151"/>
            <p:cNvSpPr>
              <a:spLocks noChangeArrowheads="1"/>
            </p:cNvSpPr>
            <p:nvPr>
              <p:custDataLst>
                <p:tags r:id="rId147"/>
              </p:custDataLst>
            </p:nvPr>
          </p:nvSpPr>
          <p:spPr bwMode="auto">
            <a:xfrm>
              <a:off x="3668630" y="175499"/>
              <a:ext cx="1429361" cy="3204973"/>
            </a:xfrm>
            <a:custGeom>
              <a:avLst/>
              <a:gdLst>
                <a:gd name="T0" fmla="*/ 9 w 529"/>
                <a:gd name="T1" fmla="*/ 0 h 1187"/>
                <a:gd name="T2" fmla="*/ 0 w 529"/>
                <a:gd name="T3" fmla="*/ 0 h 1187"/>
                <a:gd name="T4" fmla="*/ 59 w 529"/>
                <a:gd name="T5" fmla="*/ 135 h 1187"/>
                <a:gd name="T6" fmla="*/ 65 w 529"/>
                <a:gd name="T7" fmla="*/ 148 h 1187"/>
                <a:gd name="T8" fmla="*/ 162 w 529"/>
                <a:gd name="T9" fmla="*/ 370 h 1187"/>
                <a:gd name="T10" fmla="*/ 168 w 529"/>
                <a:gd name="T11" fmla="*/ 382 h 1187"/>
                <a:gd name="T12" fmla="*/ 245 w 529"/>
                <a:gd name="T13" fmla="*/ 558 h 1187"/>
                <a:gd name="T14" fmla="*/ 250 w 529"/>
                <a:gd name="T15" fmla="*/ 569 h 1187"/>
                <a:gd name="T16" fmla="*/ 494 w 529"/>
                <a:gd name="T17" fmla="*/ 1125 h 1187"/>
                <a:gd name="T18" fmla="*/ 529 w 529"/>
                <a:gd name="T19" fmla="*/ 1187 h 1187"/>
                <a:gd name="T20" fmla="*/ 529 w 529"/>
                <a:gd name="T21" fmla="*/ 1184 h 1187"/>
                <a:gd name="T22" fmla="*/ 503 w 529"/>
                <a:gd name="T23" fmla="*/ 1124 h 1187"/>
                <a:gd name="T24" fmla="*/ 261 w 529"/>
                <a:gd name="T25" fmla="*/ 574 h 1187"/>
                <a:gd name="T26" fmla="*/ 256 w 529"/>
                <a:gd name="T27" fmla="*/ 562 h 1187"/>
                <a:gd name="T28" fmla="*/ 179 w 529"/>
                <a:gd name="T29" fmla="*/ 388 h 1187"/>
                <a:gd name="T30" fmla="*/ 174 w 529"/>
                <a:gd name="T31" fmla="*/ 376 h 1187"/>
                <a:gd name="T32" fmla="*/ 78 w 529"/>
                <a:gd name="T33" fmla="*/ 155 h 1187"/>
                <a:gd name="T34" fmla="*/ 71 w 529"/>
                <a:gd name="T35" fmla="*/ 143 h 1187"/>
                <a:gd name="T36" fmla="*/ 9 w 529"/>
                <a:gd name="T3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9" h="1187">
                  <a:moveTo>
                    <a:pt x="9" y="0"/>
                  </a:moveTo>
                  <a:lnTo>
                    <a:pt x="0" y="0"/>
                  </a:lnTo>
                  <a:lnTo>
                    <a:pt x="59" y="135"/>
                  </a:lnTo>
                  <a:lnTo>
                    <a:pt x="65" y="148"/>
                  </a:lnTo>
                  <a:lnTo>
                    <a:pt x="162" y="370"/>
                  </a:lnTo>
                  <a:lnTo>
                    <a:pt x="168" y="382"/>
                  </a:lnTo>
                  <a:lnTo>
                    <a:pt x="245" y="558"/>
                  </a:lnTo>
                  <a:lnTo>
                    <a:pt x="250" y="569"/>
                  </a:lnTo>
                  <a:lnTo>
                    <a:pt x="494" y="1125"/>
                  </a:lnTo>
                  <a:lnTo>
                    <a:pt x="529" y="1187"/>
                  </a:lnTo>
                  <a:lnTo>
                    <a:pt x="529" y="1184"/>
                  </a:lnTo>
                  <a:lnTo>
                    <a:pt x="503" y="1124"/>
                  </a:lnTo>
                  <a:lnTo>
                    <a:pt x="261" y="574"/>
                  </a:lnTo>
                  <a:lnTo>
                    <a:pt x="256" y="562"/>
                  </a:lnTo>
                  <a:lnTo>
                    <a:pt x="179" y="388"/>
                  </a:lnTo>
                  <a:lnTo>
                    <a:pt x="174" y="376"/>
                  </a:lnTo>
                  <a:lnTo>
                    <a:pt x="78" y="155"/>
                  </a:lnTo>
                  <a:lnTo>
                    <a:pt x="71" y="14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2" name="Freeform 152"/>
            <p:cNvSpPr>
              <a:spLocks noChangeArrowheads="1"/>
            </p:cNvSpPr>
            <p:nvPr>
              <p:custDataLst>
                <p:tags r:id="rId148"/>
              </p:custDataLst>
            </p:nvPr>
          </p:nvSpPr>
          <p:spPr bwMode="auto">
            <a:xfrm>
              <a:off x="3267003" y="175499"/>
              <a:ext cx="1830988" cy="3210942"/>
            </a:xfrm>
            <a:custGeom>
              <a:avLst/>
              <a:gdLst>
                <a:gd name="T0" fmla="*/ 10 w 678"/>
                <a:gd name="T1" fmla="*/ 0 h 1189"/>
                <a:gd name="T2" fmla="*/ 0 w 678"/>
                <a:gd name="T3" fmla="*/ 0 h 1189"/>
                <a:gd name="T4" fmla="*/ 12 w 678"/>
                <a:gd name="T5" fmla="*/ 22 h 1189"/>
                <a:gd name="T6" fmla="*/ 21 w 678"/>
                <a:gd name="T7" fmla="*/ 37 h 1189"/>
                <a:gd name="T8" fmla="*/ 171 w 678"/>
                <a:gd name="T9" fmla="*/ 303 h 1189"/>
                <a:gd name="T10" fmla="*/ 178 w 678"/>
                <a:gd name="T11" fmla="*/ 316 h 1189"/>
                <a:gd name="T12" fmla="*/ 292 w 678"/>
                <a:gd name="T13" fmla="*/ 519 h 1189"/>
                <a:gd name="T14" fmla="*/ 299 w 678"/>
                <a:gd name="T15" fmla="*/ 531 h 1189"/>
                <a:gd name="T16" fmla="*/ 635 w 678"/>
                <a:gd name="T17" fmla="*/ 1127 h 1189"/>
                <a:gd name="T18" fmla="*/ 678 w 678"/>
                <a:gd name="T19" fmla="*/ 1189 h 1189"/>
                <a:gd name="T20" fmla="*/ 678 w 678"/>
                <a:gd name="T21" fmla="*/ 1187 h 1189"/>
                <a:gd name="T22" fmla="*/ 643 w 678"/>
                <a:gd name="T23" fmla="*/ 1125 h 1189"/>
                <a:gd name="T24" fmla="*/ 311 w 678"/>
                <a:gd name="T25" fmla="*/ 535 h 1189"/>
                <a:gd name="T26" fmla="*/ 304 w 678"/>
                <a:gd name="T27" fmla="*/ 524 h 1189"/>
                <a:gd name="T28" fmla="*/ 192 w 678"/>
                <a:gd name="T29" fmla="*/ 322 h 1189"/>
                <a:gd name="T30" fmla="*/ 184 w 678"/>
                <a:gd name="T31" fmla="*/ 310 h 1189"/>
                <a:gd name="T32" fmla="*/ 35 w 678"/>
                <a:gd name="T33" fmla="*/ 45 h 1189"/>
                <a:gd name="T34" fmla="*/ 27 w 678"/>
                <a:gd name="T35" fmla="*/ 31 h 1189"/>
                <a:gd name="T36" fmla="*/ 10 w 678"/>
                <a:gd name="T3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1189">
                  <a:moveTo>
                    <a:pt x="10" y="0"/>
                  </a:moveTo>
                  <a:lnTo>
                    <a:pt x="0" y="0"/>
                  </a:lnTo>
                  <a:lnTo>
                    <a:pt x="12" y="22"/>
                  </a:lnTo>
                  <a:lnTo>
                    <a:pt x="21" y="37"/>
                  </a:lnTo>
                  <a:lnTo>
                    <a:pt x="171" y="303"/>
                  </a:lnTo>
                  <a:lnTo>
                    <a:pt x="178" y="316"/>
                  </a:lnTo>
                  <a:lnTo>
                    <a:pt x="292" y="519"/>
                  </a:lnTo>
                  <a:lnTo>
                    <a:pt x="299" y="531"/>
                  </a:lnTo>
                  <a:lnTo>
                    <a:pt x="635" y="1127"/>
                  </a:lnTo>
                  <a:lnTo>
                    <a:pt x="678" y="1189"/>
                  </a:lnTo>
                  <a:lnTo>
                    <a:pt x="678" y="1187"/>
                  </a:lnTo>
                  <a:lnTo>
                    <a:pt x="643" y="1125"/>
                  </a:lnTo>
                  <a:lnTo>
                    <a:pt x="311" y="535"/>
                  </a:lnTo>
                  <a:lnTo>
                    <a:pt x="304" y="524"/>
                  </a:lnTo>
                  <a:lnTo>
                    <a:pt x="192" y="322"/>
                  </a:lnTo>
                  <a:lnTo>
                    <a:pt x="184" y="310"/>
                  </a:lnTo>
                  <a:lnTo>
                    <a:pt x="35" y="45"/>
                  </a:lnTo>
                  <a:lnTo>
                    <a:pt x="27" y="31"/>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3" name="Freeform 153"/>
            <p:cNvSpPr>
              <a:spLocks noChangeArrowheads="1"/>
            </p:cNvSpPr>
            <p:nvPr>
              <p:custDataLst>
                <p:tags r:id="rId149"/>
              </p:custDataLst>
            </p:nvPr>
          </p:nvSpPr>
          <p:spPr bwMode="auto">
            <a:xfrm>
              <a:off x="3267003" y="175499"/>
              <a:ext cx="1830988" cy="3210942"/>
            </a:xfrm>
            <a:custGeom>
              <a:avLst/>
              <a:gdLst>
                <a:gd name="T0" fmla="*/ 10 w 678"/>
                <a:gd name="T1" fmla="*/ 0 h 1189"/>
                <a:gd name="T2" fmla="*/ 0 w 678"/>
                <a:gd name="T3" fmla="*/ 0 h 1189"/>
                <a:gd name="T4" fmla="*/ 12 w 678"/>
                <a:gd name="T5" fmla="*/ 22 h 1189"/>
                <a:gd name="T6" fmla="*/ 21 w 678"/>
                <a:gd name="T7" fmla="*/ 37 h 1189"/>
                <a:gd name="T8" fmla="*/ 171 w 678"/>
                <a:gd name="T9" fmla="*/ 303 h 1189"/>
                <a:gd name="T10" fmla="*/ 178 w 678"/>
                <a:gd name="T11" fmla="*/ 316 h 1189"/>
                <a:gd name="T12" fmla="*/ 292 w 678"/>
                <a:gd name="T13" fmla="*/ 519 h 1189"/>
                <a:gd name="T14" fmla="*/ 299 w 678"/>
                <a:gd name="T15" fmla="*/ 531 h 1189"/>
                <a:gd name="T16" fmla="*/ 635 w 678"/>
                <a:gd name="T17" fmla="*/ 1127 h 1189"/>
                <a:gd name="T18" fmla="*/ 678 w 678"/>
                <a:gd name="T19" fmla="*/ 1189 h 1189"/>
                <a:gd name="T20" fmla="*/ 678 w 678"/>
                <a:gd name="T21" fmla="*/ 1187 h 1189"/>
                <a:gd name="T22" fmla="*/ 643 w 678"/>
                <a:gd name="T23" fmla="*/ 1125 h 1189"/>
                <a:gd name="T24" fmla="*/ 311 w 678"/>
                <a:gd name="T25" fmla="*/ 535 h 1189"/>
                <a:gd name="T26" fmla="*/ 304 w 678"/>
                <a:gd name="T27" fmla="*/ 524 h 1189"/>
                <a:gd name="T28" fmla="*/ 192 w 678"/>
                <a:gd name="T29" fmla="*/ 322 h 1189"/>
                <a:gd name="T30" fmla="*/ 184 w 678"/>
                <a:gd name="T31" fmla="*/ 310 h 1189"/>
                <a:gd name="T32" fmla="*/ 35 w 678"/>
                <a:gd name="T33" fmla="*/ 45 h 1189"/>
                <a:gd name="T34" fmla="*/ 27 w 678"/>
                <a:gd name="T35" fmla="*/ 31 h 1189"/>
                <a:gd name="T36" fmla="*/ 10 w 678"/>
                <a:gd name="T3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1189">
                  <a:moveTo>
                    <a:pt x="10" y="0"/>
                  </a:moveTo>
                  <a:lnTo>
                    <a:pt x="0" y="0"/>
                  </a:lnTo>
                  <a:lnTo>
                    <a:pt x="12" y="22"/>
                  </a:lnTo>
                  <a:lnTo>
                    <a:pt x="21" y="37"/>
                  </a:lnTo>
                  <a:lnTo>
                    <a:pt x="171" y="303"/>
                  </a:lnTo>
                  <a:lnTo>
                    <a:pt x="178" y="316"/>
                  </a:lnTo>
                  <a:lnTo>
                    <a:pt x="292" y="519"/>
                  </a:lnTo>
                  <a:lnTo>
                    <a:pt x="299" y="531"/>
                  </a:lnTo>
                  <a:lnTo>
                    <a:pt x="635" y="1127"/>
                  </a:lnTo>
                  <a:lnTo>
                    <a:pt x="678" y="1189"/>
                  </a:lnTo>
                  <a:lnTo>
                    <a:pt x="678" y="1187"/>
                  </a:lnTo>
                  <a:lnTo>
                    <a:pt x="643" y="1125"/>
                  </a:lnTo>
                  <a:lnTo>
                    <a:pt x="311" y="535"/>
                  </a:lnTo>
                  <a:lnTo>
                    <a:pt x="304" y="524"/>
                  </a:lnTo>
                  <a:lnTo>
                    <a:pt x="192" y="322"/>
                  </a:lnTo>
                  <a:lnTo>
                    <a:pt x="184" y="310"/>
                  </a:lnTo>
                  <a:lnTo>
                    <a:pt x="35" y="45"/>
                  </a:lnTo>
                  <a:lnTo>
                    <a:pt x="27" y="31"/>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4" name="Freeform 154"/>
            <p:cNvSpPr>
              <a:spLocks noChangeArrowheads="1"/>
            </p:cNvSpPr>
            <p:nvPr>
              <p:custDataLst>
                <p:tags r:id="rId150"/>
              </p:custDataLst>
            </p:nvPr>
          </p:nvSpPr>
          <p:spPr bwMode="auto">
            <a:xfrm>
              <a:off x="2831782" y="175499"/>
              <a:ext cx="2266210" cy="3215418"/>
            </a:xfrm>
            <a:custGeom>
              <a:avLst/>
              <a:gdLst>
                <a:gd name="T0" fmla="*/ 10 w 839"/>
                <a:gd name="T1" fmla="*/ 0 h 1191"/>
                <a:gd name="T2" fmla="*/ 0 w 839"/>
                <a:gd name="T3" fmla="*/ 0 h 1191"/>
                <a:gd name="T4" fmla="*/ 151 w 839"/>
                <a:gd name="T5" fmla="*/ 217 h 1191"/>
                <a:gd name="T6" fmla="*/ 161 w 839"/>
                <a:gd name="T7" fmla="*/ 231 h 1191"/>
                <a:gd name="T8" fmla="*/ 327 w 839"/>
                <a:gd name="T9" fmla="*/ 470 h 1191"/>
                <a:gd name="T10" fmla="*/ 336 w 839"/>
                <a:gd name="T11" fmla="*/ 483 h 1191"/>
                <a:gd name="T12" fmla="*/ 787 w 839"/>
                <a:gd name="T13" fmla="*/ 1130 h 1191"/>
                <a:gd name="T14" fmla="*/ 838 w 839"/>
                <a:gd name="T15" fmla="*/ 1191 h 1191"/>
                <a:gd name="T16" fmla="*/ 839 w 839"/>
                <a:gd name="T17" fmla="*/ 1189 h 1191"/>
                <a:gd name="T18" fmla="*/ 796 w 839"/>
                <a:gd name="T19" fmla="*/ 1127 h 1191"/>
                <a:gd name="T20" fmla="*/ 350 w 839"/>
                <a:gd name="T21" fmla="*/ 488 h 1191"/>
                <a:gd name="T22" fmla="*/ 341 w 839"/>
                <a:gd name="T23" fmla="*/ 476 h 1191"/>
                <a:gd name="T24" fmla="*/ 176 w 839"/>
                <a:gd name="T25" fmla="*/ 239 h 1191"/>
                <a:gd name="T26" fmla="*/ 166 w 839"/>
                <a:gd name="T27" fmla="*/ 224 h 1191"/>
                <a:gd name="T28" fmla="*/ 10 w 839"/>
                <a:gd name="T29"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9" h="1191">
                  <a:moveTo>
                    <a:pt x="10" y="0"/>
                  </a:moveTo>
                  <a:lnTo>
                    <a:pt x="0" y="0"/>
                  </a:lnTo>
                  <a:lnTo>
                    <a:pt x="151" y="217"/>
                  </a:lnTo>
                  <a:lnTo>
                    <a:pt x="161" y="231"/>
                  </a:lnTo>
                  <a:lnTo>
                    <a:pt x="327" y="470"/>
                  </a:lnTo>
                  <a:lnTo>
                    <a:pt x="336" y="483"/>
                  </a:lnTo>
                  <a:lnTo>
                    <a:pt x="787" y="1130"/>
                  </a:lnTo>
                  <a:lnTo>
                    <a:pt x="838" y="1191"/>
                  </a:lnTo>
                  <a:lnTo>
                    <a:pt x="839" y="1189"/>
                  </a:lnTo>
                  <a:lnTo>
                    <a:pt x="796" y="1127"/>
                  </a:lnTo>
                  <a:lnTo>
                    <a:pt x="350" y="488"/>
                  </a:lnTo>
                  <a:lnTo>
                    <a:pt x="341" y="476"/>
                  </a:lnTo>
                  <a:lnTo>
                    <a:pt x="176" y="239"/>
                  </a:lnTo>
                  <a:lnTo>
                    <a:pt x="166" y="224"/>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5" name="Freeform 155"/>
            <p:cNvSpPr>
              <a:spLocks noChangeArrowheads="1"/>
            </p:cNvSpPr>
            <p:nvPr>
              <p:custDataLst>
                <p:tags r:id="rId151"/>
              </p:custDataLst>
            </p:nvPr>
          </p:nvSpPr>
          <p:spPr bwMode="auto">
            <a:xfrm>
              <a:off x="2831782" y="175499"/>
              <a:ext cx="2266210" cy="3215418"/>
            </a:xfrm>
            <a:custGeom>
              <a:avLst/>
              <a:gdLst>
                <a:gd name="T0" fmla="*/ 10 w 839"/>
                <a:gd name="T1" fmla="*/ 0 h 1191"/>
                <a:gd name="T2" fmla="*/ 0 w 839"/>
                <a:gd name="T3" fmla="*/ 0 h 1191"/>
                <a:gd name="T4" fmla="*/ 151 w 839"/>
                <a:gd name="T5" fmla="*/ 217 h 1191"/>
                <a:gd name="T6" fmla="*/ 161 w 839"/>
                <a:gd name="T7" fmla="*/ 231 h 1191"/>
                <a:gd name="T8" fmla="*/ 327 w 839"/>
                <a:gd name="T9" fmla="*/ 470 h 1191"/>
                <a:gd name="T10" fmla="*/ 336 w 839"/>
                <a:gd name="T11" fmla="*/ 483 h 1191"/>
                <a:gd name="T12" fmla="*/ 787 w 839"/>
                <a:gd name="T13" fmla="*/ 1130 h 1191"/>
                <a:gd name="T14" fmla="*/ 838 w 839"/>
                <a:gd name="T15" fmla="*/ 1191 h 1191"/>
                <a:gd name="T16" fmla="*/ 839 w 839"/>
                <a:gd name="T17" fmla="*/ 1189 h 1191"/>
                <a:gd name="T18" fmla="*/ 796 w 839"/>
                <a:gd name="T19" fmla="*/ 1127 h 1191"/>
                <a:gd name="T20" fmla="*/ 350 w 839"/>
                <a:gd name="T21" fmla="*/ 488 h 1191"/>
                <a:gd name="T22" fmla="*/ 341 w 839"/>
                <a:gd name="T23" fmla="*/ 476 h 1191"/>
                <a:gd name="T24" fmla="*/ 176 w 839"/>
                <a:gd name="T25" fmla="*/ 239 h 1191"/>
                <a:gd name="T26" fmla="*/ 166 w 839"/>
                <a:gd name="T27" fmla="*/ 224 h 1191"/>
                <a:gd name="T28" fmla="*/ 10 w 839"/>
                <a:gd name="T29"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9" h="1191">
                  <a:moveTo>
                    <a:pt x="10" y="0"/>
                  </a:moveTo>
                  <a:lnTo>
                    <a:pt x="0" y="0"/>
                  </a:lnTo>
                  <a:lnTo>
                    <a:pt x="151" y="217"/>
                  </a:lnTo>
                  <a:lnTo>
                    <a:pt x="161" y="231"/>
                  </a:lnTo>
                  <a:lnTo>
                    <a:pt x="327" y="470"/>
                  </a:lnTo>
                  <a:lnTo>
                    <a:pt x="336" y="483"/>
                  </a:lnTo>
                  <a:lnTo>
                    <a:pt x="787" y="1130"/>
                  </a:lnTo>
                  <a:lnTo>
                    <a:pt x="838" y="1191"/>
                  </a:lnTo>
                  <a:lnTo>
                    <a:pt x="839" y="1189"/>
                  </a:lnTo>
                  <a:lnTo>
                    <a:pt x="796" y="1127"/>
                  </a:lnTo>
                  <a:lnTo>
                    <a:pt x="350" y="488"/>
                  </a:lnTo>
                  <a:lnTo>
                    <a:pt x="341" y="476"/>
                  </a:lnTo>
                  <a:lnTo>
                    <a:pt x="176" y="239"/>
                  </a:lnTo>
                  <a:lnTo>
                    <a:pt x="166" y="224"/>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6" name="Freeform 156"/>
            <p:cNvSpPr>
              <a:spLocks noChangeArrowheads="1"/>
            </p:cNvSpPr>
            <p:nvPr>
              <p:custDataLst>
                <p:tags r:id="rId152"/>
              </p:custDataLst>
            </p:nvPr>
          </p:nvSpPr>
          <p:spPr bwMode="auto">
            <a:xfrm>
              <a:off x="2349219" y="175499"/>
              <a:ext cx="2745718" cy="3218403"/>
            </a:xfrm>
            <a:custGeom>
              <a:avLst/>
              <a:gdLst>
                <a:gd name="T0" fmla="*/ 11 w 1017"/>
                <a:gd name="T1" fmla="*/ 0 h 1192"/>
                <a:gd name="T2" fmla="*/ 0 w 1017"/>
                <a:gd name="T3" fmla="*/ 0 h 1192"/>
                <a:gd name="T4" fmla="*/ 85 w 1017"/>
                <a:gd name="T5" fmla="*/ 100 h 1192"/>
                <a:gd name="T6" fmla="*/ 98 w 1017"/>
                <a:gd name="T7" fmla="*/ 116 h 1192"/>
                <a:gd name="T8" fmla="*/ 345 w 1017"/>
                <a:gd name="T9" fmla="*/ 407 h 1192"/>
                <a:gd name="T10" fmla="*/ 356 w 1017"/>
                <a:gd name="T11" fmla="*/ 421 h 1192"/>
                <a:gd name="T12" fmla="*/ 958 w 1017"/>
                <a:gd name="T13" fmla="*/ 1133 h 1192"/>
                <a:gd name="T14" fmla="*/ 1017 w 1017"/>
                <a:gd name="T15" fmla="*/ 1192 h 1192"/>
                <a:gd name="T16" fmla="*/ 1017 w 1017"/>
                <a:gd name="T17" fmla="*/ 1191 h 1192"/>
                <a:gd name="T18" fmla="*/ 966 w 1017"/>
                <a:gd name="T19" fmla="*/ 1130 h 1192"/>
                <a:gd name="T20" fmla="*/ 372 w 1017"/>
                <a:gd name="T21" fmla="*/ 427 h 1192"/>
                <a:gd name="T22" fmla="*/ 361 w 1017"/>
                <a:gd name="T23" fmla="*/ 414 h 1192"/>
                <a:gd name="T24" fmla="*/ 116 w 1017"/>
                <a:gd name="T25" fmla="*/ 125 h 1192"/>
                <a:gd name="T26" fmla="*/ 104 w 1017"/>
                <a:gd name="T27" fmla="*/ 109 h 1192"/>
                <a:gd name="T28" fmla="*/ 11 w 1017"/>
                <a:gd name="T29"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7" h="1192">
                  <a:moveTo>
                    <a:pt x="11" y="0"/>
                  </a:moveTo>
                  <a:lnTo>
                    <a:pt x="0" y="0"/>
                  </a:lnTo>
                  <a:lnTo>
                    <a:pt x="85" y="100"/>
                  </a:lnTo>
                  <a:lnTo>
                    <a:pt x="98" y="116"/>
                  </a:lnTo>
                  <a:lnTo>
                    <a:pt x="345" y="407"/>
                  </a:lnTo>
                  <a:lnTo>
                    <a:pt x="356" y="421"/>
                  </a:lnTo>
                  <a:lnTo>
                    <a:pt x="958" y="1133"/>
                  </a:lnTo>
                  <a:lnTo>
                    <a:pt x="1017" y="1192"/>
                  </a:lnTo>
                  <a:lnTo>
                    <a:pt x="1017" y="1191"/>
                  </a:lnTo>
                  <a:lnTo>
                    <a:pt x="966" y="1130"/>
                  </a:lnTo>
                  <a:lnTo>
                    <a:pt x="372" y="427"/>
                  </a:lnTo>
                  <a:lnTo>
                    <a:pt x="361" y="414"/>
                  </a:lnTo>
                  <a:lnTo>
                    <a:pt x="116" y="125"/>
                  </a:lnTo>
                  <a:lnTo>
                    <a:pt x="104" y="109"/>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7" name="Freeform 157"/>
            <p:cNvSpPr>
              <a:spLocks noChangeArrowheads="1"/>
            </p:cNvSpPr>
            <p:nvPr>
              <p:custDataLst>
                <p:tags r:id="rId153"/>
              </p:custDataLst>
            </p:nvPr>
          </p:nvSpPr>
          <p:spPr bwMode="auto">
            <a:xfrm>
              <a:off x="2349219" y="175499"/>
              <a:ext cx="2745718" cy="3218403"/>
            </a:xfrm>
            <a:custGeom>
              <a:avLst/>
              <a:gdLst>
                <a:gd name="T0" fmla="*/ 11 w 1017"/>
                <a:gd name="T1" fmla="*/ 0 h 1192"/>
                <a:gd name="T2" fmla="*/ 0 w 1017"/>
                <a:gd name="T3" fmla="*/ 0 h 1192"/>
                <a:gd name="T4" fmla="*/ 85 w 1017"/>
                <a:gd name="T5" fmla="*/ 100 h 1192"/>
                <a:gd name="T6" fmla="*/ 98 w 1017"/>
                <a:gd name="T7" fmla="*/ 116 h 1192"/>
                <a:gd name="T8" fmla="*/ 345 w 1017"/>
                <a:gd name="T9" fmla="*/ 407 h 1192"/>
                <a:gd name="T10" fmla="*/ 356 w 1017"/>
                <a:gd name="T11" fmla="*/ 421 h 1192"/>
                <a:gd name="T12" fmla="*/ 958 w 1017"/>
                <a:gd name="T13" fmla="*/ 1133 h 1192"/>
                <a:gd name="T14" fmla="*/ 1017 w 1017"/>
                <a:gd name="T15" fmla="*/ 1192 h 1192"/>
                <a:gd name="T16" fmla="*/ 1017 w 1017"/>
                <a:gd name="T17" fmla="*/ 1191 h 1192"/>
                <a:gd name="T18" fmla="*/ 966 w 1017"/>
                <a:gd name="T19" fmla="*/ 1130 h 1192"/>
                <a:gd name="T20" fmla="*/ 372 w 1017"/>
                <a:gd name="T21" fmla="*/ 427 h 1192"/>
                <a:gd name="T22" fmla="*/ 361 w 1017"/>
                <a:gd name="T23" fmla="*/ 414 h 1192"/>
                <a:gd name="T24" fmla="*/ 116 w 1017"/>
                <a:gd name="T25" fmla="*/ 125 h 1192"/>
                <a:gd name="T26" fmla="*/ 104 w 1017"/>
                <a:gd name="T27" fmla="*/ 109 h 1192"/>
                <a:gd name="T28" fmla="*/ 11 w 1017"/>
                <a:gd name="T29"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7" h="1192">
                  <a:moveTo>
                    <a:pt x="11" y="0"/>
                  </a:moveTo>
                  <a:lnTo>
                    <a:pt x="0" y="0"/>
                  </a:lnTo>
                  <a:lnTo>
                    <a:pt x="85" y="100"/>
                  </a:lnTo>
                  <a:lnTo>
                    <a:pt x="98" y="116"/>
                  </a:lnTo>
                  <a:lnTo>
                    <a:pt x="345" y="407"/>
                  </a:lnTo>
                  <a:lnTo>
                    <a:pt x="356" y="421"/>
                  </a:lnTo>
                  <a:lnTo>
                    <a:pt x="958" y="1133"/>
                  </a:lnTo>
                  <a:lnTo>
                    <a:pt x="1017" y="1192"/>
                  </a:lnTo>
                  <a:lnTo>
                    <a:pt x="1017" y="1191"/>
                  </a:lnTo>
                  <a:lnTo>
                    <a:pt x="966" y="1130"/>
                  </a:lnTo>
                  <a:lnTo>
                    <a:pt x="372" y="427"/>
                  </a:lnTo>
                  <a:lnTo>
                    <a:pt x="361" y="414"/>
                  </a:lnTo>
                  <a:lnTo>
                    <a:pt x="116" y="125"/>
                  </a:lnTo>
                  <a:lnTo>
                    <a:pt x="104" y="109"/>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8" name="Freeform 158"/>
            <p:cNvSpPr>
              <a:spLocks noChangeArrowheads="1"/>
            </p:cNvSpPr>
            <p:nvPr>
              <p:custDataLst>
                <p:tags r:id="rId154"/>
              </p:custDataLst>
            </p:nvPr>
          </p:nvSpPr>
          <p:spPr bwMode="auto">
            <a:xfrm>
              <a:off x="1804046" y="175499"/>
              <a:ext cx="3290891" cy="3221387"/>
            </a:xfrm>
            <a:custGeom>
              <a:avLst/>
              <a:gdLst>
                <a:gd name="T0" fmla="*/ 12 w 1219"/>
                <a:gd name="T1" fmla="*/ 0 h 1193"/>
                <a:gd name="T2" fmla="*/ 0 w 1219"/>
                <a:gd name="T3" fmla="*/ 0 h 1193"/>
                <a:gd name="T4" fmla="*/ 327 w 1219"/>
                <a:gd name="T5" fmla="*/ 322 h 1193"/>
                <a:gd name="T6" fmla="*/ 342 w 1219"/>
                <a:gd name="T7" fmla="*/ 337 h 1193"/>
                <a:gd name="T8" fmla="*/ 1151 w 1219"/>
                <a:gd name="T9" fmla="*/ 1137 h 1193"/>
                <a:gd name="T10" fmla="*/ 1219 w 1219"/>
                <a:gd name="T11" fmla="*/ 1193 h 1193"/>
                <a:gd name="T12" fmla="*/ 1219 w 1219"/>
                <a:gd name="T13" fmla="*/ 1192 h 1193"/>
                <a:gd name="T14" fmla="*/ 1160 w 1219"/>
                <a:gd name="T15" fmla="*/ 1133 h 1193"/>
                <a:gd name="T16" fmla="*/ 361 w 1219"/>
                <a:gd name="T17" fmla="*/ 345 h 1193"/>
                <a:gd name="T18" fmla="*/ 347 w 1219"/>
                <a:gd name="T19" fmla="*/ 330 h 1193"/>
                <a:gd name="T20" fmla="*/ 12 w 1219"/>
                <a:gd name="T21"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9" h="1193">
                  <a:moveTo>
                    <a:pt x="12" y="0"/>
                  </a:moveTo>
                  <a:lnTo>
                    <a:pt x="0" y="0"/>
                  </a:lnTo>
                  <a:lnTo>
                    <a:pt x="327" y="322"/>
                  </a:lnTo>
                  <a:lnTo>
                    <a:pt x="342" y="337"/>
                  </a:lnTo>
                  <a:lnTo>
                    <a:pt x="1151" y="1137"/>
                  </a:lnTo>
                  <a:lnTo>
                    <a:pt x="1219" y="1193"/>
                  </a:lnTo>
                  <a:lnTo>
                    <a:pt x="1219" y="1192"/>
                  </a:lnTo>
                  <a:lnTo>
                    <a:pt x="1160" y="1133"/>
                  </a:lnTo>
                  <a:lnTo>
                    <a:pt x="361" y="345"/>
                  </a:lnTo>
                  <a:lnTo>
                    <a:pt x="347" y="330"/>
                  </a:lnTo>
                  <a:lnTo>
                    <a:pt x="1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9" name="Freeform 159"/>
            <p:cNvSpPr>
              <a:spLocks noChangeArrowheads="1"/>
            </p:cNvSpPr>
            <p:nvPr>
              <p:custDataLst>
                <p:tags r:id="rId155"/>
              </p:custDataLst>
            </p:nvPr>
          </p:nvSpPr>
          <p:spPr bwMode="auto">
            <a:xfrm>
              <a:off x="1804046" y="175499"/>
              <a:ext cx="3290891" cy="3221387"/>
            </a:xfrm>
            <a:custGeom>
              <a:avLst/>
              <a:gdLst>
                <a:gd name="T0" fmla="*/ 12 w 1219"/>
                <a:gd name="T1" fmla="*/ 0 h 1193"/>
                <a:gd name="T2" fmla="*/ 0 w 1219"/>
                <a:gd name="T3" fmla="*/ 0 h 1193"/>
                <a:gd name="T4" fmla="*/ 327 w 1219"/>
                <a:gd name="T5" fmla="*/ 322 h 1193"/>
                <a:gd name="T6" fmla="*/ 342 w 1219"/>
                <a:gd name="T7" fmla="*/ 337 h 1193"/>
                <a:gd name="T8" fmla="*/ 1151 w 1219"/>
                <a:gd name="T9" fmla="*/ 1137 h 1193"/>
                <a:gd name="T10" fmla="*/ 1219 w 1219"/>
                <a:gd name="T11" fmla="*/ 1193 h 1193"/>
                <a:gd name="T12" fmla="*/ 1219 w 1219"/>
                <a:gd name="T13" fmla="*/ 1192 h 1193"/>
                <a:gd name="T14" fmla="*/ 1160 w 1219"/>
                <a:gd name="T15" fmla="*/ 1133 h 1193"/>
                <a:gd name="T16" fmla="*/ 361 w 1219"/>
                <a:gd name="T17" fmla="*/ 345 h 1193"/>
                <a:gd name="T18" fmla="*/ 347 w 1219"/>
                <a:gd name="T19" fmla="*/ 330 h 1193"/>
                <a:gd name="T20" fmla="*/ 12 w 1219"/>
                <a:gd name="T21"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9" h="1193">
                  <a:moveTo>
                    <a:pt x="12" y="0"/>
                  </a:moveTo>
                  <a:lnTo>
                    <a:pt x="0" y="0"/>
                  </a:lnTo>
                  <a:lnTo>
                    <a:pt x="327" y="322"/>
                  </a:lnTo>
                  <a:lnTo>
                    <a:pt x="342" y="337"/>
                  </a:lnTo>
                  <a:lnTo>
                    <a:pt x="1151" y="1137"/>
                  </a:lnTo>
                  <a:lnTo>
                    <a:pt x="1219" y="1193"/>
                  </a:lnTo>
                  <a:lnTo>
                    <a:pt x="1219" y="1192"/>
                  </a:lnTo>
                  <a:lnTo>
                    <a:pt x="1160" y="1133"/>
                  </a:lnTo>
                  <a:lnTo>
                    <a:pt x="361" y="345"/>
                  </a:lnTo>
                  <a:lnTo>
                    <a:pt x="347" y="33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0" name="Freeform 160"/>
            <p:cNvSpPr>
              <a:spLocks noChangeArrowheads="1"/>
            </p:cNvSpPr>
            <p:nvPr>
              <p:custDataLst>
                <p:tags r:id="rId156"/>
              </p:custDataLst>
            </p:nvPr>
          </p:nvSpPr>
          <p:spPr bwMode="auto">
            <a:xfrm>
              <a:off x="1171828" y="175499"/>
              <a:ext cx="3923109" cy="3224371"/>
            </a:xfrm>
            <a:custGeom>
              <a:avLst/>
              <a:gdLst>
                <a:gd name="T0" fmla="*/ 13 w 1453"/>
                <a:gd name="T1" fmla="*/ 0 h 1194"/>
                <a:gd name="T2" fmla="*/ 0 w 1453"/>
                <a:gd name="T3" fmla="*/ 0 h 1194"/>
                <a:gd name="T4" fmla="*/ 239 w 1453"/>
                <a:gd name="T5" fmla="*/ 198 h 1194"/>
                <a:gd name="T6" fmla="*/ 259 w 1453"/>
                <a:gd name="T7" fmla="*/ 215 h 1194"/>
                <a:gd name="T8" fmla="*/ 1378 w 1453"/>
                <a:gd name="T9" fmla="*/ 1142 h 1194"/>
                <a:gd name="T10" fmla="*/ 1453 w 1453"/>
                <a:gd name="T11" fmla="*/ 1194 h 1194"/>
                <a:gd name="T12" fmla="*/ 1453 w 1453"/>
                <a:gd name="T13" fmla="*/ 1193 h 1194"/>
                <a:gd name="T14" fmla="*/ 1385 w 1453"/>
                <a:gd name="T15" fmla="*/ 1137 h 1194"/>
                <a:gd name="T16" fmla="*/ 284 w 1453"/>
                <a:gd name="T17" fmla="*/ 224 h 1194"/>
                <a:gd name="T18" fmla="*/ 264 w 1453"/>
                <a:gd name="T19" fmla="*/ 208 h 1194"/>
                <a:gd name="T20" fmla="*/ 13 w 1453"/>
                <a:gd name="T21"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3" h="1194">
                  <a:moveTo>
                    <a:pt x="13" y="0"/>
                  </a:moveTo>
                  <a:lnTo>
                    <a:pt x="0" y="0"/>
                  </a:lnTo>
                  <a:lnTo>
                    <a:pt x="239" y="198"/>
                  </a:lnTo>
                  <a:lnTo>
                    <a:pt x="259" y="215"/>
                  </a:lnTo>
                  <a:lnTo>
                    <a:pt x="1378" y="1142"/>
                  </a:lnTo>
                  <a:lnTo>
                    <a:pt x="1453" y="1194"/>
                  </a:lnTo>
                  <a:lnTo>
                    <a:pt x="1453" y="1193"/>
                  </a:lnTo>
                  <a:lnTo>
                    <a:pt x="1385" y="1137"/>
                  </a:lnTo>
                  <a:lnTo>
                    <a:pt x="284" y="224"/>
                  </a:lnTo>
                  <a:lnTo>
                    <a:pt x="264" y="208"/>
                  </a:lnTo>
                  <a:lnTo>
                    <a:pt x="1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1" name="Freeform 161"/>
            <p:cNvSpPr>
              <a:spLocks noChangeArrowheads="1"/>
            </p:cNvSpPr>
            <p:nvPr>
              <p:custDataLst>
                <p:tags r:id="rId157"/>
              </p:custDataLst>
            </p:nvPr>
          </p:nvSpPr>
          <p:spPr bwMode="auto">
            <a:xfrm>
              <a:off x="1171828" y="175499"/>
              <a:ext cx="3923109" cy="3224371"/>
            </a:xfrm>
            <a:custGeom>
              <a:avLst/>
              <a:gdLst>
                <a:gd name="T0" fmla="*/ 13 w 1453"/>
                <a:gd name="T1" fmla="*/ 0 h 1194"/>
                <a:gd name="T2" fmla="*/ 0 w 1453"/>
                <a:gd name="T3" fmla="*/ 0 h 1194"/>
                <a:gd name="T4" fmla="*/ 239 w 1453"/>
                <a:gd name="T5" fmla="*/ 198 h 1194"/>
                <a:gd name="T6" fmla="*/ 259 w 1453"/>
                <a:gd name="T7" fmla="*/ 215 h 1194"/>
                <a:gd name="T8" fmla="*/ 1378 w 1453"/>
                <a:gd name="T9" fmla="*/ 1142 h 1194"/>
                <a:gd name="T10" fmla="*/ 1453 w 1453"/>
                <a:gd name="T11" fmla="*/ 1194 h 1194"/>
                <a:gd name="T12" fmla="*/ 1453 w 1453"/>
                <a:gd name="T13" fmla="*/ 1193 h 1194"/>
                <a:gd name="T14" fmla="*/ 1385 w 1453"/>
                <a:gd name="T15" fmla="*/ 1137 h 1194"/>
                <a:gd name="T16" fmla="*/ 284 w 1453"/>
                <a:gd name="T17" fmla="*/ 224 h 1194"/>
                <a:gd name="T18" fmla="*/ 264 w 1453"/>
                <a:gd name="T19" fmla="*/ 208 h 1194"/>
                <a:gd name="T20" fmla="*/ 13 w 1453"/>
                <a:gd name="T21"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3" h="1194">
                  <a:moveTo>
                    <a:pt x="13" y="0"/>
                  </a:moveTo>
                  <a:lnTo>
                    <a:pt x="0" y="0"/>
                  </a:lnTo>
                  <a:lnTo>
                    <a:pt x="239" y="198"/>
                  </a:lnTo>
                  <a:lnTo>
                    <a:pt x="259" y="215"/>
                  </a:lnTo>
                  <a:lnTo>
                    <a:pt x="1378" y="1142"/>
                  </a:lnTo>
                  <a:lnTo>
                    <a:pt x="1453" y="1194"/>
                  </a:lnTo>
                  <a:lnTo>
                    <a:pt x="1453" y="1193"/>
                  </a:lnTo>
                  <a:lnTo>
                    <a:pt x="1385" y="1137"/>
                  </a:lnTo>
                  <a:lnTo>
                    <a:pt x="284" y="224"/>
                  </a:lnTo>
                  <a:lnTo>
                    <a:pt x="264" y="208"/>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2" name="Freeform 162"/>
            <p:cNvSpPr>
              <a:spLocks noChangeArrowheads="1"/>
            </p:cNvSpPr>
            <p:nvPr>
              <p:custDataLst>
                <p:tags r:id="rId158"/>
              </p:custDataLst>
            </p:nvPr>
          </p:nvSpPr>
          <p:spPr bwMode="auto">
            <a:xfrm>
              <a:off x="418971" y="175499"/>
              <a:ext cx="4675966" cy="3224371"/>
            </a:xfrm>
            <a:custGeom>
              <a:avLst/>
              <a:gdLst>
                <a:gd name="T0" fmla="*/ 15 w 1732"/>
                <a:gd name="T1" fmla="*/ 0 h 1194"/>
                <a:gd name="T2" fmla="*/ 0 w 1732"/>
                <a:gd name="T3" fmla="*/ 0 h 1194"/>
                <a:gd name="T4" fmla="*/ 21 w 1732"/>
                <a:gd name="T5" fmla="*/ 14 h 1194"/>
                <a:gd name="T6" fmla="*/ 21 w 1732"/>
                <a:gd name="T7" fmla="*/ 15 h 1194"/>
                <a:gd name="T8" fmla="*/ 1649 w 1732"/>
                <a:gd name="T9" fmla="*/ 1146 h 1194"/>
                <a:gd name="T10" fmla="*/ 1732 w 1732"/>
                <a:gd name="T11" fmla="*/ 1194 h 1194"/>
                <a:gd name="T12" fmla="*/ 1657 w 1732"/>
                <a:gd name="T13" fmla="*/ 1142 h 1194"/>
                <a:gd name="T14" fmla="*/ 55 w 1732"/>
                <a:gd name="T15" fmla="*/ 27 h 1194"/>
                <a:gd name="T16" fmla="*/ 25 w 1732"/>
                <a:gd name="T17" fmla="*/ 7 h 1194"/>
                <a:gd name="T18" fmla="*/ 15 w 1732"/>
                <a:gd name="T1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194">
                  <a:moveTo>
                    <a:pt x="15" y="0"/>
                  </a:moveTo>
                  <a:lnTo>
                    <a:pt x="0" y="0"/>
                  </a:lnTo>
                  <a:lnTo>
                    <a:pt x="21" y="14"/>
                  </a:lnTo>
                  <a:lnTo>
                    <a:pt x="21" y="15"/>
                  </a:lnTo>
                  <a:lnTo>
                    <a:pt x="1649" y="1146"/>
                  </a:lnTo>
                  <a:lnTo>
                    <a:pt x="1732" y="1194"/>
                  </a:lnTo>
                  <a:lnTo>
                    <a:pt x="1657" y="1142"/>
                  </a:lnTo>
                  <a:lnTo>
                    <a:pt x="55" y="27"/>
                  </a:lnTo>
                  <a:lnTo>
                    <a:pt x="25" y="7"/>
                  </a:lnTo>
                  <a:lnTo>
                    <a:pt x="1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3" name="Freeform 163"/>
            <p:cNvSpPr>
              <a:spLocks noChangeArrowheads="1"/>
            </p:cNvSpPr>
            <p:nvPr>
              <p:custDataLst>
                <p:tags r:id="rId159"/>
              </p:custDataLst>
            </p:nvPr>
          </p:nvSpPr>
          <p:spPr bwMode="auto">
            <a:xfrm>
              <a:off x="418971" y="175499"/>
              <a:ext cx="4675966" cy="3224371"/>
            </a:xfrm>
            <a:custGeom>
              <a:avLst/>
              <a:gdLst>
                <a:gd name="T0" fmla="*/ 15 w 1732"/>
                <a:gd name="T1" fmla="*/ 0 h 1194"/>
                <a:gd name="T2" fmla="*/ 0 w 1732"/>
                <a:gd name="T3" fmla="*/ 0 h 1194"/>
                <a:gd name="T4" fmla="*/ 21 w 1732"/>
                <a:gd name="T5" fmla="*/ 14 h 1194"/>
                <a:gd name="T6" fmla="*/ 21 w 1732"/>
                <a:gd name="T7" fmla="*/ 15 h 1194"/>
                <a:gd name="T8" fmla="*/ 1649 w 1732"/>
                <a:gd name="T9" fmla="*/ 1146 h 1194"/>
                <a:gd name="T10" fmla="*/ 1732 w 1732"/>
                <a:gd name="T11" fmla="*/ 1194 h 1194"/>
                <a:gd name="T12" fmla="*/ 1657 w 1732"/>
                <a:gd name="T13" fmla="*/ 1142 h 1194"/>
                <a:gd name="T14" fmla="*/ 55 w 1732"/>
                <a:gd name="T15" fmla="*/ 27 h 1194"/>
                <a:gd name="T16" fmla="*/ 25 w 1732"/>
                <a:gd name="T17" fmla="*/ 7 h 1194"/>
                <a:gd name="T18" fmla="*/ 15 w 1732"/>
                <a:gd name="T1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194">
                  <a:moveTo>
                    <a:pt x="15" y="0"/>
                  </a:moveTo>
                  <a:lnTo>
                    <a:pt x="0" y="0"/>
                  </a:lnTo>
                  <a:lnTo>
                    <a:pt x="21" y="14"/>
                  </a:lnTo>
                  <a:lnTo>
                    <a:pt x="21" y="15"/>
                  </a:lnTo>
                  <a:lnTo>
                    <a:pt x="1649" y="1146"/>
                  </a:lnTo>
                  <a:lnTo>
                    <a:pt x="1732" y="1194"/>
                  </a:lnTo>
                  <a:lnTo>
                    <a:pt x="1657" y="1142"/>
                  </a:lnTo>
                  <a:lnTo>
                    <a:pt x="55" y="27"/>
                  </a:lnTo>
                  <a:lnTo>
                    <a:pt x="25" y="7"/>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4" name="Freeform 164"/>
            <p:cNvSpPr>
              <a:spLocks noChangeArrowheads="1"/>
            </p:cNvSpPr>
            <p:nvPr>
              <p:custDataLst>
                <p:tags r:id="rId160"/>
              </p:custDataLst>
            </p:nvPr>
          </p:nvSpPr>
          <p:spPr bwMode="auto">
            <a:xfrm>
              <a:off x="240300" y="582835"/>
              <a:ext cx="4854637" cy="2818526"/>
            </a:xfrm>
            <a:custGeom>
              <a:avLst/>
              <a:gdLst>
                <a:gd name="T0" fmla="*/ 0 w 1798"/>
                <a:gd name="T1" fmla="*/ 0 h 1044"/>
                <a:gd name="T2" fmla="*/ 0 w 1798"/>
                <a:gd name="T3" fmla="*/ 10 h 1044"/>
                <a:gd name="T4" fmla="*/ 1709 w 1798"/>
                <a:gd name="T5" fmla="*/ 1001 h 1044"/>
                <a:gd name="T6" fmla="*/ 1798 w 1798"/>
                <a:gd name="T7" fmla="*/ 1044 h 1044"/>
                <a:gd name="T8" fmla="*/ 1798 w 1798"/>
                <a:gd name="T9" fmla="*/ 1043 h 1044"/>
                <a:gd name="T10" fmla="*/ 1715 w 1798"/>
                <a:gd name="T11" fmla="*/ 995 h 1044"/>
                <a:gd name="T12" fmla="*/ 0 w 1798"/>
                <a:gd name="T13" fmla="*/ 0 h 1044"/>
              </a:gdLst>
              <a:ahLst/>
              <a:cxnLst>
                <a:cxn ang="0">
                  <a:pos x="T0" y="T1"/>
                </a:cxn>
                <a:cxn ang="0">
                  <a:pos x="T2" y="T3"/>
                </a:cxn>
                <a:cxn ang="0">
                  <a:pos x="T4" y="T5"/>
                </a:cxn>
                <a:cxn ang="0">
                  <a:pos x="T6" y="T7"/>
                </a:cxn>
                <a:cxn ang="0">
                  <a:pos x="T8" y="T9"/>
                </a:cxn>
                <a:cxn ang="0">
                  <a:pos x="T10" y="T11"/>
                </a:cxn>
                <a:cxn ang="0">
                  <a:pos x="T12" y="T13"/>
                </a:cxn>
              </a:cxnLst>
              <a:rect l="0" t="0" r="r" b="b"/>
              <a:pathLst>
                <a:path w="1798" h="1044">
                  <a:moveTo>
                    <a:pt x="0" y="0"/>
                  </a:moveTo>
                  <a:lnTo>
                    <a:pt x="0" y="10"/>
                  </a:lnTo>
                  <a:lnTo>
                    <a:pt x="1709" y="1001"/>
                  </a:lnTo>
                  <a:lnTo>
                    <a:pt x="1798" y="1044"/>
                  </a:lnTo>
                  <a:lnTo>
                    <a:pt x="1798" y="1043"/>
                  </a:lnTo>
                  <a:lnTo>
                    <a:pt x="1715" y="995"/>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5" name="Freeform 165"/>
            <p:cNvSpPr>
              <a:spLocks noChangeArrowheads="1"/>
            </p:cNvSpPr>
            <p:nvPr>
              <p:custDataLst>
                <p:tags r:id="rId161"/>
              </p:custDataLst>
            </p:nvPr>
          </p:nvSpPr>
          <p:spPr bwMode="auto">
            <a:xfrm>
              <a:off x="603749" y="2804532"/>
              <a:ext cx="4854637" cy="2818527"/>
            </a:xfrm>
            <a:custGeom>
              <a:avLst/>
              <a:gdLst>
                <a:gd name="T0" fmla="*/ 0 w 1798"/>
                <a:gd name="T1" fmla="*/ 0 h 1044"/>
                <a:gd name="T2" fmla="*/ 0 w 1798"/>
                <a:gd name="T3" fmla="*/ 10 h 1044"/>
                <a:gd name="T4" fmla="*/ 1709 w 1798"/>
                <a:gd name="T5" fmla="*/ 1001 h 1044"/>
                <a:gd name="T6" fmla="*/ 1798 w 1798"/>
                <a:gd name="T7" fmla="*/ 1044 h 1044"/>
                <a:gd name="T8" fmla="*/ 1798 w 1798"/>
                <a:gd name="T9" fmla="*/ 1043 h 1044"/>
                <a:gd name="T10" fmla="*/ 1715 w 1798"/>
                <a:gd name="T11" fmla="*/ 995 h 1044"/>
                <a:gd name="T12" fmla="*/ 0 w 1798"/>
                <a:gd name="T13" fmla="*/ 0 h 1044"/>
              </a:gdLst>
              <a:ahLst/>
              <a:cxnLst>
                <a:cxn ang="0">
                  <a:pos x="T0" y="T1"/>
                </a:cxn>
                <a:cxn ang="0">
                  <a:pos x="T2" y="T3"/>
                </a:cxn>
                <a:cxn ang="0">
                  <a:pos x="T4" y="T5"/>
                </a:cxn>
                <a:cxn ang="0">
                  <a:pos x="T6" y="T7"/>
                </a:cxn>
                <a:cxn ang="0">
                  <a:pos x="T8" y="T9"/>
                </a:cxn>
                <a:cxn ang="0">
                  <a:pos x="T10" y="T11"/>
                </a:cxn>
                <a:cxn ang="0">
                  <a:pos x="T12" y="T13"/>
                </a:cxn>
              </a:cxnLst>
              <a:rect l="0" t="0" r="r" b="b"/>
              <a:pathLst>
                <a:path w="1798" h="1044">
                  <a:moveTo>
                    <a:pt x="0" y="0"/>
                  </a:moveTo>
                  <a:lnTo>
                    <a:pt x="0" y="10"/>
                  </a:lnTo>
                  <a:lnTo>
                    <a:pt x="1709" y="1001"/>
                  </a:lnTo>
                  <a:lnTo>
                    <a:pt x="1798" y="1044"/>
                  </a:lnTo>
                  <a:lnTo>
                    <a:pt x="1798" y="1043"/>
                  </a:lnTo>
                  <a:lnTo>
                    <a:pt x="1715" y="9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6" name="Freeform 166"/>
            <p:cNvSpPr>
              <a:spLocks noChangeArrowheads="1"/>
            </p:cNvSpPr>
            <p:nvPr>
              <p:custDataLst>
                <p:tags r:id="rId162"/>
              </p:custDataLst>
            </p:nvPr>
          </p:nvSpPr>
          <p:spPr bwMode="auto">
            <a:xfrm>
              <a:off x="240300" y="1079695"/>
              <a:ext cx="4854637" cy="2324650"/>
            </a:xfrm>
            <a:custGeom>
              <a:avLst/>
              <a:gdLst>
                <a:gd name="T0" fmla="*/ 0 w 1798"/>
                <a:gd name="T1" fmla="*/ 0 h 861"/>
                <a:gd name="T2" fmla="*/ 0 w 1798"/>
                <a:gd name="T3" fmla="*/ 9 h 861"/>
                <a:gd name="T4" fmla="*/ 1702 w 1798"/>
                <a:gd name="T5" fmla="*/ 823 h 861"/>
                <a:gd name="T6" fmla="*/ 1798 w 1798"/>
                <a:gd name="T7" fmla="*/ 861 h 861"/>
                <a:gd name="T8" fmla="*/ 1798 w 1798"/>
                <a:gd name="T9" fmla="*/ 860 h 861"/>
                <a:gd name="T10" fmla="*/ 1709 w 1798"/>
                <a:gd name="T11" fmla="*/ 817 h 861"/>
                <a:gd name="T12" fmla="*/ 0 w 1798"/>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1798" h="861">
                  <a:moveTo>
                    <a:pt x="0" y="0"/>
                  </a:moveTo>
                  <a:lnTo>
                    <a:pt x="0" y="9"/>
                  </a:lnTo>
                  <a:lnTo>
                    <a:pt x="1702" y="823"/>
                  </a:lnTo>
                  <a:lnTo>
                    <a:pt x="1798" y="861"/>
                  </a:lnTo>
                  <a:lnTo>
                    <a:pt x="1798" y="860"/>
                  </a:lnTo>
                  <a:lnTo>
                    <a:pt x="1709" y="817"/>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7" name="Freeform 167"/>
            <p:cNvSpPr>
              <a:spLocks noChangeArrowheads="1"/>
            </p:cNvSpPr>
            <p:nvPr>
              <p:custDataLst>
                <p:tags r:id="rId163"/>
              </p:custDataLst>
            </p:nvPr>
          </p:nvSpPr>
          <p:spPr bwMode="auto">
            <a:xfrm>
              <a:off x="240300" y="1079695"/>
              <a:ext cx="4854637" cy="2324650"/>
            </a:xfrm>
            <a:custGeom>
              <a:avLst/>
              <a:gdLst>
                <a:gd name="T0" fmla="*/ 0 w 1798"/>
                <a:gd name="T1" fmla="*/ 0 h 861"/>
                <a:gd name="T2" fmla="*/ 0 w 1798"/>
                <a:gd name="T3" fmla="*/ 9 h 861"/>
                <a:gd name="T4" fmla="*/ 1702 w 1798"/>
                <a:gd name="T5" fmla="*/ 823 h 861"/>
                <a:gd name="T6" fmla="*/ 1798 w 1798"/>
                <a:gd name="T7" fmla="*/ 861 h 861"/>
                <a:gd name="T8" fmla="*/ 1798 w 1798"/>
                <a:gd name="T9" fmla="*/ 860 h 861"/>
                <a:gd name="T10" fmla="*/ 1709 w 1798"/>
                <a:gd name="T11" fmla="*/ 817 h 861"/>
                <a:gd name="T12" fmla="*/ 0 w 1798"/>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1798" h="861">
                  <a:moveTo>
                    <a:pt x="0" y="0"/>
                  </a:moveTo>
                  <a:lnTo>
                    <a:pt x="0" y="9"/>
                  </a:lnTo>
                  <a:lnTo>
                    <a:pt x="1702" y="823"/>
                  </a:lnTo>
                  <a:lnTo>
                    <a:pt x="1798" y="861"/>
                  </a:lnTo>
                  <a:lnTo>
                    <a:pt x="1798" y="860"/>
                  </a:lnTo>
                  <a:lnTo>
                    <a:pt x="1709" y="8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8" name="Freeform 168"/>
            <p:cNvSpPr>
              <a:spLocks noChangeArrowheads="1"/>
            </p:cNvSpPr>
            <p:nvPr>
              <p:custDataLst>
                <p:tags r:id="rId164"/>
              </p:custDataLst>
            </p:nvPr>
          </p:nvSpPr>
          <p:spPr bwMode="auto">
            <a:xfrm>
              <a:off x="240300" y="1528810"/>
              <a:ext cx="4854637" cy="1875536"/>
            </a:xfrm>
            <a:custGeom>
              <a:avLst/>
              <a:gdLst>
                <a:gd name="T0" fmla="*/ 0 w 1798"/>
                <a:gd name="T1" fmla="*/ 0 h 695"/>
                <a:gd name="T2" fmla="*/ 0 w 1798"/>
                <a:gd name="T3" fmla="*/ 9 h 695"/>
                <a:gd name="T4" fmla="*/ 1697 w 1798"/>
                <a:gd name="T5" fmla="*/ 664 h 695"/>
                <a:gd name="T6" fmla="*/ 1798 w 1798"/>
                <a:gd name="T7" fmla="*/ 695 h 695"/>
                <a:gd name="T8" fmla="*/ 1702 w 1798"/>
                <a:gd name="T9" fmla="*/ 657 h 695"/>
                <a:gd name="T10" fmla="*/ 0 w 1798"/>
                <a:gd name="T11" fmla="*/ 0 h 695"/>
              </a:gdLst>
              <a:ahLst/>
              <a:cxnLst>
                <a:cxn ang="0">
                  <a:pos x="T0" y="T1"/>
                </a:cxn>
                <a:cxn ang="0">
                  <a:pos x="T2" y="T3"/>
                </a:cxn>
                <a:cxn ang="0">
                  <a:pos x="T4" y="T5"/>
                </a:cxn>
                <a:cxn ang="0">
                  <a:pos x="T6" y="T7"/>
                </a:cxn>
                <a:cxn ang="0">
                  <a:pos x="T8" y="T9"/>
                </a:cxn>
                <a:cxn ang="0">
                  <a:pos x="T10" y="T11"/>
                </a:cxn>
              </a:cxnLst>
              <a:rect l="0" t="0" r="r" b="b"/>
              <a:pathLst>
                <a:path w="1798" h="695">
                  <a:moveTo>
                    <a:pt x="0" y="0"/>
                  </a:moveTo>
                  <a:lnTo>
                    <a:pt x="0" y="9"/>
                  </a:lnTo>
                  <a:lnTo>
                    <a:pt x="1697" y="664"/>
                  </a:lnTo>
                  <a:lnTo>
                    <a:pt x="1798" y="695"/>
                  </a:lnTo>
                  <a:lnTo>
                    <a:pt x="1702" y="657"/>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9" name="Freeform 169"/>
            <p:cNvSpPr>
              <a:spLocks noChangeArrowheads="1"/>
            </p:cNvSpPr>
            <p:nvPr>
              <p:custDataLst>
                <p:tags r:id="rId165"/>
              </p:custDataLst>
            </p:nvPr>
          </p:nvSpPr>
          <p:spPr bwMode="auto">
            <a:xfrm>
              <a:off x="240300" y="1528810"/>
              <a:ext cx="4854637" cy="1875536"/>
            </a:xfrm>
            <a:custGeom>
              <a:avLst/>
              <a:gdLst>
                <a:gd name="T0" fmla="*/ 0 w 1798"/>
                <a:gd name="T1" fmla="*/ 0 h 695"/>
                <a:gd name="T2" fmla="*/ 0 w 1798"/>
                <a:gd name="T3" fmla="*/ 9 h 695"/>
                <a:gd name="T4" fmla="*/ 1697 w 1798"/>
                <a:gd name="T5" fmla="*/ 664 h 695"/>
                <a:gd name="T6" fmla="*/ 1798 w 1798"/>
                <a:gd name="T7" fmla="*/ 695 h 695"/>
                <a:gd name="T8" fmla="*/ 1702 w 1798"/>
                <a:gd name="T9" fmla="*/ 657 h 695"/>
                <a:gd name="T10" fmla="*/ 0 w 1798"/>
                <a:gd name="T11" fmla="*/ 0 h 695"/>
              </a:gdLst>
              <a:ahLst/>
              <a:cxnLst>
                <a:cxn ang="0">
                  <a:pos x="T0" y="T1"/>
                </a:cxn>
                <a:cxn ang="0">
                  <a:pos x="T2" y="T3"/>
                </a:cxn>
                <a:cxn ang="0">
                  <a:pos x="T4" y="T5"/>
                </a:cxn>
                <a:cxn ang="0">
                  <a:pos x="T6" y="T7"/>
                </a:cxn>
                <a:cxn ang="0">
                  <a:pos x="T8" y="T9"/>
                </a:cxn>
                <a:cxn ang="0">
                  <a:pos x="T10" y="T11"/>
                </a:cxn>
              </a:cxnLst>
              <a:rect l="0" t="0" r="r" b="b"/>
              <a:pathLst>
                <a:path w="1798" h="695">
                  <a:moveTo>
                    <a:pt x="0" y="0"/>
                  </a:moveTo>
                  <a:lnTo>
                    <a:pt x="0" y="9"/>
                  </a:lnTo>
                  <a:lnTo>
                    <a:pt x="1697" y="664"/>
                  </a:lnTo>
                  <a:lnTo>
                    <a:pt x="1798" y="695"/>
                  </a:lnTo>
                  <a:lnTo>
                    <a:pt x="1702" y="6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0" name="Freeform 170"/>
            <p:cNvSpPr>
              <a:spLocks noChangeArrowheads="1"/>
            </p:cNvSpPr>
            <p:nvPr>
              <p:custDataLst>
                <p:tags r:id="rId166"/>
              </p:custDataLst>
            </p:nvPr>
          </p:nvSpPr>
          <p:spPr bwMode="auto">
            <a:xfrm>
              <a:off x="240300" y="1940622"/>
              <a:ext cx="4854637" cy="1463723"/>
            </a:xfrm>
            <a:custGeom>
              <a:avLst/>
              <a:gdLst>
                <a:gd name="T0" fmla="*/ 0 w 1798"/>
                <a:gd name="T1" fmla="*/ 0 h 542"/>
                <a:gd name="T2" fmla="*/ 0 w 1798"/>
                <a:gd name="T3" fmla="*/ 9 h 542"/>
                <a:gd name="T4" fmla="*/ 1692 w 1798"/>
                <a:gd name="T5" fmla="*/ 519 h 542"/>
                <a:gd name="T6" fmla="*/ 1798 w 1798"/>
                <a:gd name="T7" fmla="*/ 542 h 542"/>
                <a:gd name="T8" fmla="*/ 1697 w 1798"/>
                <a:gd name="T9" fmla="*/ 511 h 542"/>
                <a:gd name="T10" fmla="*/ 0 w 1798"/>
                <a:gd name="T11" fmla="*/ 0 h 542"/>
              </a:gdLst>
              <a:ahLst/>
              <a:cxnLst>
                <a:cxn ang="0">
                  <a:pos x="T0" y="T1"/>
                </a:cxn>
                <a:cxn ang="0">
                  <a:pos x="T2" y="T3"/>
                </a:cxn>
                <a:cxn ang="0">
                  <a:pos x="T4" y="T5"/>
                </a:cxn>
                <a:cxn ang="0">
                  <a:pos x="T6" y="T7"/>
                </a:cxn>
                <a:cxn ang="0">
                  <a:pos x="T8" y="T9"/>
                </a:cxn>
                <a:cxn ang="0">
                  <a:pos x="T10" y="T11"/>
                </a:cxn>
              </a:cxnLst>
              <a:rect l="0" t="0" r="r" b="b"/>
              <a:pathLst>
                <a:path w="1798" h="542">
                  <a:moveTo>
                    <a:pt x="0" y="0"/>
                  </a:moveTo>
                  <a:lnTo>
                    <a:pt x="0" y="9"/>
                  </a:lnTo>
                  <a:lnTo>
                    <a:pt x="1692" y="519"/>
                  </a:lnTo>
                  <a:lnTo>
                    <a:pt x="1798" y="542"/>
                  </a:lnTo>
                  <a:lnTo>
                    <a:pt x="1697" y="511"/>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1" name="Freeform 171"/>
            <p:cNvSpPr>
              <a:spLocks noChangeArrowheads="1"/>
            </p:cNvSpPr>
            <p:nvPr>
              <p:custDataLst>
                <p:tags r:id="rId167"/>
              </p:custDataLst>
            </p:nvPr>
          </p:nvSpPr>
          <p:spPr bwMode="auto">
            <a:xfrm>
              <a:off x="240300" y="1940622"/>
              <a:ext cx="4854637" cy="1463723"/>
            </a:xfrm>
            <a:custGeom>
              <a:avLst/>
              <a:gdLst>
                <a:gd name="T0" fmla="*/ 0 w 1798"/>
                <a:gd name="T1" fmla="*/ 0 h 542"/>
                <a:gd name="T2" fmla="*/ 0 w 1798"/>
                <a:gd name="T3" fmla="*/ 9 h 542"/>
                <a:gd name="T4" fmla="*/ 1692 w 1798"/>
                <a:gd name="T5" fmla="*/ 519 h 542"/>
                <a:gd name="T6" fmla="*/ 1798 w 1798"/>
                <a:gd name="T7" fmla="*/ 542 h 542"/>
                <a:gd name="T8" fmla="*/ 1697 w 1798"/>
                <a:gd name="T9" fmla="*/ 511 h 542"/>
                <a:gd name="T10" fmla="*/ 0 w 1798"/>
                <a:gd name="T11" fmla="*/ 0 h 542"/>
              </a:gdLst>
              <a:ahLst/>
              <a:cxnLst>
                <a:cxn ang="0">
                  <a:pos x="T0" y="T1"/>
                </a:cxn>
                <a:cxn ang="0">
                  <a:pos x="T2" y="T3"/>
                </a:cxn>
                <a:cxn ang="0">
                  <a:pos x="T4" y="T5"/>
                </a:cxn>
                <a:cxn ang="0">
                  <a:pos x="T6" y="T7"/>
                </a:cxn>
                <a:cxn ang="0">
                  <a:pos x="T8" y="T9"/>
                </a:cxn>
                <a:cxn ang="0">
                  <a:pos x="T10" y="T11"/>
                </a:cxn>
              </a:cxnLst>
              <a:rect l="0" t="0" r="r" b="b"/>
              <a:pathLst>
                <a:path w="1798" h="542">
                  <a:moveTo>
                    <a:pt x="0" y="0"/>
                  </a:moveTo>
                  <a:lnTo>
                    <a:pt x="0" y="9"/>
                  </a:lnTo>
                  <a:lnTo>
                    <a:pt x="1692" y="519"/>
                  </a:lnTo>
                  <a:lnTo>
                    <a:pt x="1798" y="542"/>
                  </a:lnTo>
                  <a:lnTo>
                    <a:pt x="1697" y="5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2" name="Freeform 172"/>
            <p:cNvSpPr>
              <a:spLocks noChangeArrowheads="1"/>
            </p:cNvSpPr>
            <p:nvPr>
              <p:custDataLst>
                <p:tags r:id="rId168"/>
              </p:custDataLst>
            </p:nvPr>
          </p:nvSpPr>
          <p:spPr bwMode="auto">
            <a:xfrm>
              <a:off x="240300" y="2327069"/>
              <a:ext cx="4854637" cy="1080261"/>
            </a:xfrm>
            <a:custGeom>
              <a:avLst/>
              <a:gdLst>
                <a:gd name="T0" fmla="*/ 0 w 1798"/>
                <a:gd name="T1" fmla="*/ 0 h 400"/>
                <a:gd name="T2" fmla="*/ 0 w 1798"/>
                <a:gd name="T3" fmla="*/ 9 h 400"/>
                <a:gd name="T4" fmla="*/ 1689 w 1798"/>
                <a:gd name="T5" fmla="*/ 384 h 400"/>
                <a:gd name="T6" fmla="*/ 1798 w 1798"/>
                <a:gd name="T7" fmla="*/ 400 h 400"/>
                <a:gd name="T8" fmla="*/ 1798 w 1798"/>
                <a:gd name="T9" fmla="*/ 399 h 400"/>
                <a:gd name="T10" fmla="*/ 1692 w 1798"/>
                <a:gd name="T11" fmla="*/ 376 h 400"/>
                <a:gd name="T12" fmla="*/ 0 w 1798"/>
                <a:gd name="T13" fmla="*/ 0 h 400"/>
              </a:gdLst>
              <a:ahLst/>
              <a:cxnLst>
                <a:cxn ang="0">
                  <a:pos x="T0" y="T1"/>
                </a:cxn>
                <a:cxn ang="0">
                  <a:pos x="T2" y="T3"/>
                </a:cxn>
                <a:cxn ang="0">
                  <a:pos x="T4" y="T5"/>
                </a:cxn>
                <a:cxn ang="0">
                  <a:pos x="T6" y="T7"/>
                </a:cxn>
                <a:cxn ang="0">
                  <a:pos x="T8" y="T9"/>
                </a:cxn>
                <a:cxn ang="0">
                  <a:pos x="T10" y="T11"/>
                </a:cxn>
                <a:cxn ang="0">
                  <a:pos x="T12" y="T13"/>
                </a:cxn>
              </a:cxnLst>
              <a:rect l="0" t="0" r="r" b="b"/>
              <a:pathLst>
                <a:path w="1798" h="400">
                  <a:moveTo>
                    <a:pt x="0" y="0"/>
                  </a:moveTo>
                  <a:lnTo>
                    <a:pt x="0" y="9"/>
                  </a:lnTo>
                  <a:lnTo>
                    <a:pt x="1689" y="384"/>
                  </a:lnTo>
                  <a:lnTo>
                    <a:pt x="1798" y="400"/>
                  </a:lnTo>
                  <a:lnTo>
                    <a:pt x="1798" y="399"/>
                  </a:lnTo>
                  <a:lnTo>
                    <a:pt x="1692" y="376"/>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3" name="Freeform 173"/>
            <p:cNvSpPr>
              <a:spLocks noChangeArrowheads="1"/>
            </p:cNvSpPr>
            <p:nvPr>
              <p:custDataLst>
                <p:tags r:id="rId169"/>
              </p:custDataLst>
            </p:nvPr>
          </p:nvSpPr>
          <p:spPr bwMode="auto">
            <a:xfrm>
              <a:off x="240300" y="2327069"/>
              <a:ext cx="4854637" cy="1080261"/>
            </a:xfrm>
            <a:custGeom>
              <a:avLst/>
              <a:gdLst>
                <a:gd name="T0" fmla="*/ 0 w 1798"/>
                <a:gd name="T1" fmla="*/ 0 h 400"/>
                <a:gd name="T2" fmla="*/ 0 w 1798"/>
                <a:gd name="T3" fmla="*/ 9 h 400"/>
                <a:gd name="T4" fmla="*/ 1689 w 1798"/>
                <a:gd name="T5" fmla="*/ 384 h 400"/>
                <a:gd name="T6" fmla="*/ 1798 w 1798"/>
                <a:gd name="T7" fmla="*/ 400 h 400"/>
                <a:gd name="T8" fmla="*/ 1798 w 1798"/>
                <a:gd name="T9" fmla="*/ 399 h 400"/>
                <a:gd name="T10" fmla="*/ 1692 w 1798"/>
                <a:gd name="T11" fmla="*/ 376 h 400"/>
                <a:gd name="T12" fmla="*/ 0 w 1798"/>
                <a:gd name="T13" fmla="*/ 0 h 400"/>
              </a:gdLst>
              <a:ahLst/>
              <a:cxnLst>
                <a:cxn ang="0">
                  <a:pos x="T0" y="T1"/>
                </a:cxn>
                <a:cxn ang="0">
                  <a:pos x="T2" y="T3"/>
                </a:cxn>
                <a:cxn ang="0">
                  <a:pos x="T4" y="T5"/>
                </a:cxn>
                <a:cxn ang="0">
                  <a:pos x="T6" y="T7"/>
                </a:cxn>
                <a:cxn ang="0">
                  <a:pos x="T8" y="T9"/>
                </a:cxn>
                <a:cxn ang="0">
                  <a:pos x="T10" y="T11"/>
                </a:cxn>
                <a:cxn ang="0">
                  <a:pos x="T12" y="T13"/>
                </a:cxn>
              </a:cxnLst>
              <a:rect l="0" t="0" r="r" b="b"/>
              <a:pathLst>
                <a:path w="1798" h="400">
                  <a:moveTo>
                    <a:pt x="0" y="0"/>
                  </a:moveTo>
                  <a:lnTo>
                    <a:pt x="0" y="9"/>
                  </a:lnTo>
                  <a:lnTo>
                    <a:pt x="1689" y="384"/>
                  </a:lnTo>
                  <a:lnTo>
                    <a:pt x="1798" y="400"/>
                  </a:lnTo>
                  <a:lnTo>
                    <a:pt x="1798" y="399"/>
                  </a:lnTo>
                  <a:lnTo>
                    <a:pt x="1692"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4" name="Freeform 174"/>
            <p:cNvSpPr>
              <a:spLocks noChangeArrowheads="1"/>
            </p:cNvSpPr>
            <p:nvPr>
              <p:custDataLst>
                <p:tags r:id="rId170"/>
              </p:custDataLst>
            </p:nvPr>
          </p:nvSpPr>
          <p:spPr bwMode="auto">
            <a:xfrm>
              <a:off x="240300" y="2700087"/>
              <a:ext cx="4854637" cy="707243"/>
            </a:xfrm>
            <a:custGeom>
              <a:avLst/>
              <a:gdLst>
                <a:gd name="T0" fmla="*/ 0 w 1798"/>
                <a:gd name="T1" fmla="*/ 0 h 262"/>
                <a:gd name="T2" fmla="*/ 0 w 1798"/>
                <a:gd name="T3" fmla="*/ 8 h 262"/>
                <a:gd name="T4" fmla="*/ 1687 w 1798"/>
                <a:gd name="T5" fmla="*/ 254 h 262"/>
                <a:gd name="T6" fmla="*/ 1798 w 1798"/>
                <a:gd name="T7" fmla="*/ 262 h 262"/>
                <a:gd name="T8" fmla="*/ 1689 w 1798"/>
                <a:gd name="T9" fmla="*/ 246 h 262"/>
                <a:gd name="T10" fmla="*/ 0 w 1798"/>
                <a:gd name="T11" fmla="*/ 0 h 262"/>
              </a:gdLst>
              <a:ahLst/>
              <a:cxnLst>
                <a:cxn ang="0">
                  <a:pos x="T0" y="T1"/>
                </a:cxn>
                <a:cxn ang="0">
                  <a:pos x="T2" y="T3"/>
                </a:cxn>
                <a:cxn ang="0">
                  <a:pos x="T4" y="T5"/>
                </a:cxn>
                <a:cxn ang="0">
                  <a:pos x="T6" y="T7"/>
                </a:cxn>
                <a:cxn ang="0">
                  <a:pos x="T8" y="T9"/>
                </a:cxn>
                <a:cxn ang="0">
                  <a:pos x="T10" y="T11"/>
                </a:cxn>
              </a:cxnLst>
              <a:rect l="0" t="0" r="r" b="b"/>
              <a:pathLst>
                <a:path w="1798" h="262">
                  <a:moveTo>
                    <a:pt x="0" y="0"/>
                  </a:moveTo>
                  <a:lnTo>
                    <a:pt x="0" y="8"/>
                  </a:lnTo>
                  <a:lnTo>
                    <a:pt x="1687" y="254"/>
                  </a:lnTo>
                  <a:lnTo>
                    <a:pt x="1798" y="262"/>
                  </a:lnTo>
                  <a:lnTo>
                    <a:pt x="1689" y="246"/>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5" name="Freeform 175"/>
            <p:cNvSpPr>
              <a:spLocks noChangeArrowheads="1"/>
            </p:cNvSpPr>
            <p:nvPr>
              <p:custDataLst>
                <p:tags r:id="rId171"/>
              </p:custDataLst>
            </p:nvPr>
          </p:nvSpPr>
          <p:spPr bwMode="auto">
            <a:xfrm>
              <a:off x="240300" y="2700087"/>
              <a:ext cx="4854637" cy="707243"/>
            </a:xfrm>
            <a:custGeom>
              <a:avLst/>
              <a:gdLst>
                <a:gd name="T0" fmla="*/ 0 w 1798"/>
                <a:gd name="T1" fmla="*/ 0 h 262"/>
                <a:gd name="T2" fmla="*/ 0 w 1798"/>
                <a:gd name="T3" fmla="*/ 8 h 262"/>
                <a:gd name="T4" fmla="*/ 1687 w 1798"/>
                <a:gd name="T5" fmla="*/ 254 h 262"/>
                <a:gd name="T6" fmla="*/ 1798 w 1798"/>
                <a:gd name="T7" fmla="*/ 262 h 262"/>
                <a:gd name="T8" fmla="*/ 1689 w 1798"/>
                <a:gd name="T9" fmla="*/ 246 h 262"/>
                <a:gd name="T10" fmla="*/ 0 w 1798"/>
                <a:gd name="T11" fmla="*/ 0 h 262"/>
              </a:gdLst>
              <a:ahLst/>
              <a:cxnLst>
                <a:cxn ang="0">
                  <a:pos x="T0" y="T1"/>
                </a:cxn>
                <a:cxn ang="0">
                  <a:pos x="T2" y="T3"/>
                </a:cxn>
                <a:cxn ang="0">
                  <a:pos x="T4" y="T5"/>
                </a:cxn>
                <a:cxn ang="0">
                  <a:pos x="T6" y="T7"/>
                </a:cxn>
                <a:cxn ang="0">
                  <a:pos x="T8" y="T9"/>
                </a:cxn>
                <a:cxn ang="0">
                  <a:pos x="T10" y="T11"/>
                </a:cxn>
              </a:cxnLst>
              <a:rect l="0" t="0" r="r" b="b"/>
              <a:pathLst>
                <a:path w="1798" h="262">
                  <a:moveTo>
                    <a:pt x="0" y="0"/>
                  </a:moveTo>
                  <a:lnTo>
                    <a:pt x="0" y="8"/>
                  </a:lnTo>
                  <a:lnTo>
                    <a:pt x="1687" y="254"/>
                  </a:lnTo>
                  <a:lnTo>
                    <a:pt x="1798" y="262"/>
                  </a:lnTo>
                  <a:lnTo>
                    <a:pt x="1689" y="2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6" name="Freeform 176"/>
            <p:cNvSpPr>
              <a:spLocks noChangeArrowheads="1"/>
            </p:cNvSpPr>
            <p:nvPr>
              <p:custDataLst>
                <p:tags r:id="rId172"/>
              </p:custDataLst>
            </p:nvPr>
          </p:nvSpPr>
          <p:spPr bwMode="auto">
            <a:xfrm>
              <a:off x="240300" y="3056693"/>
              <a:ext cx="4854637" cy="356605"/>
            </a:xfrm>
            <a:custGeom>
              <a:avLst/>
              <a:gdLst>
                <a:gd name="T0" fmla="*/ 0 w 1798"/>
                <a:gd name="T1" fmla="*/ 0 h 132"/>
                <a:gd name="T2" fmla="*/ 0 w 1798"/>
                <a:gd name="T3" fmla="*/ 8 h 132"/>
                <a:gd name="T4" fmla="*/ 1709 w 1798"/>
                <a:gd name="T5" fmla="*/ 132 h 132"/>
                <a:gd name="T6" fmla="*/ 1789 w 1798"/>
                <a:gd name="T7" fmla="*/ 132 h 132"/>
                <a:gd name="T8" fmla="*/ 1797 w 1798"/>
                <a:gd name="T9" fmla="*/ 132 h 132"/>
                <a:gd name="T10" fmla="*/ 1798 w 1798"/>
                <a:gd name="T11" fmla="*/ 130 h 132"/>
                <a:gd name="T12" fmla="*/ 1687 w 1798"/>
                <a:gd name="T13" fmla="*/ 122 h 132"/>
                <a:gd name="T14" fmla="*/ 0 w 179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2">
                  <a:moveTo>
                    <a:pt x="0" y="0"/>
                  </a:moveTo>
                  <a:lnTo>
                    <a:pt x="0" y="8"/>
                  </a:lnTo>
                  <a:lnTo>
                    <a:pt x="1709" y="132"/>
                  </a:lnTo>
                  <a:lnTo>
                    <a:pt x="1789" y="132"/>
                  </a:lnTo>
                  <a:lnTo>
                    <a:pt x="1797" y="132"/>
                  </a:lnTo>
                  <a:lnTo>
                    <a:pt x="1798" y="130"/>
                  </a:lnTo>
                  <a:lnTo>
                    <a:pt x="1687" y="122"/>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7" name="Freeform 177"/>
            <p:cNvSpPr>
              <a:spLocks noChangeArrowheads="1"/>
            </p:cNvSpPr>
            <p:nvPr>
              <p:custDataLst>
                <p:tags r:id="rId173"/>
              </p:custDataLst>
            </p:nvPr>
          </p:nvSpPr>
          <p:spPr bwMode="auto">
            <a:xfrm>
              <a:off x="240300" y="3056693"/>
              <a:ext cx="4854637" cy="356605"/>
            </a:xfrm>
            <a:custGeom>
              <a:avLst/>
              <a:gdLst>
                <a:gd name="T0" fmla="*/ 0 w 1798"/>
                <a:gd name="T1" fmla="*/ 0 h 132"/>
                <a:gd name="T2" fmla="*/ 0 w 1798"/>
                <a:gd name="T3" fmla="*/ 8 h 132"/>
                <a:gd name="T4" fmla="*/ 1709 w 1798"/>
                <a:gd name="T5" fmla="*/ 132 h 132"/>
                <a:gd name="T6" fmla="*/ 1789 w 1798"/>
                <a:gd name="T7" fmla="*/ 132 h 132"/>
                <a:gd name="T8" fmla="*/ 1797 w 1798"/>
                <a:gd name="T9" fmla="*/ 132 h 132"/>
                <a:gd name="T10" fmla="*/ 1798 w 1798"/>
                <a:gd name="T11" fmla="*/ 130 h 132"/>
                <a:gd name="T12" fmla="*/ 1687 w 1798"/>
                <a:gd name="T13" fmla="*/ 122 h 132"/>
                <a:gd name="T14" fmla="*/ 0 w 179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2">
                  <a:moveTo>
                    <a:pt x="0" y="0"/>
                  </a:moveTo>
                  <a:lnTo>
                    <a:pt x="0" y="8"/>
                  </a:lnTo>
                  <a:lnTo>
                    <a:pt x="1709" y="132"/>
                  </a:lnTo>
                  <a:lnTo>
                    <a:pt x="1789" y="132"/>
                  </a:lnTo>
                  <a:lnTo>
                    <a:pt x="1797" y="132"/>
                  </a:lnTo>
                  <a:lnTo>
                    <a:pt x="1798" y="130"/>
                  </a:lnTo>
                  <a:lnTo>
                    <a:pt x="1687" y="1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8" name="Freeform 178"/>
            <p:cNvSpPr>
              <a:spLocks noChangeArrowheads="1"/>
            </p:cNvSpPr>
            <p:nvPr>
              <p:custDataLst>
                <p:tags r:id="rId174"/>
              </p:custDataLst>
            </p:nvPr>
          </p:nvSpPr>
          <p:spPr bwMode="auto">
            <a:xfrm>
              <a:off x="240300" y="3413298"/>
              <a:ext cx="4830203" cy="23873"/>
            </a:xfrm>
            <a:custGeom>
              <a:avLst/>
              <a:gdLst>
                <a:gd name="T0" fmla="*/ 1789 w 1789"/>
                <a:gd name="T1" fmla="*/ 0 h 9"/>
                <a:gd name="T2" fmla="*/ 1709 w 1789"/>
                <a:gd name="T3" fmla="*/ 0 h 9"/>
                <a:gd name="T4" fmla="*/ 0 w 1789"/>
                <a:gd name="T5" fmla="*/ 0 h 9"/>
                <a:gd name="T6" fmla="*/ 0 w 1789"/>
                <a:gd name="T7" fmla="*/ 9 h 9"/>
                <a:gd name="T8" fmla="*/ 1121 w 1789"/>
                <a:gd name="T9" fmla="*/ 9 h 9"/>
                <a:gd name="T10" fmla="*/ 1673 w 1789"/>
                <a:gd name="T11" fmla="*/ 9 h 9"/>
                <a:gd name="T12" fmla="*/ 1789 w 17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789" h="9">
                  <a:moveTo>
                    <a:pt x="1789" y="0"/>
                  </a:moveTo>
                  <a:lnTo>
                    <a:pt x="1709" y="0"/>
                  </a:lnTo>
                  <a:lnTo>
                    <a:pt x="0" y="0"/>
                  </a:lnTo>
                  <a:lnTo>
                    <a:pt x="0" y="9"/>
                  </a:lnTo>
                  <a:lnTo>
                    <a:pt x="1121" y="9"/>
                  </a:lnTo>
                  <a:lnTo>
                    <a:pt x="1673" y="9"/>
                  </a:lnTo>
                  <a:lnTo>
                    <a:pt x="17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9" name="Freeform 179"/>
            <p:cNvSpPr>
              <a:spLocks noChangeArrowheads="1"/>
            </p:cNvSpPr>
            <p:nvPr>
              <p:custDataLst>
                <p:tags r:id="rId175"/>
              </p:custDataLst>
            </p:nvPr>
          </p:nvSpPr>
          <p:spPr bwMode="auto">
            <a:xfrm>
              <a:off x="240300" y="3413298"/>
              <a:ext cx="4830203" cy="23873"/>
            </a:xfrm>
            <a:custGeom>
              <a:avLst/>
              <a:gdLst>
                <a:gd name="T0" fmla="*/ 1789 w 1789"/>
                <a:gd name="T1" fmla="*/ 0 h 9"/>
                <a:gd name="T2" fmla="*/ 1709 w 1789"/>
                <a:gd name="T3" fmla="*/ 0 h 9"/>
                <a:gd name="T4" fmla="*/ 0 w 1789"/>
                <a:gd name="T5" fmla="*/ 0 h 9"/>
                <a:gd name="T6" fmla="*/ 0 w 1789"/>
                <a:gd name="T7" fmla="*/ 9 h 9"/>
                <a:gd name="T8" fmla="*/ 1121 w 1789"/>
                <a:gd name="T9" fmla="*/ 9 h 9"/>
                <a:gd name="T10" fmla="*/ 1673 w 1789"/>
                <a:gd name="T11" fmla="*/ 9 h 9"/>
                <a:gd name="T12" fmla="*/ 1789 w 17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789" h="9">
                  <a:moveTo>
                    <a:pt x="1789" y="0"/>
                  </a:moveTo>
                  <a:lnTo>
                    <a:pt x="1709" y="0"/>
                  </a:lnTo>
                  <a:lnTo>
                    <a:pt x="0" y="0"/>
                  </a:lnTo>
                  <a:lnTo>
                    <a:pt x="0" y="9"/>
                  </a:lnTo>
                  <a:lnTo>
                    <a:pt x="1121" y="9"/>
                  </a:lnTo>
                  <a:lnTo>
                    <a:pt x="1673" y="9"/>
                  </a:lnTo>
                  <a:lnTo>
                    <a:pt x="17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0" name="Freeform 180"/>
            <p:cNvSpPr>
              <a:spLocks noChangeArrowheads="1"/>
            </p:cNvSpPr>
            <p:nvPr>
              <p:custDataLst>
                <p:tags r:id="rId176"/>
              </p:custDataLst>
            </p:nvPr>
          </p:nvSpPr>
          <p:spPr bwMode="auto">
            <a:xfrm>
              <a:off x="240300" y="3413298"/>
              <a:ext cx="4851583" cy="371527"/>
            </a:xfrm>
            <a:custGeom>
              <a:avLst/>
              <a:gdLst>
                <a:gd name="T0" fmla="*/ 1797 w 1797"/>
                <a:gd name="T1" fmla="*/ 0 h 138"/>
                <a:gd name="T2" fmla="*/ 1789 w 1797"/>
                <a:gd name="T3" fmla="*/ 0 h 138"/>
                <a:gd name="T4" fmla="*/ 1673 w 1797"/>
                <a:gd name="T5" fmla="*/ 9 h 138"/>
                <a:gd name="T6" fmla="*/ 0 w 1797"/>
                <a:gd name="T7" fmla="*/ 130 h 138"/>
                <a:gd name="T8" fmla="*/ 0 w 1797"/>
                <a:gd name="T9" fmla="*/ 138 h 138"/>
                <a:gd name="T10" fmla="*/ 1687 w 1797"/>
                <a:gd name="T11" fmla="*/ 16 h 138"/>
                <a:gd name="T12" fmla="*/ 1797 w 1797"/>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1797" h="138">
                  <a:moveTo>
                    <a:pt x="1797" y="0"/>
                  </a:moveTo>
                  <a:lnTo>
                    <a:pt x="1789" y="0"/>
                  </a:lnTo>
                  <a:lnTo>
                    <a:pt x="1673" y="9"/>
                  </a:lnTo>
                  <a:lnTo>
                    <a:pt x="0" y="130"/>
                  </a:lnTo>
                  <a:lnTo>
                    <a:pt x="0" y="138"/>
                  </a:lnTo>
                  <a:lnTo>
                    <a:pt x="1687" y="16"/>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1" name="Freeform 181"/>
            <p:cNvSpPr>
              <a:spLocks noChangeArrowheads="1"/>
            </p:cNvSpPr>
            <p:nvPr>
              <p:custDataLst>
                <p:tags r:id="rId177"/>
              </p:custDataLst>
            </p:nvPr>
          </p:nvSpPr>
          <p:spPr bwMode="auto">
            <a:xfrm>
              <a:off x="240300" y="3413298"/>
              <a:ext cx="4851583" cy="371527"/>
            </a:xfrm>
            <a:custGeom>
              <a:avLst/>
              <a:gdLst>
                <a:gd name="T0" fmla="*/ 1797 w 1797"/>
                <a:gd name="T1" fmla="*/ 0 h 138"/>
                <a:gd name="T2" fmla="*/ 1789 w 1797"/>
                <a:gd name="T3" fmla="*/ 0 h 138"/>
                <a:gd name="T4" fmla="*/ 1673 w 1797"/>
                <a:gd name="T5" fmla="*/ 9 h 138"/>
                <a:gd name="T6" fmla="*/ 0 w 1797"/>
                <a:gd name="T7" fmla="*/ 130 h 138"/>
                <a:gd name="T8" fmla="*/ 0 w 1797"/>
                <a:gd name="T9" fmla="*/ 138 h 138"/>
                <a:gd name="T10" fmla="*/ 1687 w 1797"/>
                <a:gd name="T11" fmla="*/ 16 h 138"/>
                <a:gd name="T12" fmla="*/ 1797 w 1797"/>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1797" h="138">
                  <a:moveTo>
                    <a:pt x="1797" y="0"/>
                  </a:moveTo>
                  <a:lnTo>
                    <a:pt x="1789" y="0"/>
                  </a:lnTo>
                  <a:lnTo>
                    <a:pt x="1673" y="9"/>
                  </a:lnTo>
                  <a:lnTo>
                    <a:pt x="0" y="130"/>
                  </a:lnTo>
                  <a:lnTo>
                    <a:pt x="0" y="138"/>
                  </a:lnTo>
                  <a:lnTo>
                    <a:pt x="1687" y="16"/>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2" name="Freeform 182"/>
            <p:cNvSpPr>
              <a:spLocks noChangeArrowheads="1"/>
            </p:cNvSpPr>
            <p:nvPr>
              <p:custDataLst>
                <p:tags r:id="rId178"/>
              </p:custDataLst>
            </p:nvPr>
          </p:nvSpPr>
          <p:spPr bwMode="auto">
            <a:xfrm>
              <a:off x="240300" y="3413298"/>
              <a:ext cx="4851583" cy="731116"/>
            </a:xfrm>
            <a:custGeom>
              <a:avLst/>
              <a:gdLst>
                <a:gd name="T0" fmla="*/ 1797 w 1797"/>
                <a:gd name="T1" fmla="*/ 0 h 271"/>
                <a:gd name="T2" fmla="*/ 1687 w 1797"/>
                <a:gd name="T3" fmla="*/ 16 h 271"/>
                <a:gd name="T4" fmla="*/ 0 w 1797"/>
                <a:gd name="T5" fmla="*/ 263 h 271"/>
                <a:gd name="T6" fmla="*/ 0 w 1797"/>
                <a:gd name="T7" fmla="*/ 271 h 271"/>
                <a:gd name="T8" fmla="*/ 1690 w 1797"/>
                <a:gd name="T9" fmla="*/ 24 h 271"/>
                <a:gd name="T10" fmla="*/ 1797 w 1797"/>
                <a:gd name="T11" fmla="*/ 0 h 271"/>
              </a:gdLst>
              <a:ahLst/>
              <a:cxnLst>
                <a:cxn ang="0">
                  <a:pos x="T0" y="T1"/>
                </a:cxn>
                <a:cxn ang="0">
                  <a:pos x="T2" y="T3"/>
                </a:cxn>
                <a:cxn ang="0">
                  <a:pos x="T4" y="T5"/>
                </a:cxn>
                <a:cxn ang="0">
                  <a:pos x="T6" y="T7"/>
                </a:cxn>
                <a:cxn ang="0">
                  <a:pos x="T8" y="T9"/>
                </a:cxn>
                <a:cxn ang="0">
                  <a:pos x="T10" y="T11"/>
                </a:cxn>
              </a:cxnLst>
              <a:rect l="0" t="0" r="r" b="b"/>
              <a:pathLst>
                <a:path w="1797" h="271">
                  <a:moveTo>
                    <a:pt x="1797" y="0"/>
                  </a:moveTo>
                  <a:lnTo>
                    <a:pt x="1687" y="16"/>
                  </a:lnTo>
                  <a:lnTo>
                    <a:pt x="0" y="263"/>
                  </a:lnTo>
                  <a:lnTo>
                    <a:pt x="0" y="271"/>
                  </a:lnTo>
                  <a:lnTo>
                    <a:pt x="1690" y="24"/>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3" name="Freeform 183"/>
            <p:cNvSpPr>
              <a:spLocks noChangeArrowheads="1"/>
            </p:cNvSpPr>
            <p:nvPr>
              <p:custDataLst>
                <p:tags r:id="rId179"/>
              </p:custDataLst>
            </p:nvPr>
          </p:nvSpPr>
          <p:spPr bwMode="auto">
            <a:xfrm>
              <a:off x="240300" y="3413298"/>
              <a:ext cx="4851583" cy="731116"/>
            </a:xfrm>
            <a:custGeom>
              <a:avLst/>
              <a:gdLst>
                <a:gd name="T0" fmla="*/ 1797 w 1797"/>
                <a:gd name="T1" fmla="*/ 0 h 271"/>
                <a:gd name="T2" fmla="*/ 1687 w 1797"/>
                <a:gd name="T3" fmla="*/ 16 h 271"/>
                <a:gd name="T4" fmla="*/ 0 w 1797"/>
                <a:gd name="T5" fmla="*/ 263 h 271"/>
                <a:gd name="T6" fmla="*/ 0 w 1797"/>
                <a:gd name="T7" fmla="*/ 271 h 271"/>
                <a:gd name="T8" fmla="*/ 1690 w 1797"/>
                <a:gd name="T9" fmla="*/ 24 h 271"/>
                <a:gd name="T10" fmla="*/ 1797 w 1797"/>
                <a:gd name="T11" fmla="*/ 0 h 271"/>
              </a:gdLst>
              <a:ahLst/>
              <a:cxnLst>
                <a:cxn ang="0">
                  <a:pos x="T0" y="T1"/>
                </a:cxn>
                <a:cxn ang="0">
                  <a:pos x="T2" y="T3"/>
                </a:cxn>
                <a:cxn ang="0">
                  <a:pos x="T4" y="T5"/>
                </a:cxn>
                <a:cxn ang="0">
                  <a:pos x="T6" y="T7"/>
                </a:cxn>
                <a:cxn ang="0">
                  <a:pos x="T8" y="T9"/>
                </a:cxn>
                <a:cxn ang="0">
                  <a:pos x="T10" y="T11"/>
                </a:cxn>
              </a:cxnLst>
              <a:rect l="0" t="0" r="r" b="b"/>
              <a:pathLst>
                <a:path w="1797" h="271">
                  <a:moveTo>
                    <a:pt x="1797" y="0"/>
                  </a:moveTo>
                  <a:lnTo>
                    <a:pt x="1687" y="16"/>
                  </a:lnTo>
                  <a:lnTo>
                    <a:pt x="0" y="263"/>
                  </a:lnTo>
                  <a:lnTo>
                    <a:pt x="0" y="271"/>
                  </a:lnTo>
                  <a:lnTo>
                    <a:pt x="1690" y="24"/>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4" name="Freeform 184"/>
            <p:cNvSpPr>
              <a:spLocks noChangeArrowheads="1"/>
            </p:cNvSpPr>
            <p:nvPr>
              <p:custDataLst>
                <p:tags r:id="rId180"/>
              </p:custDataLst>
            </p:nvPr>
          </p:nvSpPr>
          <p:spPr bwMode="auto">
            <a:xfrm>
              <a:off x="240300" y="3413298"/>
              <a:ext cx="4851583" cy="1101150"/>
            </a:xfrm>
            <a:custGeom>
              <a:avLst/>
              <a:gdLst>
                <a:gd name="T0" fmla="*/ 1797 w 1797"/>
                <a:gd name="T1" fmla="*/ 0 h 408"/>
                <a:gd name="T2" fmla="*/ 1690 w 1797"/>
                <a:gd name="T3" fmla="*/ 24 h 408"/>
                <a:gd name="T4" fmla="*/ 0 w 1797"/>
                <a:gd name="T5" fmla="*/ 399 h 408"/>
                <a:gd name="T6" fmla="*/ 0 w 1797"/>
                <a:gd name="T7" fmla="*/ 408 h 408"/>
                <a:gd name="T8" fmla="*/ 1693 w 1797"/>
                <a:gd name="T9" fmla="*/ 32 h 408"/>
                <a:gd name="T10" fmla="*/ 1797 w 1797"/>
                <a:gd name="T11" fmla="*/ 1 h 408"/>
                <a:gd name="T12" fmla="*/ 1797 w 1797"/>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797" h="408">
                  <a:moveTo>
                    <a:pt x="1797" y="0"/>
                  </a:moveTo>
                  <a:lnTo>
                    <a:pt x="1690" y="24"/>
                  </a:lnTo>
                  <a:lnTo>
                    <a:pt x="0" y="399"/>
                  </a:lnTo>
                  <a:lnTo>
                    <a:pt x="0" y="408"/>
                  </a:lnTo>
                  <a:lnTo>
                    <a:pt x="1693" y="32"/>
                  </a:lnTo>
                  <a:lnTo>
                    <a:pt x="1797" y="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5" name="Freeform 185"/>
            <p:cNvSpPr>
              <a:spLocks noChangeArrowheads="1"/>
            </p:cNvSpPr>
            <p:nvPr>
              <p:custDataLst>
                <p:tags r:id="rId181"/>
              </p:custDataLst>
            </p:nvPr>
          </p:nvSpPr>
          <p:spPr bwMode="auto">
            <a:xfrm>
              <a:off x="240300" y="3413298"/>
              <a:ext cx="4851583" cy="1101150"/>
            </a:xfrm>
            <a:custGeom>
              <a:avLst/>
              <a:gdLst>
                <a:gd name="T0" fmla="*/ 1797 w 1797"/>
                <a:gd name="T1" fmla="*/ 0 h 408"/>
                <a:gd name="T2" fmla="*/ 1690 w 1797"/>
                <a:gd name="T3" fmla="*/ 24 h 408"/>
                <a:gd name="T4" fmla="*/ 0 w 1797"/>
                <a:gd name="T5" fmla="*/ 399 h 408"/>
                <a:gd name="T6" fmla="*/ 0 w 1797"/>
                <a:gd name="T7" fmla="*/ 408 h 408"/>
                <a:gd name="T8" fmla="*/ 1693 w 1797"/>
                <a:gd name="T9" fmla="*/ 32 h 408"/>
                <a:gd name="T10" fmla="*/ 1797 w 1797"/>
                <a:gd name="T11" fmla="*/ 1 h 408"/>
                <a:gd name="T12" fmla="*/ 1797 w 1797"/>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797" h="408">
                  <a:moveTo>
                    <a:pt x="1797" y="0"/>
                  </a:moveTo>
                  <a:lnTo>
                    <a:pt x="1690" y="24"/>
                  </a:lnTo>
                  <a:lnTo>
                    <a:pt x="0" y="399"/>
                  </a:lnTo>
                  <a:lnTo>
                    <a:pt x="0" y="408"/>
                  </a:lnTo>
                  <a:lnTo>
                    <a:pt x="1693" y="32"/>
                  </a:lnTo>
                  <a:lnTo>
                    <a:pt x="1797" y="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6" name="Freeform 186"/>
            <p:cNvSpPr>
              <a:spLocks noChangeArrowheads="1"/>
            </p:cNvSpPr>
            <p:nvPr>
              <p:custDataLst>
                <p:tags r:id="rId182"/>
              </p:custDataLst>
            </p:nvPr>
          </p:nvSpPr>
          <p:spPr bwMode="auto">
            <a:xfrm>
              <a:off x="240300" y="3414791"/>
              <a:ext cx="4851583" cy="1486105"/>
            </a:xfrm>
            <a:custGeom>
              <a:avLst/>
              <a:gdLst>
                <a:gd name="T0" fmla="*/ 1797 w 1797"/>
                <a:gd name="T1" fmla="*/ 0 h 550"/>
                <a:gd name="T2" fmla="*/ 1693 w 1797"/>
                <a:gd name="T3" fmla="*/ 31 h 550"/>
                <a:gd name="T4" fmla="*/ 0 w 1797"/>
                <a:gd name="T5" fmla="*/ 542 h 550"/>
                <a:gd name="T6" fmla="*/ 0 w 1797"/>
                <a:gd name="T7" fmla="*/ 550 h 550"/>
                <a:gd name="T8" fmla="*/ 1697 w 1797"/>
                <a:gd name="T9" fmla="*/ 39 h 550"/>
                <a:gd name="T10" fmla="*/ 1797 w 1797"/>
                <a:gd name="T11" fmla="*/ 0 h 550"/>
              </a:gdLst>
              <a:ahLst/>
              <a:cxnLst>
                <a:cxn ang="0">
                  <a:pos x="T0" y="T1"/>
                </a:cxn>
                <a:cxn ang="0">
                  <a:pos x="T2" y="T3"/>
                </a:cxn>
                <a:cxn ang="0">
                  <a:pos x="T4" y="T5"/>
                </a:cxn>
                <a:cxn ang="0">
                  <a:pos x="T6" y="T7"/>
                </a:cxn>
                <a:cxn ang="0">
                  <a:pos x="T8" y="T9"/>
                </a:cxn>
                <a:cxn ang="0">
                  <a:pos x="T10" y="T11"/>
                </a:cxn>
              </a:cxnLst>
              <a:rect l="0" t="0" r="r" b="b"/>
              <a:pathLst>
                <a:path w="1797" h="550">
                  <a:moveTo>
                    <a:pt x="1797" y="0"/>
                  </a:moveTo>
                  <a:lnTo>
                    <a:pt x="1693" y="31"/>
                  </a:lnTo>
                  <a:lnTo>
                    <a:pt x="0" y="542"/>
                  </a:lnTo>
                  <a:lnTo>
                    <a:pt x="0" y="550"/>
                  </a:lnTo>
                  <a:lnTo>
                    <a:pt x="1697" y="39"/>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7" name="Freeform 187"/>
            <p:cNvSpPr>
              <a:spLocks noChangeArrowheads="1"/>
            </p:cNvSpPr>
            <p:nvPr>
              <p:custDataLst>
                <p:tags r:id="rId183"/>
              </p:custDataLst>
            </p:nvPr>
          </p:nvSpPr>
          <p:spPr bwMode="auto">
            <a:xfrm>
              <a:off x="240300" y="3414791"/>
              <a:ext cx="4851583" cy="1486105"/>
            </a:xfrm>
            <a:custGeom>
              <a:avLst/>
              <a:gdLst>
                <a:gd name="T0" fmla="*/ 1797 w 1797"/>
                <a:gd name="T1" fmla="*/ 0 h 550"/>
                <a:gd name="T2" fmla="*/ 1693 w 1797"/>
                <a:gd name="T3" fmla="*/ 31 h 550"/>
                <a:gd name="T4" fmla="*/ 0 w 1797"/>
                <a:gd name="T5" fmla="*/ 542 h 550"/>
                <a:gd name="T6" fmla="*/ 0 w 1797"/>
                <a:gd name="T7" fmla="*/ 550 h 550"/>
                <a:gd name="T8" fmla="*/ 1697 w 1797"/>
                <a:gd name="T9" fmla="*/ 39 h 550"/>
                <a:gd name="T10" fmla="*/ 1797 w 1797"/>
                <a:gd name="T11" fmla="*/ 0 h 550"/>
              </a:gdLst>
              <a:ahLst/>
              <a:cxnLst>
                <a:cxn ang="0">
                  <a:pos x="T0" y="T1"/>
                </a:cxn>
                <a:cxn ang="0">
                  <a:pos x="T2" y="T3"/>
                </a:cxn>
                <a:cxn ang="0">
                  <a:pos x="T4" y="T5"/>
                </a:cxn>
                <a:cxn ang="0">
                  <a:pos x="T6" y="T7"/>
                </a:cxn>
                <a:cxn ang="0">
                  <a:pos x="T8" y="T9"/>
                </a:cxn>
                <a:cxn ang="0">
                  <a:pos x="T10" y="T11"/>
                </a:cxn>
              </a:cxnLst>
              <a:rect l="0" t="0" r="r" b="b"/>
              <a:pathLst>
                <a:path w="1797" h="550">
                  <a:moveTo>
                    <a:pt x="1797" y="0"/>
                  </a:moveTo>
                  <a:lnTo>
                    <a:pt x="1693" y="31"/>
                  </a:lnTo>
                  <a:lnTo>
                    <a:pt x="0" y="542"/>
                  </a:lnTo>
                  <a:lnTo>
                    <a:pt x="0" y="550"/>
                  </a:lnTo>
                  <a:lnTo>
                    <a:pt x="1697" y="39"/>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8" name="Freeform 188"/>
            <p:cNvSpPr>
              <a:spLocks noChangeArrowheads="1"/>
            </p:cNvSpPr>
            <p:nvPr>
              <p:custDataLst>
                <p:tags r:id="rId184"/>
              </p:custDataLst>
            </p:nvPr>
          </p:nvSpPr>
          <p:spPr bwMode="auto">
            <a:xfrm>
              <a:off x="240300" y="3414791"/>
              <a:ext cx="4851583" cy="1899409"/>
            </a:xfrm>
            <a:custGeom>
              <a:avLst/>
              <a:gdLst>
                <a:gd name="T0" fmla="*/ 1797 w 1797"/>
                <a:gd name="T1" fmla="*/ 0 h 703"/>
                <a:gd name="T2" fmla="*/ 1697 w 1797"/>
                <a:gd name="T3" fmla="*/ 39 h 703"/>
                <a:gd name="T4" fmla="*/ 0 w 1797"/>
                <a:gd name="T5" fmla="*/ 695 h 703"/>
                <a:gd name="T6" fmla="*/ 0 w 1797"/>
                <a:gd name="T7" fmla="*/ 703 h 703"/>
                <a:gd name="T8" fmla="*/ 1703 w 1797"/>
                <a:gd name="T9" fmla="*/ 46 h 703"/>
                <a:gd name="T10" fmla="*/ 1797 w 1797"/>
                <a:gd name="T11" fmla="*/ 1 h 703"/>
                <a:gd name="T12" fmla="*/ 1797 w 1797"/>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1797" h="703">
                  <a:moveTo>
                    <a:pt x="1797" y="0"/>
                  </a:moveTo>
                  <a:lnTo>
                    <a:pt x="1697" y="39"/>
                  </a:lnTo>
                  <a:lnTo>
                    <a:pt x="0" y="695"/>
                  </a:lnTo>
                  <a:lnTo>
                    <a:pt x="0" y="703"/>
                  </a:lnTo>
                  <a:lnTo>
                    <a:pt x="1703" y="46"/>
                  </a:lnTo>
                  <a:lnTo>
                    <a:pt x="1797" y="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9" name="Freeform 189"/>
            <p:cNvSpPr>
              <a:spLocks noChangeArrowheads="1"/>
            </p:cNvSpPr>
            <p:nvPr>
              <p:custDataLst>
                <p:tags r:id="rId185"/>
              </p:custDataLst>
            </p:nvPr>
          </p:nvSpPr>
          <p:spPr bwMode="auto">
            <a:xfrm>
              <a:off x="240300" y="3414791"/>
              <a:ext cx="4851583" cy="1899409"/>
            </a:xfrm>
            <a:custGeom>
              <a:avLst/>
              <a:gdLst>
                <a:gd name="T0" fmla="*/ 1797 w 1797"/>
                <a:gd name="T1" fmla="*/ 0 h 703"/>
                <a:gd name="T2" fmla="*/ 1697 w 1797"/>
                <a:gd name="T3" fmla="*/ 39 h 703"/>
                <a:gd name="T4" fmla="*/ 0 w 1797"/>
                <a:gd name="T5" fmla="*/ 695 h 703"/>
                <a:gd name="T6" fmla="*/ 0 w 1797"/>
                <a:gd name="T7" fmla="*/ 703 h 703"/>
                <a:gd name="T8" fmla="*/ 1703 w 1797"/>
                <a:gd name="T9" fmla="*/ 46 h 703"/>
                <a:gd name="T10" fmla="*/ 1797 w 1797"/>
                <a:gd name="T11" fmla="*/ 1 h 703"/>
                <a:gd name="T12" fmla="*/ 1797 w 1797"/>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1797" h="703">
                  <a:moveTo>
                    <a:pt x="1797" y="0"/>
                  </a:moveTo>
                  <a:lnTo>
                    <a:pt x="1697" y="39"/>
                  </a:lnTo>
                  <a:lnTo>
                    <a:pt x="0" y="695"/>
                  </a:lnTo>
                  <a:lnTo>
                    <a:pt x="0" y="703"/>
                  </a:lnTo>
                  <a:lnTo>
                    <a:pt x="1703" y="46"/>
                  </a:lnTo>
                  <a:lnTo>
                    <a:pt x="1797" y="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0" name="Freeform 190"/>
            <p:cNvSpPr>
              <a:spLocks noChangeArrowheads="1"/>
            </p:cNvSpPr>
            <p:nvPr>
              <p:custDataLst>
                <p:tags r:id="rId186"/>
              </p:custDataLst>
            </p:nvPr>
          </p:nvSpPr>
          <p:spPr bwMode="auto">
            <a:xfrm>
              <a:off x="240300" y="3417775"/>
              <a:ext cx="4851583" cy="2344047"/>
            </a:xfrm>
            <a:custGeom>
              <a:avLst/>
              <a:gdLst>
                <a:gd name="T0" fmla="*/ 1797 w 1797"/>
                <a:gd name="T1" fmla="*/ 0 h 868"/>
                <a:gd name="T2" fmla="*/ 1703 w 1797"/>
                <a:gd name="T3" fmla="*/ 45 h 868"/>
                <a:gd name="T4" fmla="*/ 0 w 1797"/>
                <a:gd name="T5" fmla="*/ 859 h 868"/>
                <a:gd name="T6" fmla="*/ 0 w 1797"/>
                <a:gd name="T7" fmla="*/ 868 h 868"/>
                <a:gd name="T8" fmla="*/ 1709 w 1797"/>
                <a:gd name="T9" fmla="*/ 51 h 868"/>
                <a:gd name="T10" fmla="*/ 1797 w 1797"/>
                <a:gd name="T11" fmla="*/ 0 h 868"/>
              </a:gdLst>
              <a:ahLst/>
              <a:cxnLst>
                <a:cxn ang="0">
                  <a:pos x="T0" y="T1"/>
                </a:cxn>
                <a:cxn ang="0">
                  <a:pos x="T2" y="T3"/>
                </a:cxn>
                <a:cxn ang="0">
                  <a:pos x="T4" y="T5"/>
                </a:cxn>
                <a:cxn ang="0">
                  <a:pos x="T6" y="T7"/>
                </a:cxn>
                <a:cxn ang="0">
                  <a:pos x="T8" y="T9"/>
                </a:cxn>
                <a:cxn ang="0">
                  <a:pos x="T10" y="T11"/>
                </a:cxn>
              </a:cxnLst>
              <a:rect l="0" t="0" r="r" b="b"/>
              <a:pathLst>
                <a:path w="1797" h="868">
                  <a:moveTo>
                    <a:pt x="1797" y="0"/>
                  </a:moveTo>
                  <a:lnTo>
                    <a:pt x="1703" y="45"/>
                  </a:lnTo>
                  <a:lnTo>
                    <a:pt x="0" y="859"/>
                  </a:lnTo>
                  <a:lnTo>
                    <a:pt x="0" y="868"/>
                  </a:lnTo>
                  <a:lnTo>
                    <a:pt x="1709" y="5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1" name="Freeform 191"/>
            <p:cNvSpPr>
              <a:spLocks noChangeArrowheads="1"/>
            </p:cNvSpPr>
            <p:nvPr>
              <p:custDataLst>
                <p:tags r:id="rId187"/>
              </p:custDataLst>
            </p:nvPr>
          </p:nvSpPr>
          <p:spPr bwMode="auto">
            <a:xfrm>
              <a:off x="240300" y="3417775"/>
              <a:ext cx="4851583" cy="2344047"/>
            </a:xfrm>
            <a:custGeom>
              <a:avLst/>
              <a:gdLst>
                <a:gd name="T0" fmla="*/ 1797 w 1797"/>
                <a:gd name="T1" fmla="*/ 0 h 868"/>
                <a:gd name="T2" fmla="*/ 1703 w 1797"/>
                <a:gd name="T3" fmla="*/ 45 h 868"/>
                <a:gd name="T4" fmla="*/ 0 w 1797"/>
                <a:gd name="T5" fmla="*/ 859 h 868"/>
                <a:gd name="T6" fmla="*/ 0 w 1797"/>
                <a:gd name="T7" fmla="*/ 868 h 868"/>
                <a:gd name="T8" fmla="*/ 1709 w 1797"/>
                <a:gd name="T9" fmla="*/ 51 h 868"/>
                <a:gd name="T10" fmla="*/ 1797 w 1797"/>
                <a:gd name="T11" fmla="*/ 0 h 868"/>
              </a:gdLst>
              <a:ahLst/>
              <a:cxnLst>
                <a:cxn ang="0">
                  <a:pos x="T0" y="T1"/>
                </a:cxn>
                <a:cxn ang="0">
                  <a:pos x="T2" y="T3"/>
                </a:cxn>
                <a:cxn ang="0">
                  <a:pos x="T4" y="T5"/>
                </a:cxn>
                <a:cxn ang="0">
                  <a:pos x="T6" y="T7"/>
                </a:cxn>
                <a:cxn ang="0">
                  <a:pos x="T8" y="T9"/>
                </a:cxn>
                <a:cxn ang="0">
                  <a:pos x="T10" y="T11"/>
                </a:cxn>
              </a:cxnLst>
              <a:rect l="0" t="0" r="r" b="b"/>
              <a:pathLst>
                <a:path w="1797" h="868">
                  <a:moveTo>
                    <a:pt x="1797" y="0"/>
                  </a:moveTo>
                  <a:lnTo>
                    <a:pt x="1703" y="45"/>
                  </a:lnTo>
                  <a:lnTo>
                    <a:pt x="0" y="859"/>
                  </a:lnTo>
                  <a:lnTo>
                    <a:pt x="0" y="868"/>
                  </a:lnTo>
                  <a:lnTo>
                    <a:pt x="1709" y="5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2" name="Freeform 192"/>
            <p:cNvSpPr>
              <a:spLocks noChangeArrowheads="1"/>
            </p:cNvSpPr>
            <p:nvPr>
              <p:custDataLst>
                <p:tags r:id="rId188"/>
              </p:custDataLst>
            </p:nvPr>
          </p:nvSpPr>
          <p:spPr bwMode="auto">
            <a:xfrm>
              <a:off x="240300" y="3417775"/>
              <a:ext cx="4854637" cy="2840908"/>
            </a:xfrm>
            <a:custGeom>
              <a:avLst/>
              <a:gdLst>
                <a:gd name="T0" fmla="*/ 1797 w 1798"/>
                <a:gd name="T1" fmla="*/ 0 h 1052"/>
                <a:gd name="T2" fmla="*/ 1709 w 1798"/>
                <a:gd name="T3" fmla="*/ 51 h 1052"/>
                <a:gd name="T4" fmla="*/ 0 w 1798"/>
                <a:gd name="T5" fmla="*/ 1042 h 1052"/>
                <a:gd name="T6" fmla="*/ 0 w 1798"/>
                <a:gd name="T7" fmla="*/ 1052 h 1052"/>
                <a:gd name="T8" fmla="*/ 1716 w 1798"/>
                <a:gd name="T9" fmla="*/ 57 h 1052"/>
                <a:gd name="T10" fmla="*/ 1798 w 1798"/>
                <a:gd name="T11" fmla="*/ 0 h 1052"/>
                <a:gd name="T12" fmla="*/ 1797 w 1798"/>
                <a:gd name="T13" fmla="*/ 0 h 1052"/>
              </a:gdLst>
              <a:ahLst/>
              <a:cxnLst>
                <a:cxn ang="0">
                  <a:pos x="T0" y="T1"/>
                </a:cxn>
                <a:cxn ang="0">
                  <a:pos x="T2" y="T3"/>
                </a:cxn>
                <a:cxn ang="0">
                  <a:pos x="T4" y="T5"/>
                </a:cxn>
                <a:cxn ang="0">
                  <a:pos x="T6" y="T7"/>
                </a:cxn>
                <a:cxn ang="0">
                  <a:pos x="T8" y="T9"/>
                </a:cxn>
                <a:cxn ang="0">
                  <a:pos x="T10" y="T11"/>
                </a:cxn>
                <a:cxn ang="0">
                  <a:pos x="T12" y="T13"/>
                </a:cxn>
              </a:cxnLst>
              <a:rect l="0" t="0" r="r" b="b"/>
              <a:pathLst>
                <a:path w="1798" h="1052">
                  <a:moveTo>
                    <a:pt x="1797" y="0"/>
                  </a:moveTo>
                  <a:lnTo>
                    <a:pt x="1709" y="51"/>
                  </a:lnTo>
                  <a:lnTo>
                    <a:pt x="0" y="1042"/>
                  </a:lnTo>
                  <a:lnTo>
                    <a:pt x="0" y="1052"/>
                  </a:lnTo>
                  <a:lnTo>
                    <a:pt x="1716" y="57"/>
                  </a:lnTo>
                  <a:lnTo>
                    <a:pt x="1798" y="0"/>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3" name="Freeform 193"/>
            <p:cNvSpPr>
              <a:spLocks noChangeArrowheads="1"/>
            </p:cNvSpPr>
            <p:nvPr>
              <p:custDataLst>
                <p:tags r:id="rId189"/>
              </p:custDataLst>
            </p:nvPr>
          </p:nvSpPr>
          <p:spPr bwMode="auto">
            <a:xfrm>
              <a:off x="240300" y="3417775"/>
              <a:ext cx="4854637" cy="2840908"/>
            </a:xfrm>
            <a:custGeom>
              <a:avLst/>
              <a:gdLst>
                <a:gd name="T0" fmla="*/ 1797 w 1798"/>
                <a:gd name="T1" fmla="*/ 0 h 1052"/>
                <a:gd name="T2" fmla="*/ 1709 w 1798"/>
                <a:gd name="T3" fmla="*/ 51 h 1052"/>
                <a:gd name="T4" fmla="*/ 0 w 1798"/>
                <a:gd name="T5" fmla="*/ 1042 h 1052"/>
                <a:gd name="T6" fmla="*/ 0 w 1798"/>
                <a:gd name="T7" fmla="*/ 1052 h 1052"/>
                <a:gd name="T8" fmla="*/ 1716 w 1798"/>
                <a:gd name="T9" fmla="*/ 57 h 1052"/>
                <a:gd name="T10" fmla="*/ 1798 w 1798"/>
                <a:gd name="T11" fmla="*/ 0 h 1052"/>
                <a:gd name="T12" fmla="*/ 1797 w 1798"/>
                <a:gd name="T13" fmla="*/ 0 h 1052"/>
              </a:gdLst>
              <a:ahLst/>
              <a:cxnLst>
                <a:cxn ang="0">
                  <a:pos x="T0" y="T1"/>
                </a:cxn>
                <a:cxn ang="0">
                  <a:pos x="T2" y="T3"/>
                </a:cxn>
                <a:cxn ang="0">
                  <a:pos x="T4" y="T5"/>
                </a:cxn>
                <a:cxn ang="0">
                  <a:pos x="T6" y="T7"/>
                </a:cxn>
                <a:cxn ang="0">
                  <a:pos x="T8" y="T9"/>
                </a:cxn>
                <a:cxn ang="0">
                  <a:pos x="T10" y="T11"/>
                </a:cxn>
                <a:cxn ang="0">
                  <a:pos x="T12" y="T13"/>
                </a:cxn>
              </a:cxnLst>
              <a:rect l="0" t="0" r="r" b="b"/>
              <a:pathLst>
                <a:path w="1798" h="1052">
                  <a:moveTo>
                    <a:pt x="1797" y="0"/>
                  </a:moveTo>
                  <a:lnTo>
                    <a:pt x="1709" y="51"/>
                  </a:lnTo>
                  <a:lnTo>
                    <a:pt x="0" y="1042"/>
                  </a:lnTo>
                  <a:lnTo>
                    <a:pt x="0" y="1052"/>
                  </a:lnTo>
                  <a:lnTo>
                    <a:pt x="1716" y="57"/>
                  </a:lnTo>
                  <a:lnTo>
                    <a:pt x="1798" y="0"/>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4" name="Freeform 194"/>
            <p:cNvSpPr>
              <a:spLocks noChangeArrowheads="1"/>
            </p:cNvSpPr>
            <p:nvPr>
              <p:custDataLst>
                <p:tags r:id="rId190"/>
              </p:custDataLst>
            </p:nvPr>
          </p:nvSpPr>
          <p:spPr bwMode="auto">
            <a:xfrm>
              <a:off x="418971" y="3417775"/>
              <a:ext cx="4675966" cy="3251227"/>
            </a:xfrm>
            <a:custGeom>
              <a:avLst/>
              <a:gdLst>
                <a:gd name="T0" fmla="*/ 1732 w 1732"/>
                <a:gd name="T1" fmla="*/ 0 h 1204"/>
                <a:gd name="T2" fmla="*/ 1650 w 1732"/>
                <a:gd name="T3" fmla="*/ 57 h 1204"/>
                <a:gd name="T4" fmla="*/ 31 w 1732"/>
                <a:gd name="T5" fmla="*/ 1182 h 1204"/>
                <a:gd name="T6" fmla="*/ 2 w 1732"/>
                <a:gd name="T7" fmla="*/ 1202 h 1204"/>
                <a:gd name="T8" fmla="*/ 0 w 1732"/>
                <a:gd name="T9" fmla="*/ 1204 h 1204"/>
                <a:gd name="T10" fmla="*/ 14 w 1732"/>
                <a:gd name="T11" fmla="*/ 1204 h 1204"/>
                <a:gd name="T12" fmla="*/ 35 w 1732"/>
                <a:gd name="T13" fmla="*/ 1190 h 1204"/>
                <a:gd name="T14" fmla="*/ 64 w 1732"/>
                <a:gd name="T15" fmla="*/ 1169 h 1204"/>
                <a:gd name="T16" fmla="*/ 1657 w 1732"/>
                <a:gd name="T17" fmla="*/ 62 h 1204"/>
                <a:gd name="T18" fmla="*/ 1732 w 1732"/>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204">
                  <a:moveTo>
                    <a:pt x="1732" y="0"/>
                  </a:moveTo>
                  <a:lnTo>
                    <a:pt x="1650" y="57"/>
                  </a:lnTo>
                  <a:lnTo>
                    <a:pt x="31" y="1182"/>
                  </a:lnTo>
                  <a:lnTo>
                    <a:pt x="2" y="1202"/>
                  </a:lnTo>
                  <a:lnTo>
                    <a:pt x="0" y="1204"/>
                  </a:lnTo>
                  <a:lnTo>
                    <a:pt x="14" y="1204"/>
                  </a:lnTo>
                  <a:lnTo>
                    <a:pt x="35" y="1190"/>
                  </a:lnTo>
                  <a:lnTo>
                    <a:pt x="64" y="1169"/>
                  </a:lnTo>
                  <a:lnTo>
                    <a:pt x="1657" y="62"/>
                  </a:lnTo>
                  <a:lnTo>
                    <a:pt x="17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5" name="Freeform 195"/>
            <p:cNvSpPr>
              <a:spLocks noChangeArrowheads="1"/>
            </p:cNvSpPr>
            <p:nvPr>
              <p:custDataLst>
                <p:tags r:id="rId191"/>
              </p:custDataLst>
            </p:nvPr>
          </p:nvSpPr>
          <p:spPr bwMode="auto">
            <a:xfrm>
              <a:off x="418971" y="3417775"/>
              <a:ext cx="4675966" cy="3251227"/>
            </a:xfrm>
            <a:custGeom>
              <a:avLst/>
              <a:gdLst>
                <a:gd name="T0" fmla="*/ 1732 w 1732"/>
                <a:gd name="T1" fmla="*/ 0 h 1204"/>
                <a:gd name="T2" fmla="*/ 1650 w 1732"/>
                <a:gd name="T3" fmla="*/ 57 h 1204"/>
                <a:gd name="T4" fmla="*/ 31 w 1732"/>
                <a:gd name="T5" fmla="*/ 1182 h 1204"/>
                <a:gd name="T6" fmla="*/ 2 w 1732"/>
                <a:gd name="T7" fmla="*/ 1202 h 1204"/>
                <a:gd name="T8" fmla="*/ 0 w 1732"/>
                <a:gd name="T9" fmla="*/ 1204 h 1204"/>
                <a:gd name="T10" fmla="*/ 14 w 1732"/>
                <a:gd name="T11" fmla="*/ 1204 h 1204"/>
                <a:gd name="T12" fmla="*/ 35 w 1732"/>
                <a:gd name="T13" fmla="*/ 1190 h 1204"/>
                <a:gd name="T14" fmla="*/ 64 w 1732"/>
                <a:gd name="T15" fmla="*/ 1169 h 1204"/>
                <a:gd name="T16" fmla="*/ 1657 w 1732"/>
                <a:gd name="T17" fmla="*/ 62 h 1204"/>
                <a:gd name="T18" fmla="*/ 1732 w 1732"/>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204">
                  <a:moveTo>
                    <a:pt x="1732" y="0"/>
                  </a:moveTo>
                  <a:lnTo>
                    <a:pt x="1650" y="57"/>
                  </a:lnTo>
                  <a:lnTo>
                    <a:pt x="31" y="1182"/>
                  </a:lnTo>
                  <a:lnTo>
                    <a:pt x="2" y="1202"/>
                  </a:lnTo>
                  <a:lnTo>
                    <a:pt x="0" y="1204"/>
                  </a:lnTo>
                  <a:lnTo>
                    <a:pt x="14" y="1204"/>
                  </a:lnTo>
                  <a:lnTo>
                    <a:pt x="35" y="1190"/>
                  </a:lnTo>
                  <a:lnTo>
                    <a:pt x="64" y="1169"/>
                  </a:lnTo>
                  <a:lnTo>
                    <a:pt x="1657" y="62"/>
                  </a:lnTo>
                  <a:lnTo>
                    <a:pt x="17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6" name="Freeform 196"/>
            <p:cNvSpPr>
              <a:spLocks noChangeArrowheads="1"/>
            </p:cNvSpPr>
            <p:nvPr>
              <p:custDataLst>
                <p:tags r:id="rId192"/>
              </p:custDataLst>
            </p:nvPr>
          </p:nvSpPr>
          <p:spPr bwMode="auto">
            <a:xfrm>
              <a:off x="1171828" y="3417775"/>
              <a:ext cx="3926163" cy="3251227"/>
            </a:xfrm>
            <a:custGeom>
              <a:avLst/>
              <a:gdLst>
                <a:gd name="T0" fmla="*/ 1453 w 1454"/>
                <a:gd name="T1" fmla="*/ 0 h 1204"/>
                <a:gd name="T2" fmla="*/ 1378 w 1454"/>
                <a:gd name="T3" fmla="*/ 62 h 1204"/>
                <a:gd name="T4" fmla="*/ 265 w 1454"/>
                <a:gd name="T5" fmla="*/ 984 h 1204"/>
                <a:gd name="T6" fmla="*/ 245 w 1454"/>
                <a:gd name="T7" fmla="*/ 1001 h 1204"/>
                <a:gd name="T8" fmla="*/ 0 w 1454"/>
                <a:gd name="T9" fmla="*/ 1204 h 1204"/>
                <a:gd name="T10" fmla="*/ 13 w 1454"/>
                <a:gd name="T11" fmla="*/ 1204 h 1204"/>
                <a:gd name="T12" fmla="*/ 270 w 1454"/>
                <a:gd name="T13" fmla="*/ 991 h 1204"/>
                <a:gd name="T14" fmla="*/ 290 w 1454"/>
                <a:gd name="T15" fmla="*/ 974 h 1204"/>
                <a:gd name="T16" fmla="*/ 1386 w 1454"/>
                <a:gd name="T17" fmla="*/ 66 h 1204"/>
                <a:gd name="T18" fmla="*/ 1454 w 1454"/>
                <a:gd name="T19" fmla="*/ 0 h 1204"/>
                <a:gd name="T20" fmla="*/ 1453 w 1454"/>
                <a:gd name="T2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4" h="1204">
                  <a:moveTo>
                    <a:pt x="1453" y="0"/>
                  </a:moveTo>
                  <a:lnTo>
                    <a:pt x="1378" y="62"/>
                  </a:lnTo>
                  <a:lnTo>
                    <a:pt x="265" y="984"/>
                  </a:lnTo>
                  <a:lnTo>
                    <a:pt x="245" y="1001"/>
                  </a:lnTo>
                  <a:lnTo>
                    <a:pt x="0" y="1204"/>
                  </a:lnTo>
                  <a:lnTo>
                    <a:pt x="13" y="1204"/>
                  </a:lnTo>
                  <a:lnTo>
                    <a:pt x="270" y="991"/>
                  </a:lnTo>
                  <a:lnTo>
                    <a:pt x="290" y="974"/>
                  </a:lnTo>
                  <a:lnTo>
                    <a:pt x="1386" y="66"/>
                  </a:lnTo>
                  <a:lnTo>
                    <a:pt x="1454" y="0"/>
                  </a:lnTo>
                  <a:lnTo>
                    <a:pt x="145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7" name="Freeform 197"/>
            <p:cNvSpPr>
              <a:spLocks noChangeArrowheads="1"/>
            </p:cNvSpPr>
            <p:nvPr>
              <p:custDataLst>
                <p:tags r:id="rId193"/>
              </p:custDataLst>
            </p:nvPr>
          </p:nvSpPr>
          <p:spPr bwMode="auto">
            <a:xfrm>
              <a:off x="1171828" y="3417775"/>
              <a:ext cx="3926163" cy="3251227"/>
            </a:xfrm>
            <a:custGeom>
              <a:avLst/>
              <a:gdLst>
                <a:gd name="T0" fmla="*/ 1453 w 1454"/>
                <a:gd name="T1" fmla="*/ 0 h 1204"/>
                <a:gd name="T2" fmla="*/ 1378 w 1454"/>
                <a:gd name="T3" fmla="*/ 62 h 1204"/>
                <a:gd name="T4" fmla="*/ 265 w 1454"/>
                <a:gd name="T5" fmla="*/ 984 h 1204"/>
                <a:gd name="T6" fmla="*/ 245 w 1454"/>
                <a:gd name="T7" fmla="*/ 1001 h 1204"/>
                <a:gd name="T8" fmla="*/ 0 w 1454"/>
                <a:gd name="T9" fmla="*/ 1204 h 1204"/>
                <a:gd name="T10" fmla="*/ 13 w 1454"/>
                <a:gd name="T11" fmla="*/ 1204 h 1204"/>
                <a:gd name="T12" fmla="*/ 270 w 1454"/>
                <a:gd name="T13" fmla="*/ 991 h 1204"/>
                <a:gd name="T14" fmla="*/ 290 w 1454"/>
                <a:gd name="T15" fmla="*/ 974 h 1204"/>
                <a:gd name="T16" fmla="*/ 1386 w 1454"/>
                <a:gd name="T17" fmla="*/ 66 h 1204"/>
                <a:gd name="T18" fmla="*/ 1454 w 1454"/>
                <a:gd name="T19" fmla="*/ 0 h 1204"/>
                <a:gd name="T20" fmla="*/ 1453 w 1454"/>
                <a:gd name="T2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4" h="1204">
                  <a:moveTo>
                    <a:pt x="1453" y="0"/>
                  </a:moveTo>
                  <a:lnTo>
                    <a:pt x="1378" y="62"/>
                  </a:lnTo>
                  <a:lnTo>
                    <a:pt x="265" y="984"/>
                  </a:lnTo>
                  <a:lnTo>
                    <a:pt x="245" y="1001"/>
                  </a:lnTo>
                  <a:lnTo>
                    <a:pt x="0" y="1204"/>
                  </a:lnTo>
                  <a:lnTo>
                    <a:pt x="13" y="1204"/>
                  </a:lnTo>
                  <a:lnTo>
                    <a:pt x="270" y="991"/>
                  </a:lnTo>
                  <a:lnTo>
                    <a:pt x="290" y="974"/>
                  </a:lnTo>
                  <a:lnTo>
                    <a:pt x="1386" y="66"/>
                  </a:lnTo>
                  <a:lnTo>
                    <a:pt x="1454" y="0"/>
                  </a:lnTo>
                  <a:lnTo>
                    <a:pt x="14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8" name="Freeform 198"/>
            <p:cNvSpPr>
              <a:spLocks noChangeArrowheads="1"/>
            </p:cNvSpPr>
            <p:nvPr>
              <p:custDataLst>
                <p:tags r:id="rId194"/>
              </p:custDataLst>
            </p:nvPr>
          </p:nvSpPr>
          <p:spPr bwMode="auto">
            <a:xfrm>
              <a:off x="1804046" y="3417775"/>
              <a:ext cx="3293945" cy="3251227"/>
            </a:xfrm>
            <a:custGeom>
              <a:avLst/>
              <a:gdLst>
                <a:gd name="T0" fmla="*/ 1220 w 1220"/>
                <a:gd name="T1" fmla="*/ 0 h 1204"/>
                <a:gd name="T2" fmla="*/ 1152 w 1220"/>
                <a:gd name="T3" fmla="*/ 66 h 1204"/>
                <a:gd name="T4" fmla="*/ 346 w 1220"/>
                <a:gd name="T5" fmla="*/ 862 h 1204"/>
                <a:gd name="T6" fmla="*/ 330 w 1220"/>
                <a:gd name="T7" fmla="*/ 877 h 1204"/>
                <a:gd name="T8" fmla="*/ 0 w 1220"/>
                <a:gd name="T9" fmla="*/ 1204 h 1204"/>
                <a:gd name="T10" fmla="*/ 12 w 1220"/>
                <a:gd name="T11" fmla="*/ 1204 h 1204"/>
                <a:gd name="T12" fmla="*/ 350 w 1220"/>
                <a:gd name="T13" fmla="*/ 870 h 1204"/>
                <a:gd name="T14" fmla="*/ 366 w 1220"/>
                <a:gd name="T15" fmla="*/ 855 h 1204"/>
                <a:gd name="T16" fmla="*/ 1161 w 1220"/>
                <a:gd name="T17" fmla="*/ 70 h 1204"/>
                <a:gd name="T18" fmla="*/ 1220 w 1220"/>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0" h="1204">
                  <a:moveTo>
                    <a:pt x="1220" y="0"/>
                  </a:moveTo>
                  <a:lnTo>
                    <a:pt x="1152" y="66"/>
                  </a:lnTo>
                  <a:lnTo>
                    <a:pt x="346" y="862"/>
                  </a:lnTo>
                  <a:lnTo>
                    <a:pt x="330" y="877"/>
                  </a:lnTo>
                  <a:lnTo>
                    <a:pt x="0" y="1204"/>
                  </a:lnTo>
                  <a:lnTo>
                    <a:pt x="12" y="1204"/>
                  </a:lnTo>
                  <a:lnTo>
                    <a:pt x="350" y="870"/>
                  </a:lnTo>
                  <a:lnTo>
                    <a:pt x="366" y="855"/>
                  </a:lnTo>
                  <a:lnTo>
                    <a:pt x="1161" y="70"/>
                  </a:lnTo>
                  <a:lnTo>
                    <a:pt x="12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9" name="Freeform 199"/>
            <p:cNvSpPr>
              <a:spLocks noChangeArrowheads="1"/>
            </p:cNvSpPr>
            <p:nvPr>
              <p:custDataLst>
                <p:tags r:id="rId195"/>
              </p:custDataLst>
            </p:nvPr>
          </p:nvSpPr>
          <p:spPr bwMode="auto">
            <a:xfrm>
              <a:off x="1804046" y="3417775"/>
              <a:ext cx="3293945" cy="3251227"/>
            </a:xfrm>
            <a:custGeom>
              <a:avLst/>
              <a:gdLst>
                <a:gd name="T0" fmla="*/ 1220 w 1220"/>
                <a:gd name="T1" fmla="*/ 0 h 1204"/>
                <a:gd name="T2" fmla="*/ 1152 w 1220"/>
                <a:gd name="T3" fmla="*/ 66 h 1204"/>
                <a:gd name="T4" fmla="*/ 346 w 1220"/>
                <a:gd name="T5" fmla="*/ 862 h 1204"/>
                <a:gd name="T6" fmla="*/ 330 w 1220"/>
                <a:gd name="T7" fmla="*/ 877 h 1204"/>
                <a:gd name="T8" fmla="*/ 0 w 1220"/>
                <a:gd name="T9" fmla="*/ 1204 h 1204"/>
                <a:gd name="T10" fmla="*/ 12 w 1220"/>
                <a:gd name="T11" fmla="*/ 1204 h 1204"/>
                <a:gd name="T12" fmla="*/ 350 w 1220"/>
                <a:gd name="T13" fmla="*/ 870 h 1204"/>
                <a:gd name="T14" fmla="*/ 366 w 1220"/>
                <a:gd name="T15" fmla="*/ 855 h 1204"/>
                <a:gd name="T16" fmla="*/ 1161 w 1220"/>
                <a:gd name="T17" fmla="*/ 70 h 1204"/>
                <a:gd name="T18" fmla="*/ 1220 w 1220"/>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0" h="1204">
                  <a:moveTo>
                    <a:pt x="1220" y="0"/>
                  </a:moveTo>
                  <a:lnTo>
                    <a:pt x="1152" y="66"/>
                  </a:lnTo>
                  <a:lnTo>
                    <a:pt x="346" y="862"/>
                  </a:lnTo>
                  <a:lnTo>
                    <a:pt x="330" y="877"/>
                  </a:lnTo>
                  <a:lnTo>
                    <a:pt x="0" y="1204"/>
                  </a:lnTo>
                  <a:lnTo>
                    <a:pt x="12" y="1204"/>
                  </a:lnTo>
                  <a:lnTo>
                    <a:pt x="350" y="870"/>
                  </a:lnTo>
                  <a:lnTo>
                    <a:pt x="366" y="855"/>
                  </a:lnTo>
                  <a:lnTo>
                    <a:pt x="1161" y="70"/>
                  </a:lnTo>
                  <a:lnTo>
                    <a:pt x="1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0" name="Freeform 200"/>
            <p:cNvSpPr>
              <a:spLocks noChangeArrowheads="1"/>
            </p:cNvSpPr>
            <p:nvPr>
              <p:custDataLst>
                <p:tags r:id="rId196"/>
              </p:custDataLst>
            </p:nvPr>
          </p:nvSpPr>
          <p:spPr bwMode="auto">
            <a:xfrm>
              <a:off x="2349219" y="3417775"/>
              <a:ext cx="2748772" cy="3251227"/>
            </a:xfrm>
            <a:custGeom>
              <a:avLst/>
              <a:gdLst>
                <a:gd name="T0" fmla="*/ 1018 w 1018"/>
                <a:gd name="T1" fmla="*/ 0 h 1204"/>
                <a:gd name="T2" fmla="*/ 959 w 1018"/>
                <a:gd name="T3" fmla="*/ 70 h 1204"/>
                <a:gd name="T4" fmla="*/ 359 w 1018"/>
                <a:gd name="T5" fmla="*/ 779 h 1204"/>
                <a:gd name="T6" fmla="*/ 348 w 1018"/>
                <a:gd name="T7" fmla="*/ 793 h 1204"/>
                <a:gd name="T8" fmla="*/ 104 w 1018"/>
                <a:gd name="T9" fmla="*/ 1081 h 1204"/>
                <a:gd name="T10" fmla="*/ 91 w 1018"/>
                <a:gd name="T11" fmla="*/ 1097 h 1204"/>
                <a:gd name="T12" fmla="*/ 0 w 1018"/>
                <a:gd name="T13" fmla="*/ 1204 h 1204"/>
                <a:gd name="T14" fmla="*/ 11 w 1018"/>
                <a:gd name="T15" fmla="*/ 1204 h 1204"/>
                <a:gd name="T16" fmla="*/ 109 w 1018"/>
                <a:gd name="T17" fmla="*/ 1088 h 1204"/>
                <a:gd name="T18" fmla="*/ 123 w 1018"/>
                <a:gd name="T19" fmla="*/ 1072 h 1204"/>
                <a:gd name="T20" fmla="*/ 364 w 1018"/>
                <a:gd name="T21" fmla="*/ 786 h 1204"/>
                <a:gd name="T22" fmla="*/ 375 w 1018"/>
                <a:gd name="T23" fmla="*/ 773 h 1204"/>
                <a:gd name="T24" fmla="*/ 967 w 1018"/>
                <a:gd name="T25" fmla="*/ 74 h 1204"/>
                <a:gd name="T26" fmla="*/ 1018 w 1018"/>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4">
                  <a:moveTo>
                    <a:pt x="1018" y="0"/>
                  </a:moveTo>
                  <a:lnTo>
                    <a:pt x="959" y="70"/>
                  </a:lnTo>
                  <a:lnTo>
                    <a:pt x="359" y="779"/>
                  </a:lnTo>
                  <a:lnTo>
                    <a:pt x="348" y="793"/>
                  </a:lnTo>
                  <a:lnTo>
                    <a:pt x="104" y="1081"/>
                  </a:lnTo>
                  <a:lnTo>
                    <a:pt x="91" y="1097"/>
                  </a:lnTo>
                  <a:lnTo>
                    <a:pt x="0" y="1204"/>
                  </a:lnTo>
                  <a:lnTo>
                    <a:pt x="11" y="1204"/>
                  </a:lnTo>
                  <a:lnTo>
                    <a:pt x="109" y="1088"/>
                  </a:lnTo>
                  <a:lnTo>
                    <a:pt x="123" y="1072"/>
                  </a:lnTo>
                  <a:lnTo>
                    <a:pt x="364" y="786"/>
                  </a:lnTo>
                  <a:lnTo>
                    <a:pt x="375" y="773"/>
                  </a:lnTo>
                  <a:lnTo>
                    <a:pt x="967" y="74"/>
                  </a:lnTo>
                  <a:lnTo>
                    <a:pt x="101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1" name="Freeform 201"/>
            <p:cNvSpPr>
              <a:spLocks noChangeArrowheads="1"/>
            </p:cNvSpPr>
            <p:nvPr>
              <p:custDataLst>
                <p:tags r:id="rId197"/>
              </p:custDataLst>
            </p:nvPr>
          </p:nvSpPr>
          <p:spPr bwMode="auto">
            <a:xfrm>
              <a:off x="2349219" y="3417775"/>
              <a:ext cx="2748772" cy="3251227"/>
            </a:xfrm>
            <a:custGeom>
              <a:avLst/>
              <a:gdLst>
                <a:gd name="T0" fmla="*/ 1018 w 1018"/>
                <a:gd name="T1" fmla="*/ 0 h 1204"/>
                <a:gd name="T2" fmla="*/ 959 w 1018"/>
                <a:gd name="T3" fmla="*/ 70 h 1204"/>
                <a:gd name="T4" fmla="*/ 359 w 1018"/>
                <a:gd name="T5" fmla="*/ 779 h 1204"/>
                <a:gd name="T6" fmla="*/ 348 w 1018"/>
                <a:gd name="T7" fmla="*/ 793 h 1204"/>
                <a:gd name="T8" fmla="*/ 104 w 1018"/>
                <a:gd name="T9" fmla="*/ 1081 h 1204"/>
                <a:gd name="T10" fmla="*/ 91 w 1018"/>
                <a:gd name="T11" fmla="*/ 1097 h 1204"/>
                <a:gd name="T12" fmla="*/ 0 w 1018"/>
                <a:gd name="T13" fmla="*/ 1204 h 1204"/>
                <a:gd name="T14" fmla="*/ 11 w 1018"/>
                <a:gd name="T15" fmla="*/ 1204 h 1204"/>
                <a:gd name="T16" fmla="*/ 109 w 1018"/>
                <a:gd name="T17" fmla="*/ 1088 h 1204"/>
                <a:gd name="T18" fmla="*/ 123 w 1018"/>
                <a:gd name="T19" fmla="*/ 1072 h 1204"/>
                <a:gd name="T20" fmla="*/ 364 w 1018"/>
                <a:gd name="T21" fmla="*/ 786 h 1204"/>
                <a:gd name="T22" fmla="*/ 375 w 1018"/>
                <a:gd name="T23" fmla="*/ 773 h 1204"/>
                <a:gd name="T24" fmla="*/ 967 w 1018"/>
                <a:gd name="T25" fmla="*/ 74 h 1204"/>
                <a:gd name="T26" fmla="*/ 1018 w 1018"/>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4">
                  <a:moveTo>
                    <a:pt x="1018" y="0"/>
                  </a:moveTo>
                  <a:lnTo>
                    <a:pt x="959" y="70"/>
                  </a:lnTo>
                  <a:lnTo>
                    <a:pt x="359" y="779"/>
                  </a:lnTo>
                  <a:lnTo>
                    <a:pt x="348" y="793"/>
                  </a:lnTo>
                  <a:lnTo>
                    <a:pt x="104" y="1081"/>
                  </a:lnTo>
                  <a:lnTo>
                    <a:pt x="91" y="1097"/>
                  </a:lnTo>
                  <a:lnTo>
                    <a:pt x="0" y="1204"/>
                  </a:lnTo>
                  <a:lnTo>
                    <a:pt x="11" y="1204"/>
                  </a:lnTo>
                  <a:lnTo>
                    <a:pt x="109" y="1088"/>
                  </a:lnTo>
                  <a:lnTo>
                    <a:pt x="123" y="1072"/>
                  </a:lnTo>
                  <a:lnTo>
                    <a:pt x="364" y="786"/>
                  </a:lnTo>
                  <a:lnTo>
                    <a:pt x="375" y="773"/>
                  </a:lnTo>
                  <a:lnTo>
                    <a:pt x="967" y="74"/>
                  </a:lnTo>
                  <a:lnTo>
                    <a:pt x="10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2" name="Freeform 202"/>
            <p:cNvSpPr>
              <a:spLocks noChangeArrowheads="1"/>
            </p:cNvSpPr>
            <p:nvPr>
              <p:custDataLst>
                <p:tags r:id="rId198"/>
              </p:custDataLst>
            </p:nvPr>
          </p:nvSpPr>
          <p:spPr bwMode="auto">
            <a:xfrm>
              <a:off x="2831782" y="3417775"/>
              <a:ext cx="2266210" cy="3251227"/>
            </a:xfrm>
            <a:custGeom>
              <a:avLst/>
              <a:gdLst>
                <a:gd name="T0" fmla="*/ 839 w 839"/>
                <a:gd name="T1" fmla="*/ 0 h 1204"/>
                <a:gd name="T2" fmla="*/ 788 w 839"/>
                <a:gd name="T3" fmla="*/ 74 h 1204"/>
                <a:gd name="T4" fmla="*/ 338 w 839"/>
                <a:gd name="T5" fmla="*/ 718 h 1204"/>
                <a:gd name="T6" fmla="*/ 329 w 839"/>
                <a:gd name="T7" fmla="*/ 731 h 1204"/>
                <a:gd name="T8" fmla="*/ 165 w 839"/>
                <a:gd name="T9" fmla="*/ 967 h 1204"/>
                <a:gd name="T10" fmla="*/ 155 w 839"/>
                <a:gd name="T11" fmla="*/ 981 h 1204"/>
                <a:gd name="T12" fmla="*/ 0 w 839"/>
                <a:gd name="T13" fmla="*/ 1204 h 1204"/>
                <a:gd name="T14" fmla="*/ 10 w 839"/>
                <a:gd name="T15" fmla="*/ 1204 h 1204"/>
                <a:gd name="T16" fmla="*/ 171 w 839"/>
                <a:gd name="T17" fmla="*/ 974 h 1204"/>
                <a:gd name="T18" fmla="*/ 181 w 839"/>
                <a:gd name="T19" fmla="*/ 960 h 1204"/>
                <a:gd name="T20" fmla="*/ 343 w 839"/>
                <a:gd name="T21" fmla="*/ 725 h 1204"/>
                <a:gd name="T22" fmla="*/ 353 w 839"/>
                <a:gd name="T23" fmla="*/ 713 h 1204"/>
                <a:gd name="T24" fmla="*/ 797 w 839"/>
                <a:gd name="T25" fmla="*/ 76 h 1204"/>
                <a:gd name="T26" fmla="*/ 839 w 839"/>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9" h="1204">
                  <a:moveTo>
                    <a:pt x="839" y="0"/>
                  </a:moveTo>
                  <a:lnTo>
                    <a:pt x="788" y="74"/>
                  </a:lnTo>
                  <a:lnTo>
                    <a:pt x="338" y="718"/>
                  </a:lnTo>
                  <a:lnTo>
                    <a:pt x="329" y="731"/>
                  </a:lnTo>
                  <a:lnTo>
                    <a:pt x="165" y="967"/>
                  </a:lnTo>
                  <a:lnTo>
                    <a:pt x="155" y="981"/>
                  </a:lnTo>
                  <a:lnTo>
                    <a:pt x="0" y="1204"/>
                  </a:lnTo>
                  <a:lnTo>
                    <a:pt x="10" y="1204"/>
                  </a:lnTo>
                  <a:lnTo>
                    <a:pt x="171" y="974"/>
                  </a:lnTo>
                  <a:lnTo>
                    <a:pt x="181" y="960"/>
                  </a:lnTo>
                  <a:lnTo>
                    <a:pt x="343" y="725"/>
                  </a:lnTo>
                  <a:lnTo>
                    <a:pt x="353" y="713"/>
                  </a:lnTo>
                  <a:lnTo>
                    <a:pt x="797" y="76"/>
                  </a:lnTo>
                  <a:lnTo>
                    <a:pt x="83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3" name="Freeform 203"/>
            <p:cNvSpPr>
              <a:spLocks noChangeArrowheads="1"/>
            </p:cNvSpPr>
            <p:nvPr>
              <p:custDataLst>
                <p:tags r:id="rId199"/>
              </p:custDataLst>
            </p:nvPr>
          </p:nvSpPr>
          <p:spPr bwMode="auto">
            <a:xfrm>
              <a:off x="2831782" y="3417775"/>
              <a:ext cx="2266210" cy="3251227"/>
            </a:xfrm>
            <a:custGeom>
              <a:avLst/>
              <a:gdLst>
                <a:gd name="T0" fmla="*/ 839 w 839"/>
                <a:gd name="T1" fmla="*/ 0 h 1204"/>
                <a:gd name="T2" fmla="*/ 788 w 839"/>
                <a:gd name="T3" fmla="*/ 74 h 1204"/>
                <a:gd name="T4" fmla="*/ 338 w 839"/>
                <a:gd name="T5" fmla="*/ 718 h 1204"/>
                <a:gd name="T6" fmla="*/ 329 w 839"/>
                <a:gd name="T7" fmla="*/ 731 h 1204"/>
                <a:gd name="T8" fmla="*/ 165 w 839"/>
                <a:gd name="T9" fmla="*/ 967 h 1204"/>
                <a:gd name="T10" fmla="*/ 155 w 839"/>
                <a:gd name="T11" fmla="*/ 981 h 1204"/>
                <a:gd name="T12" fmla="*/ 0 w 839"/>
                <a:gd name="T13" fmla="*/ 1204 h 1204"/>
                <a:gd name="T14" fmla="*/ 10 w 839"/>
                <a:gd name="T15" fmla="*/ 1204 h 1204"/>
                <a:gd name="T16" fmla="*/ 171 w 839"/>
                <a:gd name="T17" fmla="*/ 974 h 1204"/>
                <a:gd name="T18" fmla="*/ 181 w 839"/>
                <a:gd name="T19" fmla="*/ 960 h 1204"/>
                <a:gd name="T20" fmla="*/ 343 w 839"/>
                <a:gd name="T21" fmla="*/ 725 h 1204"/>
                <a:gd name="T22" fmla="*/ 353 w 839"/>
                <a:gd name="T23" fmla="*/ 713 h 1204"/>
                <a:gd name="T24" fmla="*/ 797 w 839"/>
                <a:gd name="T25" fmla="*/ 76 h 1204"/>
                <a:gd name="T26" fmla="*/ 839 w 839"/>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9" h="1204">
                  <a:moveTo>
                    <a:pt x="839" y="0"/>
                  </a:moveTo>
                  <a:lnTo>
                    <a:pt x="788" y="74"/>
                  </a:lnTo>
                  <a:lnTo>
                    <a:pt x="338" y="718"/>
                  </a:lnTo>
                  <a:lnTo>
                    <a:pt x="329" y="731"/>
                  </a:lnTo>
                  <a:lnTo>
                    <a:pt x="165" y="967"/>
                  </a:lnTo>
                  <a:lnTo>
                    <a:pt x="155" y="981"/>
                  </a:lnTo>
                  <a:lnTo>
                    <a:pt x="0" y="1204"/>
                  </a:lnTo>
                  <a:lnTo>
                    <a:pt x="10" y="1204"/>
                  </a:lnTo>
                  <a:lnTo>
                    <a:pt x="171" y="974"/>
                  </a:lnTo>
                  <a:lnTo>
                    <a:pt x="181" y="960"/>
                  </a:lnTo>
                  <a:lnTo>
                    <a:pt x="343" y="725"/>
                  </a:lnTo>
                  <a:lnTo>
                    <a:pt x="353" y="713"/>
                  </a:lnTo>
                  <a:lnTo>
                    <a:pt x="797" y="76"/>
                  </a:lnTo>
                  <a:lnTo>
                    <a:pt x="8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4" name="Freeform 204"/>
            <p:cNvSpPr>
              <a:spLocks noChangeArrowheads="1"/>
            </p:cNvSpPr>
            <p:nvPr>
              <p:custDataLst>
                <p:tags r:id="rId200"/>
              </p:custDataLst>
            </p:nvPr>
          </p:nvSpPr>
          <p:spPr bwMode="auto">
            <a:xfrm>
              <a:off x="3267003" y="3417775"/>
              <a:ext cx="1830988" cy="3251227"/>
            </a:xfrm>
            <a:custGeom>
              <a:avLst/>
              <a:gdLst>
                <a:gd name="T0" fmla="*/ 678 w 678"/>
                <a:gd name="T1" fmla="*/ 0 h 1204"/>
                <a:gd name="T2" fmla="*/ 636 w 678"/>
                <a:gd name="T3" fmla="*/ 76 h 1204"/>
                <a:gd name="T4" fmla="*/ 300 w 678"/>
                <a:gd name="T5" fmla="*/ 671 h 1204"/>
                <a:gd name="T6" fmla="*/ 294 w 678"/>
                <a:gd name="T7" fmla="*/ 682 h 1204"/>
                <a:gd name="T8" fmla="*/ 181 w 678"/>
                <a:gd name="T9" fmla="*/ 883 h 1204"/>
                <a:gd name="T10" fmla="*/ 174 w 678"/>
                <a:gd name="T11" fmla="*/ 896 h 1204"/>
                <a:gd name="T12" fmla="*/ 17 w 678"/>
                <a:gd name="T13" fmla="*/ 1175 h 1204"/>
                <a:gd name="T14" fmla="*/ 8 w 678"/>
                <a:gd name="T15" fmla="*/ 1190 h 1204"/>
                <a:gd name="T16" fmla="*/ 0 w 678"/>
                <a:gd name="T17" fmla="*/ 1204 h 1204"/>
                <a:gd name="T18" fmla="*/ 10 w 678"/>
                <a:gd name="T19" fmla="*/ 1204 h 1204"/>
                <a:gd name="T20" fmla="*/ 23 w 678"/>
                <a:gd name="T21" fmla="*/ 1181 h 1204"/>
                <a:gd name="T22" fmla="*/ 31 w 678"/>
                <a:gd name="T23" fmla="*/ 1167 h 1204"/>
                <a:gd name="T24" fmla="*/ 187 w 678"/>
                <a:gd name="T25" fmla="*/ 889 h 1204"/>
                <a:gd name="T26" fmla="*/ 194 w 678"/>
                <a:gd name="T27" fmla="*/ 877 h 1204"/>
                <a:gd name="T28" fmla="*/ 306 w 678"/>
                <a:gd name="T29" fmla="*/ 677 h 1204"/>
                <a:gd name="T30" fmla="*/ 313 w 678"/>
                <a:gd name="T31" fmla="*/ 666 h 1204"/>
                <a:gd name="T32" fmla="*/ 644 w 678"/>
                <a:gd name="T33" fmla="*/ 78 h 1204"/>
                <a:gd name="T34" fmla="*/ 678 w 678"/>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1204">
                  <a:moveTo>
                    <a:pt x="678" y="0"/>
                  </a:moveTo>
                  <a:lnTo>
                    <a:pt x="636" y="76"/>
                  </a:lnTo>
                  <a:lnTo>
                    <a:pt x="300" y="671"/>
                  </a:lnTo>
                  <a:lnTo>
                    <a:pt x="294" y="682"/>
                  </a:lnTo>
                  <a:lnTo>
                    <a:pt x="181" y="883"/>
                  </a:lnTo>
                  <a:lnTo>
                    <a:pt x="174" y="896"/>
                  </a:lnTo>
                  <a:lnTo>
                    <a:pt x="17" y="1175"/>
                  </a:lnTo>
                  <a:lnTo>
                    <a:pt x="8" y="1190"/>
                  </a:lnTo>
                  <a:lnTo>
                    <a:pt x="0" y="1204"/>
                  </a:lnTo>
                  <a:lnTo>
                    <a:pt x="10" y="1204"/>
                  </a:lnTo>
                  <a:lnTo>
                    <a:pt x="23" y="1181"/>
                  </a:lnTo>
                  <a:lnTo>
                    <a:pt x="31" y="1167"/>
                  </a:lnTo>
                  <a:lnTo>
                    <a:pt x="187" y="889"/>
                  </a:lnTo>
                  <a:lnTo>
                    <a:pt x="194" y="877"/>
                  </a:lnTo>
                  <a:lnTo>
                    <a:pt x="306" y="677"/>
                  </a:lnTo>
                  <a:lnTo>
                    <a:pt x="313" y="666"/>
                  </a:lnTo>
                  <a:lnTo>
                    <a:pt x="644" y="78"/>
                  </a:lnTo>
                  <a:lnTo>
                    <a:pt x="6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5" name="Freeform 206"/>
            <p:cNvSpPr>
              <a:spLocks noChangeArrowheads="1"/>
            </p:cNvSpPr>
            <p:nvPr>
              <p:custDataLst>
                <p:tags r:id="rId201"/>
              </p:custDataLst>
            </p:nvPr>
          </p:nvSpPr>
          <p:spPr bwMode="auto">
            <a:xfrm>
              <a:off x="3267003" y="3417775"/>
              <a:ext cx="1830988" cy="3251227"/>
            </a:xfrm>
            <a:custGeom>
              <a:avLst/>
              <a:gdLst>
                <a:gd name="T0" fmla="*/ 678 w 678"/>
                <a:gd name="T1" fmla="*/ 0 h 1204"/>
                <a:gd name="T2" fmla="*/ 636 w 678"/>
                <a:gd name="T3" fmla="*/ 76 h 1204"/>
                <a:gd name="T4" fmla="*/ 300 w 678"/>
                <a:gd name="T5" fmla="*/ 671 h 1204"/>
                <a:gd name="T6" fmla="*/ 294 w 678"/>
                <a:gd name="T7" fmla="*/ 682 h 1204"/>
                <a:gd name="T8" fmla="*/ 181 w 678"/>
                <a:gd name="T9" fmla="*/ 883 h 1204"/>
                <a:gd name="T10" fmla="*/ 174 w 678"/>
                <a:gd name="T11" fmla="*/ 896 h 1204"/>
                <a:gd name="T12" fmla="*/ 17 w 678"/>
                <a:gd name="T13" fmla="*/ 1175 h 1204"/>
                <a:gd name="T14" fmla="*/ 8 w 678"/>
                <a:gd name="T15" fmla="*/ 1190 h 1204"/>
                <a:gd name="T16" fmla="*/ 0 w 678"/>
                <a:gd name="T17" fmla="*/ 1204 h 1204"/>
                <a:gd name="T18" fmla="*/ 10 w 678"/>
                <a:gd name="T19" fmla="*/ 1204 h 1204"/>
                <a:gd name="T20" fmla="*/ 23 w 678"/>
                <a:gd name="T21" fmla="*/ 1181 h 1204"/>
                <a:gd name="T22" fmla="*/ 31 w 678"/>
                <a:gd name="T23" fmla="*/ 1167 h 1204"/>
                <a:gd name="T24" fmla="*/ 187 w 678"/>
                <a:gd name="T25" fmla="*/ 889 h 1204"/>
                <a:gd name="T26" fmla="*/ 194 w 678"/>
                <a:gd name="T27" fmla="*/ 877 h 1204"/>
                <a:gd name="T28" fmla="*/ 306 w 678"/>
                <a:gd name="T29" fmla="*/ 677 h 1204"/>
                <a:gd name="T30" fmla="*/ 313 w 678"/>
                <a:gd name="T31" fmla="*/ 666 h 1204"/>
                <a:gd name="T32" fmla="*/ 644 w 678"/>
                <a:gd name="T33" fmla="*/ 78 h 1204"/>
                <a:gd name="T34" fmla="*/ 678 w 678"/>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1204">
                  <a:moveTo>
                    <a:pt x="678" y="0"/>
                  </a:moveTo>
                  <a:lnTo>
                    <a:pt x="636" y="76"/>
                  </a:lnTo>
                  <a:lnTo>
                    <a:pt x="300" y="671"/>
                  </a:lnTo>
                  <a:lnTo>
                    <a:pt x="294" y="682"/>
                  </a:lnTo>
                  <a:lnTo>
                    <a:pt x="181" y="883"/>
                  </a:lnTo>
                  <a:lnTo>
                    <a:pt x="174" y="896"/>
                  </a:lnTo>
                  <a:lnTo>
                    <a:pt x="17" y="1175"/>
                  </a:lnTo>
                  <a:lnTo>
                    <a:pt x="8" y="1190"/>
                  </a:lnTo>
                  <a:lnTo>
                    <a:pt x="0" y="1204"/>
                  </a:lnTo>
                  <a:lnTo>
                    <a:pt x="10" y="1204"/>
                  </a:lnTo>
                  <a:lnTo>
                    <a:pt x="23" y="1181"/>
                  </a:lnTo>
                  <a:lnTo>
                    <a:pt x="31" y="1167"/>
                  </a:lnTo>
                  <a:lnTo>
                    <a:pt x="187" y="889"/>
                  </a:lnTo>
                  <a:lnTo>
                    <a:pt x="194" y="877"/>
                  </a:lnTo>
                  <a:lnTo>
                    <a:pt x="306" y="677"/>
                  </a:lnTo>
                  <a:lnTo>
                    <a:pt x="313" y="666"/>
                  </a:lnTo>
                  <a:lnTo>
                    <a:pt x="644" y="78"/>
                  </a:lnTo>
                  <a:lnTo>
                    <a:pt x="6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6" name="Freeform 207"/>
            <p:cNvSpPr>
              <a:spLocks noChangeArrowheads="1"/>
            </p:cNvSpPr>
            <p:nvPr>
              <p:custDataLst>
                <p:tags r:id="rId202"/>
              </p:custDataLst>
            </p:nvPr>
          </p:nvSpPr>
          <p:spPr bwMode="auto">
            <a:xfrm>
              <a:off x="3668630" y="3417775"/>
              <a:ext cx="1429361" cy="3251227"/>
            </a:xfrm>
            <a:custGeom>
              <a:avLst/>
              <a:gdLst>
                <a:gd name="T0" fmla="*/ 529 w 529"/>
                <a:gd name="T1" fmla="*/ 0 h 1204"/>
                <a:gd name="T2" fmla="*/ 495 w 529"/>
                <a:gd name="T3" fmla="*/ 78 h 1204"/>
                <a:gd name="T4" fmla="*/ 251 w 529"/>
                <a:gd name="T5" fmla="*/ 632 h 1204"/>
                <a:gd name="T6" fmla="*/ 246 w 529"/>
                <a:gd name="T7" fmla="*/ 643 h 1204"/>
                <a:gd name="T8" fmla="*/ 170 w 529"/>
                <a:gd name="T9" fmla="*/ 817 h 1204"/>
                <a:gd name="T10" fmla="*/ 165 w 529"/>
                <a:gd name="T11" fmla="*/ 829 h 1204"/>
                <a:gd name="T12" fmla="*/ 63 w 529"/>
                <a:gd name="T13" fmla="*/ 1062 h 1204"/>
                <a:gd name="T14" fmla="*/ 57 w 529"/>
                <a:gd name="T15" fmla="*/ 1075 h 1204"/>
                <a:gd name="T16" fmla="*/ 0 w 529"/>
                <a:gd name="T17" fmla="*/ 1204 h 1204"/>
                <a:gd name="T18" fmla="*/ 9 w 529"/>
                <a:gd name="T19" fmla="*/ 1204 h 1204"/>
                <a:gd name="T20" fmla="*/ 69 w 529"/>
                <a:gd name="T21" fmla="*/ 1068 h 1204"/>
                <a:gd name="T22" fmla="*/ 75 w 529"/>
                <a:gd name="T23" fmla="*/ 1055 h 1204"/>
                <a:gd name="T24" fmla="*/ 176 w 529"/>
                <a:gd name="T25" fmla="*/ 824 h 1204"/>
                <a:gd name="T26" fmla="*/ 181 w 529"/>
                <a:gd name="T27" fmla="*/ 812 h 1204"/>
                <a:gd name="T28" fmla="*/ 257 w 529"/>
                <a:gd name="T29" fmla="*/ 639 h 1204"/>
                <a:gd name="T30" fmla="*/ 262 w 529"/>
                <a:gd name="T31" fmla="*/ 628 h 1204"/>
                <a:gd name="T32" fmla="*/ 503 w 529"/>
                <a:gd name="T33" fmla="*/ 79 h 1204"/>
                <a:gd name="T34" fmla="*/ 529 w 52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1204">
                  <a:moveTo>
                    <a:pt x="529" y="0"/>
                  </a:moveTo>
                  <a:lnTo>
                    <a:pt x="495" y="78"/>
                  </a:lnTo>
                  <a:lnTo>
                    <a:pt x="251" y="632"/>
                  </a:lnTo>
                  <a:lnTo>
                    <a:pt x="246" y="643"/>
                  </a:lnTo>
                  <a:lnTo>
                    <a:pt x="170" y="817"/>
                  </a:lnTo>
                  <a:lnTo>
                    <a:pt x="165" y="829"/>
                  </a:lnTo>
                  <a:lnTo>
                    <a:pt x="63" y="1062"/>
                  </a:lnTo>
                  <a:lnTo>
                    <a:pt x="57" y="1075"/>
                  </a:lnTo>
                  <a:lnTo>
                    <a:pt x="0" y="1204"/>
                  </a:lnTo>
                  <a:lnTo>
                    <a:pt x="9" y="1204"/>
                  </a:lnTo>
                  <a:lnTo>
                    <a:pt x="69" y="1068"/>
                  </a:lnTo>
                  <a:lnTo>
                    <a:pt x="75" y="1055"/>
                  </a:lnTo>
                  <a:lnTo>
                    <a:pt x="176" y="824"/>
                  </a:lnTo>
                  <a:lnTo>
                    <a:pt x="181" y="812"/>
                  </a:lnTo>
                  <a:lnTo>
                    <a:pt x="257" y="639"/>
                  </a:lnTo>
                  <a:lnTo>
                    <a:pt x="262" y="628"/>
                  </a:lnTo>
                  <a:lnTo>
                    <a:pt x="503" y="79"/>
                  </a:lnTo>
                  <a:lnTo>
                    <a:pt x="52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7" name="Freeform 208"/>
            <p:cNvSpPr>
              <a:spLocks noChangeArrowheads="1"/>
            </p:cNvSpPr>
            <p:nvPr>
              <p:custDataLst>
                <p:tags r:id="rId203"/>
              </p:custDataLst>
            </p:nvPr>
          </p:nvSpPr>
          <p:spPr bwMode="auto">
            <a:xfrm>
              <a:off x="3668630" y="3417775"/>
              <a:ext cx="1429361" cy="3251227"/>
            </a:xfrm>
            <a:custGeom>
              <a:avLst/>
              <a:gdLst>
                <a:gd name="T0" fmla="*/ 529 w 529"/>
                <a:gd name="T1" fmla="*/ 0 h 1204"/>
                <a:gd name="T2" fmla="*/ 495 w 529"/>
                <a:gd name="T3" fmla="*/ 78 h 1204"/>
                <a:gd name="T4" fmla="*/ 251 w 529"/>
                <a:gd name="T5" fmla="*/ 632 h 1204"/>
                <a:gd name="T6" fmla="*/ 246 w 529"/>
                <a:gd name="T7" fmla="*/ 643 h 1204"/>
                <a:gd name="T8" fmla="*/ 170 w 529"/>
                <a:gd name="T9" fmla="*/ 817 h 1204"/>
                <a:gd name="T10" fmla="*/ 165 w 529"/>
                <a:gd name="T11" fmla="*/ 829 h 1204"/>
                <a:gd name="T12" fmla="*/ 63 w 529"/>
                <a:gd name="T13" fmla="*/ 1062 h 1204"/>
                <a:gd name="T14" fmla="*/ 57 w 529"/>
                <a:gd name="T15" fmla="*/ 1075 h 1204"/>
                <a:gd name="T16" fmla="*/ 0 w 529"/>
                <a:gd name="T17" fmla="*/ 1204 h 1204"/>
                <a:gd name="T18" fmla="*/ 9 w 529"/>
                <a:gd name="T19" fmla="*/ 1204 h 1204"/>
                <a:gd name="T20" fmla="*/ 69 w 529"/>
                <a:gd name="T21" fmla="*/ 1068 h 1204"/>
                <a:gd name="T22" fmla="*/ 75 w 529"/>
                <a:gd name="T23" fmla="*/ 1055 h 1204"/>
                <a:gd name="T24" fmla="*/ 176 w 529"/>
                <a:gd name="T25" fmla="*/ 824 h 1204"/>
                <a:gd name="T26" fmla="*/ 181 w 529"/>
                <a:gd name="T27" fmla="*/ 812 h 1204"/>
                <a:gd name="T28" fmla="*/ 257 w 529"/>
                <a:gd name="T29" fmla="*/ 639 h 1204"/>
                <a:gd name="T30" fmla="*/ 262 w 529"/>
                <a:gd name="T31" fmla="*/ 628 h 1204"/>
                <a:gd name="T32" fmla="*/ 503 w 529"/>
                <a:gd name="T33" fmla="*/ 79 h 1204"/>
                <a:gd name="T34" fmla="*/ 529 w 52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1204">
                  <a:moveTo>
                    <a:pt x="529" y="0"/>
                  </a:moveTo>
                  <a:lnTo>
                    <a:pt x="495" y="78"/>
                  </a:lnTo>
                  <a:lnTo>
                    <a:pt x="251" y="632"/>
                  </a:lnTo>
                  <a:lnTo>
                    <a:pt x="246" y="643"/>
                  </a:lnTo>
                  <a:lnTo>
                    <a:pt x="170" y="817"/>
                  </a:lnTo>
                  <a:lnTo>
                    <a:pt x="165" y="829"/>
                  </a:lnTo>
                  <a:lnTo>
                    <a:pt x="63" y="1062"/>
                  </a:lnTo>
                  <a:lnTo>
                    <a:pt x="57" y="1075"/>
                  </a:lnTo>
                  <a:lnTo>
                    <a:pt x="0" y="1204"/>
                  </a:lnTo>
                  <a:lnTo>
                    <a:pt x="9" y="1204"/>
                  </a:lnTo>
                  <a:lnTo>
                    <a:pt x="69" y="1068"/>
                  </a:lnTo>
                  <a:lnTo>
                    <a:pt x="75" y="1055"/>
                  </a:lnTo>
                  <a:lnTo>
                    <a:pt x="176" y="824"/>
                  </a:lnTo>
                  <a:lnTo>
                    <a:pt x="181" y="812"/>
                  </a:lnTo>
                  <a:lnTo>
                    <a:pt x="257" y="639"/>
                  </a:lnTo>
                  <a:lnTo>
                    <a:pt x="262" y="628"/>
                  </a:lnTo>
                  <a:lnTo>
                    <a:pt x="503" y="79"/>
                  </a:lnTo>
                  <a:lnTo>
                    <a:pt x="5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8" name="Freeform 209"/>
            <p:cNvSpPr>
              <a:spLocks noChangeArrowheads="1"/>
            </p:cNvSpPr>
            <p:nvPr>
              <p:custDataLst>
                <p:tags r:id="rId204"/>
              </p:custDataLst>
            </p:nvPr>
          </p:nvSpPr>
          <p:spPr bwMode="auto">
            <a:xfrm>
              <a:off x="4047349" y="3417775"/>
              <a:ext cx="1050642" cy="3251227"/>
            </a:xfrm>
            <a:custGeom>
              <a:avLst/>
              <a:gdLst>
                <a:gd name="T0" fmla="*/ 389 w 389"/>
                <a:gd name="T1" fmla="*/ 0 h 1204"/>
                <a:gd name="T2" fmla="*/ 363 w 389"/>
                <a:gd name="T3" fmla="*/ 79 h 1204"/>
                <a:gd name="T4" fmla="*/ 195 w 389"/>
                <a:gd name="T5" fmla="*/ 600 h 1204"/>
                <a:gd name="T6" fmla="*/ 192 w 389"/>
                <a:gd name="T7" fmla="*/ 611 h 1204"/>
                <a:gd name="T8" fmla="*/ 142 w 389"/>
                <a:gd name="T9" fmla="*/ 764 h 1204"/>
                <a:gd name="T10" fmla="*/ 139 w 389"/>
                <a:gd name="T11" fmla="*/ 775 h 1204"/>
                <a:gd name="T12" fmla="*/ 75 w 389"/>
                <a:gd name="T13" fmla="*/ 974 h 1204"/>
                <a:gd name="T14" fmla="*/ 70 w 389"/>
                <a:gd name="T15" fmla="*/ 986 h 1204"/>
                <a:gd name="T16" fmla="*/ 0 w 389"/>
                <a:gd name="T17" fmla="*/ 1204 h 1204"/>
                <a:gd name="T18" fmla="*/ 9 w 389"/>
                <a:gd name="T19" fmla="*/ 1204 h 1204"/>
                <a:gd name="T20" fmla="*/ 82 w 389"/>
                <a:gd name="T21" fmla="*/ 979 h 1204"/>
                <a:gd name="T22" fmla="*/ 85 w 389"/>
                <a:gd name="T23" fmla="*/ 967 h 1204"/>
                <a:gd name="T24" fmla="*/ 149 w 389"/>
                <a:gd name="T25" fmla="*/ 770 h 1204"/>
                <a:gd name="T26" fmla="*/ 153 w 389"/>
                <a:gd name="T27" fmla="*/ 759 h 1204"/>
                <a:gd name="T28" fmla="*/ 202 w 389"/>
                <a:gd name="T29" fmla="*/ 606 h 1204"/>
                <a:gd name="T30" fmla="*/ 206 w 389"/>
                <a:gd name="T31" fmla="*/ 596 h 1204"/>
                <a:gd name="T32" fmla="*/ 372 w 389"/>
                <a:gd name="T33" fmla="*/ 81 h 1204"/>
                <a:gd name="T34" fmla="*/ 389 w 38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1204">
                  <a:moveTo>
                    <a:pt x="389" y="0"/>
                  </a:moveTo>
                  <a:lnTo>
                    <a:pt x="363" y="79"/>
                  </a:lnTo>
                  <a:lnTo>
                    <a:pt x="195" y="600"/>
                  </a:lnTo>
                  <a:lnTo>
                    <a:pt x="192" y="611"/>
                  </a:lnTo>
                  <a:lnTo>
                    <a:pt x="142" y="764"/>
                  </a:lnTo>
                  <a:lnTo>
                    <a:pt x="139" y="775"/>
                  </a:lnTo>
                  <a:lnTo>
                    <a:pt x="75" y="974"/>
                  </a:lnTo>
                  <a:lnTo>
                    <a:pt x="70" y="986"/>
                  </a:lnTo>
                  <a:lnTo>
                    <a:pt x="0" y="1204"/>
                  </a:lnTo>
                  <a:lnTo>
                    <a:pt x="9" y="1204"/>
                  </a:lnTo>
                  <a:lnTo>
                    <a:pt x="82" y="979"/>
                  </a:lnTo>
                  <a:lnTo>
                    <a:pt x="85" y="967"/>
                  </a:lnTo>
                  <a:lnTo>
                    <a:pt x="149" y="770"/>
                  </a:lnTo>
                  <a:lnTo>
                    <a:pt x="153" y="759"/>
                  </a:lnTo>
                  <a:lnTo>
                    <a:pt x="202" y="606"/>
                  </a:lnTo>
                  <a:lnTo>
                    <a:pt x="206" y="596"/>
                  </a:lnTo>
                  <a:lnTo>
                    <a:pt x="372" y="81"/>
                  </a:lnTo>
                  <a:lnTo>
                    <a:pt x="3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9" name="Freeform 210"/>
            <p:cNvSpPr>
              <a:spLocks noChangeArrowheads="1"/>
            </p:cNvSpPr>
            <p:nvPr>
              <p:custDataLst>
                <p:tags r:id="rId205"/>
              </p:custDataLst>
            </p:nvPr>
          </p:nvSpPr>
          <p:spPr bwMode="auto">
            <a:xfrm>
              <a:off x="4047349" y="3417775"/>
              <a:ext cx="1050642" cy="3251227"/>
            </a:xfrm>
            <a:custGeom>
              <a:avLst/>
              <a:gdLst>
                <a:gd name="T0" fmla="*/ 389 w 389"/>
                <a:gd name="T1" fmla="*/ 0 h 1204"/>
                <a:gd name="T2" fmla="*/ 363 w 389"/>
                <a:gd name="T3" fmla="*/ 79 h 1204"/>
                <a:gd name="T4" fmla="*/ 195 w 389"/>
                <a:gd name="T5" fmla="*/ 600 h 1204"/>
                <a:gd name="T6" fmla="*/ 192 w 389"/>
                <a:gd name="T7" fmla="*/ 611 h 1204"/>
                <a:gd name="T8" fmla="*/ 142 w 389"/>
                <a:gd name="T9" fmla="*/ 764 h 1204"/>
                <a:gd name="T10" fmla="*/ 139 w 389"/>
                <a:gd name="T11" fmla="*/ 775 h 1204"/>
                <a:gd name="T12" fmla="*/ 75 w 389"/>
                <a:gd name="T13" fmla="*/ 974 h 1204"/>
                <a:gd name="T14" fmla="*/ 70 w 389"/>
                <a:gd name="T15" fmla="*/ 986 h 1204"/>
                <a:gd name="T16" fmla="*/ 0 w 389"/>
                <a:gd name="T17" fmla="*/ 1204 h 1204"/>
                <a:gd name="T18" fmla="*/ 9 w 389"/>
                <a:gd name="T19" fmla="*/ 1204 h 1204"/>
                <a:gd name="T20" fmla="*/ 82 w 389"/>
                <a:gd name="T21" fmla="*/ 979 h 1204"/>
                <a:gd name="T22" fmla="*/ 85 w 389"/>
                <a:gd name="T23" fmla="*/ 967 h 1204"/>
                <a:gd name="T24" fmla="*/ 149 w 389"/>
                <a:gd name="T25" fmla="*/ 770 h 1204"/>
                <a:gd name="T26" fmla="*/ 153 w 389"/>
                <a:gd name="T27" fmla="*/ 759 h 1204"/>
                <a:gd name="T28" fmla="*/ 202 w 389"/>
                <a:gd name="T29" fmla="*/ 606 h 1204"/>
                <a:gd name="T30" fmla="*/ 206 w 389"/>
                <a:gd name="T31" fmla="*/ 596 h 1204"/>
                <a:gd name="T32" fmla="*/ 372 w 389"/>
                <a:gd name="T33" fmla="*/ 81 h 1204"/>
                <a:gd name="T34" fmla="*/ 389 w 38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1204">
                  <a:moveTo>
                    <a:pt x="389" y="0"/>
                  </a:moveTo>
                  <a:lnTo>
                    <a:pt x="363" y="79"/>
                  </a:lnTo>
                  <a:lnTo>
                    <a:pt x="195" y="600"/>
                  </a:lnTo>
                  <a:lnTo>
                    <a:pt x="192" y="611"/>
                  </a:lnTo>
                  <a:lnTo>
                    <a:pt x="142" y="764"/>
                  </a:lnTo>
                  <a:lnTo>
                    <a:pt x="139" y="775"/>
                  </a:lnTo>
                  <a:lnTo>
                    <a:pt x="75" y="974"/>
                  </a:lnTo>
                  <a:lnTo>
                    <a:pt x="70" y="986"/>
                  </a:lnTo>
                  <a:lnTo>
                    <a:pt x="0" y="1204"/>
                  </a:lnTo>
                  <a:lnTo>
                    <a:pt x="9" y="1204"/>
                  </a:lnTo>
                  <a:lnTo>
                    <a:pt x="82" y="979"/>
                  </a:lnTo>
                  <a:lnTo>
                    <a:pt x="85" y="967"/>
                  </a:lnTo>
                  <a:lnTo>
                    <a:pt x="149" y="770"/>
                  </a:lnTo>
                  <a:lnTo>
                    <a:pt x="153" y="759"/>
                  </a:lnTo>
                  <a:lnTo>
                    <a:pt x="202" y="606"/>
                  </a:lnTo>
                  <a:lnTo>
                    <a:pt x="206" y="596"/>
                  </a:lnTo>
                  <a:lnTo>
                    <a:pt x="372" y="81"/>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0" name="Freeform 211"/>
            <p:cNvSpPr>
              <a:spLocks noChangeArrowheads="1"/>
            </p:cNvSpPr>
            <p:nvPr>
              <p:custDataLst>
                <p:tags r:id="rId206"/>
              </p:custDataLst>
            </p:nvPr>
          </p:nvSpPr>
          <p:spPr bwMode="auto">
            <a:xfrm>
              <a:off x="4406216" y="3417775"/>
              <a:ext cx="691775" cy="3251227"/>
            </a:xfrm>
            <a:custGeom>
              <a:avLst/>
              <a:gdLst>
                <a:gd name="T0" fmla="*/ 256 w 256"/>
                <a:gd name="T1" fmla="*/ 0 h 1204"/>
                <a:gd name="T2" fmla="*/ 239 w 256"/>
                <a:gd name="T3" fmla="*/ 81 h 1204"/>
                <a:gd name="T4" fmla="*/ 135 w 256"/>
                <a:gd name="T5" fmla="*/ 572 h 1204"/>
                <a:gd name="T6" fmla="*/ 133 w 256"/>
                <a:gd name="T7" fmla="*/ 582 h 1204"/>
                <a:gd name="T8" fmla="*/ 103 w 256"/>
                <a:gd name="T9" fmla="*/ 720 h 1204"/>
                <a:gd name="T10" fmla="*/ 101 w 256"/>
                <a:gd name="T11" fmla="*/ 729 h 1204"/>
                <a:gd name="T12" fmla="*/ 64 w 256"/>
                <a:gd name="T13" fmla="*/ 903 h 1204"/>
                <a:gd name="T14" fmla="*/ 62 w 256"/>
                <a:gd name="T15" fmla="*/ 913 h 1204"/>
                <a:gd name="T16" fmla="*/ 20 w 256"/>
                <a:gd name="T17" fmla="*/ 1107 h 1204"/>
                <a:gd name="T18" fmla="*/ 18 w 256"/>
                <a:gd name="T19" fmla="*/ 1119 h 1204"/>
                <a:gd name="T20" fmla="*/ 0 w 256"/>
                <a:gd name="T21" fmla="*/ 1204 h 1204"/>
                <a:gd name="T22" fmla="*/ 8 w 256"/>
                <a:gd name="T23" fmla="*/ 1204 h 1204"/>
                <a:gd name="T24" fmla="*/ 28 w 256"/>
                <a:gd name="T25" fmla="*/ 1112 h 1204"/>
                <a:gd name="T26" fmla="*/ 31 w 256"/>
                <a:gd name="T27" fmla="*/ 1100 h 1204"/>
                <a:gd name="T28" fmla="*/ 72 w 256"/>
                <a:gd name="T29" fmla="*/ 908 h 1204"/>
                <a:gd name="T30" fmla="*/ 74 w 256"/>
                <a:gd name="T31" fmla="*/ 896 h 1204"/>
                <a:gd name="T32" fmla="*/ 111 w 256"/>
                <a:gd name="T33" fmla="*/ 725 h 1204"/>
                <a:gd name="T34" fmla="*/ 113 w 256"/>
                <a:gd name="T35" fmla="*/ 715 h 1204"/>
                <a:gd name="T36" fmla="*/ 142 w 256"/>
                <a:gd name="T37" fmla="*/ 578 h 1204"/>
                <a:gd name="T38" fmla="*/ 144 w 256"/>
                <a:gd name="T39" fmla="*/ 568 h 1204"/>
                <a:gd name="T40" fmla="*/ 247 w 256"/>
                <a:gd name="T41" fmla="*/ 81 h 1204"/>
                <a:gd name="T42" fmla="*/ 256 w 256"/>
                <a:gd name="T4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1204">
                  <a:moveTo>
                    <a:pt x="256" y="0"/>
                  </a:moveTo>
                  <a:lnTo>
                    <a:pt x="239" y="81"/>
                  </a:lnTo>
                  <a:lnTo>
                    <a:pt x="135" y="572"/>
                  </a:lnTo>
                  <a:lnTo>
                    <a:pt x="133" y="582"/>
                  </a:lnTo>
                  <a:lnTo>
                    <a:pt x="103" y="720"/>
                  </a:lnTo>
                  <a:lnTo>
                    <a:pt x="101" y="729"/>
                  </a:lnTo>
                  <a:lnTo>
                    <a:pt x="64" y="903"/>
                  </a:lnTo>
                  <a:lnTo>
                    <a:pt x="62" y="913"/>
                  </a:lnTo>
                  <a:lnTo>
                    <a:pt x="20" y="1107"/>
                  </a:lnTo>
                  <a:lnTo>
                    <a:pt x="18" y="1119"/>
                  </a:lnTo>
                  <a:lnTo>
                    <a:pt x="0" y="1204"/>
                  </a:lnTo>
                  <a:lnTo>
                    <a:pt x="8" y="1204"/>
                  </a:lnTo>
                  <a:lnTo>
                    <a:pt x="28" y="1112"/>
                  </a:lnTo>
                  <a:lnTo>
                    <a:pt x="31" y="1100"/>
                  </a:lnTo>
                  <a:lnTo>
                    <a:pt x="72" y="908"/>
                  </a:lnTo>
                  <a:lnTo>
                    <a:pt x="74" y="896"/>
                  </a:lnTo>
                  <a:lnTo>
                    <a:pt x="111" y="725"/>
                  </a:lnTo>
                  <a:lnTo>
                    <a:pt x="113" y="715"/>
                  </a:lnTo>
                  <a:lnTo>
                    <a:pt x="142" y="578"/>
                  </a:lnTo>
                  <a:lnTo>
                    <a:pt x="144" y="568"/>
                  </a:lnTo>
                  <a:lnTo>
                    <a:pt x="247" y="81"/>
                  </a:lnTo>
                  <a:lnTo>
                    <a:pt x="2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1" name="Freeform 212"/>
            <p:cNvSpPr>
              <a:spLocks noChangeArrowheads="1"/>
            </p:cNvSpPr>
            <p:nvPr>
              <p:custDataLst>
                <p:tags r:id="rId207"/>
              </p:custDataLst>
            </p:nvPr>
          </p:nvSpPr>
          <p:spPr bwMode="auto">
            <a:xfrm>
              <a:off x="4406216" y="3417775"/>
              <a:ext cx="691775" cy="3251227"/>
            </a:xfrm>
            <a:custGeom>
              <a:avLst/>
              <a:gdLst>
                <a:gd name="T0" fmla="*/ 256 w 256"/>
                <a:gd name="T1" fmla="*/ 0 h 1204"/>
                <a:gd name="T2" fmla="*/ 239 w 256"/>
                <a:gd name="T3" fmla="*/ 81 h 1204"/>
                <a:gd name="T4" fmla="*/ 135 w 256"/>
                <a:gd name="T5" fmla="*/ 572 h 1204"/>
                <a:gd name="T6" fmla="*/ 133 w 256"/>
                <a:gd name="T7" fmla="*/ 582 h 1204"/>
                <a:gd name="T8" fmla="*/ 103 w 256"/>
                <a:gd name="T9" fmla="*/ 720 h 1204"/>
                <a:gd name="T10" fmla="*/ 101 w 256"/>
                <a:gd name="T11" fmla="*/ 729 h 1204"/>
                <a:gd name="T12" fmla="*/ 64 w 256"/>
                <a:gd name="T13" fmla="*/ 903 h 1204"/>
                <a:gd name="T14" fmla="*/ 62 w 256"/>
                <a:gd name="T15" fmla="*/ 913 h 1204"/>
                <a:gd name="T16" fmla="*/ 20 w 256"/>
                <a:gd name="T17" fmla="*/ 1107 h 1204"/>
                <a:gd name="T18" fmla="*/ 18 w 256"/>
                <a:gd name="T19" fmla="*/ 1119 h 1204"/>
                <a:gd name="T20" fmla="*/ 0 w 256"/>
                <a:gd name="T21" fmla="*/ 1204 h 1204"/>
                <a:gd name="T22" fmla="*/ 8 w 256"/>
                <a:gd name="T23" fmla="*/ 1204 h 1204"/>
                <a:gd name="T24" fmla="*/ 28 w 256"/>
                <a:gd name="T25" fmla="*/ 1112 h 1204"/>
                <a:gd name="T26" fmla="*/ 31 w 256"/>
                <a:gd name="T27" fmla="*/ 1100 h 1204"/>
                <a:gd name="T28" fmla="*/ 72 w 256"/>
                <a:gd name="T29" fmla="*/ 908 h 1204"/>
                <a:gd name="T30" fmla="*/ 74 w 256"/>
                <a:gd name="T31" fmla="*/ 896 h 1204"/>
                <a:gd name="T32" fmla="*/ 111 w 256"/>
                <a:gd name="T33" fmla="*/ 725 h 1204"/>
                <a:gd name="T34" fmla="*/ 113 w 256"/>
                <a:gd name="T35" fmla="*/ 715 h 1204"/>
                <a:gd name="T36" fmla="*/ 142 w 256"/>
                <a:gd name="T37" fmla="*/ 578 h 1204"/>
                <a:gd name="T38" fmla="*/ 144 w 256"/>
                <a:gd name="T39" fmla="*/ 568 h 1204"/>
                <a:gd name="T40" fmla="*/ 247 w 256"/>
                <a:gd name="T41" fmla="*/ 81 h 1204"/>
                <a:gd name="T42" fmla="*/ 256 w 256"/>
                <a:gd name="T4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1204">
                  <a:moveTo>
                    <a:pt x="256" y="0"/>
                  </a:moveTo>
                  <a:lnTo>
                    <a:pt x="239" y="81"/>
                  </a:lnTo>
                  <a:lnTo>
                    <a:pt x="135" y="572"/>
                  </a:lnTo>
                  <a:lnTo>
                    <a:pt x="133" y="582"/>
                  </a:lnTo>
                  <a:lnTo>
                    <a:pt x="103" y="720"/>
                  </a:lnTo>
                  <a:lnTo>
                    <a:pt x="101" y="729"/>
                  </a:lnTo>
                  <a:lnTo>
                    <a:pt x="64" y="903"/>
                  </a:lnTo>
                  <a:lnTo>
                    <a:pt x="62" y="913"/>
                  </a:lnTo>
                  <a:lnTo>
                    <a:pt x="20" y="1107"/>
                  </a:lnTo>
                  <a:lnTo>
                    <a:pt x="18" y="1119"/>
                  </a:lnTo>
                  <a:lnTo>
                    <a:pt x="0" y="1204"/>
                  </a:lnTo>
                  <a:lnTo>
                    <a:pt x="8" y="1204"/>
                  </a:lnTo>
                  <a:lnTo>
                    <a:pt x="28" y="1112"/>
                  </a:lnTo>
                  <a:lnTo>
                    <a:pt x="31" y="1100"/>
                  </a:lnTo>
                  <a:lnTo>
                    <a:pt x="72" y="908"/>
                  </a:lnTo>
                  <a:lnTo>
                    <a:pt x="74" y="896"/>
                  </a:lnTo>
                  <a:lnTo>
                    <a:pt x="111" y="725"/>
                  </a:lnTo>
                  <a:lnTo>
                    <a:pt x="113" y="715"/>
                  </a:lnTo>
                  <a:lnTo>
                    <a:pt x="142" y="578"/>
                  </a:lnTo>
                  <a:lnTo>
                    <a:pt x="144" y="568"/>
                  </a:lnTo>
                  <a:lnTo>
                    <a:pt x="247" y="8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2" name="Freeform 213"/>
            <p:cNvSpPr>
              <a:spLocks noChangeArrowheads="1"/>
            </p:cNvSpPr>
            <p:nvPr>
              <p:custDataLst>
                <p:tags r:id="rId208"/>
              </p:custDataLst>
            </p:nvPr>
          </p:nvSpPr>
          <p:spPr bwMode="auto">
            <a:xfrm>
              <a:off x="4754394" y="3417775"/>
              <a:ext cx="354286" cy="3251227"/>
            </a:xfrm>
            <a:custGeom>
              <a:avLst/>
              <a:gdLst>
                <a:gd name="T0" fmla="*/ 127 w 131"/>
                <a:gd name="T1" fmla="*/ 0 h 1204"/>
                <a:gd name="T2" fmla="*/ 127 w 131"/>
                <a:gd name="T3" fmla="*/ 0 h 1204"/>
                <a:gd name="T4" fmla="*/ 118 w 131"/>
                <a:gd name="T5" fmla="*/ 81 h 1204"/>
                <a:gd name="T6" fmla="*/ 69 w 131"/>
                <a:gd name="T7" fmla="*/ 547 h 1204"/>
                <a:gd name="T8" fmla="*/ 68 w 131"/>
                <a:gd name="T9" fmla="*/ 557 h 1204"/>
                <a:gd name="T10" fmla="*/ 55 w 131"/>
                <a:gd name="T11" fmla="*/ 681 h 1204"/>
                <a:gd name="T12" fmla="*/ 54 w 131"/>
                <a:gd name="T13" fmla="*/ 691 h 1204"/>
                <a:gd name="T14" fmla="*/ 38 w 131"/>
                <a:gd name="T15" fmla="*/ 843 h 1204"/>
                <a:gd name="T16" fmla="*/ 37 w 131"/>
                <a:gd name="T17" fmla="*/ 853 h 1204"/>
                <a:gd name="T18" fmla="*/ 20 w 131"/>
                <a:gd name="T19" fmla="*/ 1018 h 1204"/>
                <a:gd name="T20" fmla="*/ 18 w 131"/>
                <a:gd name="T21" fmla="*/ 1029 h 1204"/>
                <a:gd name="T22" fmla="*/ 0 w 131"/>
                <a:gd name="T23" fmla="*/ 1204 h 1204"/>
                <a:gd name="T24" fmla="*/ 8 w 131"/>
                <a:gd name="T25" fmla="*/ 1204 h 1204"/>
                <a:gd name="T26" fmla="*/ 27 w 131"/>
                <a:gd name="T27" fmla="*/ 1022 h 1204"/>
                <a:gd name="T28" fmla="*/ 29 w 131"/>
                <a:gd name="T29" fmla="*/ 1012 h 1204"/>
                <a:gd name="T30" fmla="*/ 46 w 131"/>
                <a:gd name="T31" fmla="*/ 848 h 1204"/>
                <a:gd name="T32" fmla="*/ 47 w 131"/>
                <a:gd name="T33" fmla="*/ 837 h 1204"/>
                <a:gd name="T34" fmla="*/ 63 w 131"/>
                <a:gd name="T35" fmla="*/ 687 h 1204"/>
                <a:gd name="T36" fmla="*/ 64 w 131"/>
                <a:gd name="T37" fmla="*/ 677 h 1204"/>
                <a:gd name="T38" fmla="*/ 78 w 131"/>
                <a:gd name="T39" fmla="*/ 554 h 1204"/>
                <a:gd name="T40" fmla="*/ 78 w 131"/>
                <a:gd name="T41" fmla="*/ 544 h 1204"/>
                <a:gd name="T42" fmla="*/ 128 w 131"/>
                <a:gd name="T43" fmla="*/ 70 h 1204"/>
                <a:gd name="T44" fmla="*/ 128 w 131"/>
                <a:gd name="T45" fmla="*/ 5 h 1204"/>
                <a:gd name="T46" fmla="*/ 128 w 131"/>
                <a:gd name="T47" fmla="*/ 1 h 1204"/>
                <a:gd name="T48" fmla="*/ 129 w 131"/>
                <a:gd name="T49" fmla="*/ 1 h 1204"/>
                <a:gd name="T50" fmla="*/ 130 w 131"/>
                <a:gd name="T51" fmla="*/ 1 h 1204"/>
                <a:gd name="T52" fmla="*/ 131 w 131"/>
                <a:gd name="T53" fmla="*/ 0 h 1204"/>
                <a:gd name="T54" fmla="*/ 130 w 131"/>
                <a:gd name="T55" fmla="*/ 0 h 1204"/>
                <a:gd name="T56" fmla="*/ 127 w 131"/>
                <a:gd name="T5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204">
                  <a:moveTo>
                    <a:pt x="127" y="0"/>
                  </a:moveTo>
                  <a:lnTo>
                    <a:pt x="127" y="0"/>
                  </a:lnTo>
                  <a:lnTo>
                    <a:pt x="118" y="81"/>
                  </a:lnTo>
                  <a:lnTo>
                    <a:pt x="69" y="547"/>
                  </a:lnTo>
                  <a:lnTo>
                    <a:pt x="68" y="557"/>
                  </a:lnTo>
                  <a:lnTo>
                    <a:pt x="55" y="681"/>
                  </a:lnTo>
                  <a:lnTo>
                    <a:pt x="54" y="691"/>
                  </a:lnTo>
                  <a:lnTo>
                    <a:pt x="38" y="843"/>
                  </a:lnTo>
                  <a:lnTo>
                    <a:pt x="37" y="853"/>
                  </a:lnTo>
                  <a:lnTo>
                    <a:pt x="20" y="1018"/>
                  </a:lnTo>
                  <a:lnTo>
                    <a:pt x="18" y="1029"/>
                  </a:lnTo>
                  <a:lnTo>
                    <a:pt x="0" y="1204"/>
                  </a:lnTo>
                  <a:lnTo>
                    <a:pt x="8" y="1204"/>
                  </a:lnTo>
                  <a:lnTo>
                    <a:pt x="27" y="1022"/>
                  </a:lnTo>
                  <a:lnTo>
                    <a:pt x="29" y="1012"/>
                  </a:lnTo>
                  <a:lnTo>
                    <a:pt x="46" y="848"/>
                  </a:lnTo>
                  <a:lnTo>
                    <a:pt x="47" y="837"/>
                  </a:lnTo>
                  <a:lnTo>
                    <a:pt x="63" y="687"/>
                  </a:lnTo>
                  <a:lnTo>
                    <a:pt x="64" y="677"/>
                  </a:lnTo>
                  <a:lnTo>
                    <a:pt x="78" y="554"/>
                  </a:lnTo>
                  <a:lnTo>
                    <a:pt x="78" y="544"/>
                  </a:lnTo>
                  <a:lnTo>
                    <a:pt x="128" y="70"/>
                  </a:lnTo>
                  <a:lnTo>
                    <a:pt x="128" y="5"/>
                  </a:lnTo>
                  <a:lnTo>
                    <a:pt x="128" y="1"/>
                  </a:lnTo>
                  <a:lnTo>
                    <a:pt x="129" y="1"/>
                  </a:lnTo>
                  <a:lnTo>
                    <a:pt x="130" y="1"/>
                  </a:lnTo>
                  <a:lnTo>
                    <a:pt x="131" y="0"/>
                  </a:lnTo>
                  <a:lnTo>
                    <a:pt x="130" y="0"/>
                  </a:lnTo>
                  <a:lnTo>
                    <a:pt x="12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3" name="Freeform 214"/>
            <p:cNvSpPr>
              <a:spLocks noChangeArrowheads="1"/>
            </p:cNvSpPr>
            <p:nvPr>
              <p:custDataLst>
                <p:tags r:id="rId209"/>
              </p:custDataLst>
            </p:nvPr>
          </p:nvSpPr>
          <p:spPr bwMode="auto">
            <a:xfrm>
              <a:off x="4754394" y="3417775"/>
              <a:ext cx="354286" cy="3251227"/>
            </a:xfrm>
            <a:custGeom>
              <a:avLst/>
              <a:gdLst>
                <a:gd name="T0" fmla="*/ 127 w 131"/>
                <a:gd name="T1" fmla="*/ 0 h 1204"/>
                <a:gd name="T2" fmla="*/ 127 w 131"/>
                <a:gd name="T3" fmla="*/ 0 h 1204"/>
                <a:gd name="T4" fmla="*/ 118 w 131"/>
                <a:gd name="T5" fmla="*/ 81 h 1204"/>
                <a:gd name="T6" fmla="*/ 69 w 131"/>
                <a:gd name="T7" fmla="*/ 547 h 1204"/>
                <a:gd name="T8" fmla="*/ 68 w 131"/>
                <a:gd name="T9" fmla="*/ 557 h 1204"/>
                <a:gd name="T10" fmla="*/ 55 w 131"/>
                <a:gd name="T11" fmla="*/ 681 h 1204"/>
                <a:gd name="T12" fmla="*/ 54 w 131"/>
                <a:gd name="T13" fmla="*/ 691 h 1204"/>
                <a:gd name="T14" fmla="*/ 38 w 131"/>
                <a:gd name="T15" fmla="*/ 843 h 1204"/>
                <a:gd name="T16" fmla="*/ 37 w 131"/>
                <a:gd name="T17" fmla="*/ 853 h 1204"/>
                <a:gd name="T18" fmla="*/ 20 w 131"/>
                <a:gd name="T19" fmla="*/ 1018 h 1204"/>
                <a:gd name="T20" fmla="*/ 18 w 131"/>
                <a:gd name="T21" fmla="*/ 1029 h 1204"/>
                <a:gd name="T22" fmla="*/ 0 w 131"/>
                <a:gd name="T23" fmla="*/ 1204 h 1204"/>
                <a:gd name="T24" fmla="*/ 8 w 131"/>
                <a:gd name="T25" fmla="*/ 1204 h 1204"/>
                <a:gd name="T26" fmla="*/ 27 w 131"/>
                <a:gd name="T27" fmla="*/ 1022 h 1204"/>
                <a:gd name="T28" fmla="*/ 29 w 131"/>
                <a:gd name="T29" fmla="*/ 1012 h 1204"/>
                <a:gd name="T30" fmla="*/ 46 w 131"/>
                <a:gd name="T31" fmla="*/ 848 h 1204"/>
                <a:gd name="T32" fmla="*/ 47 w 131"/>
                <a:gd name="T33" fmla="*/ 837 h 1204"/>
                <a:gd name="T34" fmla="*/ 63 w 131"/>
                <a:gd name="T35" fmla="*/ 687 h 1204"/>
                <a:gd name="T36" fmla="*/ 64 w 131"/>
                <a:gd name="T37" fmla="*/ 677 h 1204"/>
                <a:gd name="T38" fmla="*/ 78 w 131"/>
                <a:gd name="T39" fmla="*/ 554 h 1204"/>
                <a:gd name="T40" fmla="*/ 78 w 131"/>
                <a:gd name="T41" fmla="*/ 544 h 1204"/>
                <a:gd name="T42" fmla="*/ 128 w 131"/>
                <a:gd name="T43" fmla="*/ 70 h 1204"/>
                <a:gd name="T44" fmla="*/ 128 w 131"/>
                <a:gd name="T45" fmla="*/ 5 h 1204"/>
                <a:gd name="T46" fmla="*/ 128 w 131"/>
                <a:gd name="T47" fmla="*/ 1 h 1204"/>
                <a:gd name="T48" fmla="*/ 129 w 131"/>
                <a:gd name="T49" fmla="*/ 1 h 1204"/>
                <a:gd name="T50" fmla="*/ 130 w 131"/>
                <a:gd name="T51" fmla="*/ 1 h 1204"/>
                <a:gd name="T52" fmla="*/ 131 w 131"/>
                <a:gd name="T53" fmla="*/ 0 h 1204"/>
                <a:gd name="T54" fmla="*/ 130 w 131"/>
                <a:gd name="T55" fmla="*/ 0 h 1204"/>
                <a:gd name="T56" fmla="*/ 127 w 131"/>
                <a:gd name="T5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204">
                  <a:moveTo>
                    <a:pt x="127" y="0"/>
                  </a:moveTo>
                  <a:lnTo>
                    <a:pt x="127" y="0"/>
                  </a:lnTo>
                  <a:lnTo>
                    <a:pt x="118" y="81"/>
                  </a:lnTo>
                  <a:lnTo>
                    <a:pt x="69" y="547"/>
                  </a:lnTo>
                  <a:lnTo>
                    <a:pt x="68" y="557"/>
                  </a:lnTo>
                  <a:lnTo>
                    <a:pt x="55" y="681"/>
                  </a:lnTo>
                  <a:lnTo>
                    <a:pt x="54" y="691"/>
                  </a:lnTo>
                  <a:lnTo>
                    <a:pt x="38" y="843"/>
                  </a:lnTo>
                  <a:lnTo>
                    <a:pt x="37" y="853"/>
                  </a:lnTo>
                  <a:lnTo>
                    <a:pt x="20" y="1018"/>
                  </a:lnTo>
                  <a:lnTo>
                    <a:pt x="18" y="1029"/>
                  </a:lnTo>
                  <a:lnTo>
                    <a:pt x="0" y="1204"/>
                  </a:lnTo>
                  <a:lnTo>
                    <a:pt x="8" y="1204"/>
                  </a:lnTo>
                  <a:lnTo>
                    <a:pt x="27" y="1022"/>
                  </a:lnTo>
                  <a:lnTo>
                    <a:pt x="29" y="1012"/>
                  </a:lnTo>
                  <a:lnTo>
                    <a:pt x="46" y="848"/>
                  </a:lnTo>
                  <a:lnTo>
                    <a:pt x="47" y="837"/>
                  </a:lnTo>
                  <a:lnTo>
                    <a:pt x="63" y="687"/>
                  </a:lnTo>
                  <a:lnTo>
                    <a:pt x="64" y="677"/>
                  </a:lnTo>
                  <a:lnTo>
                    <a:pt x="78" y="554"/>
                  </a:lnTo>
                  <a:lnTo>
                    <a:pt x="78" y="544"/>
                  </a:lnTo>
                  <a:lnTo>
                    <a:pt x="128" y="70"/>
                  </a:lnTo>
                  <a:lnTo>
                    <a:pt x="128" y="5"/>
                  </a:lnTo>
                  <a:lnTo>
                    <a:pt x="128" y="1"/>
                  </a:lnTo>
                  <a:lnTo>
                    <a:pt x="129" y="1"/>
                  </a:lnTo>
                  <a:lnTo>
                    <a:pt x="130" y="1"/>
                  </a:lnTo>
                  <a:lnTo>
                    <a:pt x="131" y="0"/>
                  </a:lnTo>
                  <a:lnTo>
                    <a:pt x="130" y="0"/>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4" name="Freeform 215"/>
            <p:cNvSpPr>
              <a:spLocks noEditPoints="1" noChangeArrowheads="1"/>
            </p:cNvSpPr>
            <p:nvPr>
              <p:custDataLst>
                <p:tags r:id="rId210"/>
              </p:custDataLst>
            </p:nvPr>
          </p:nvSpPr>
          <p:spPr bwMode="auto">
            <a:xfrm>
              <a:off x="5101045" y="3420759"/>
              <a:ext cx="22906" cy="3248243"/>
            </a:xfrm>
            <a:custGeom>
              <a:avLst/>
              <a:gdLst>
                <a:gd name="T0" fmla="*/ 0 w 9"/>
                <a:gd name="T1" fmla="*/ 4 h 1203"/>
                <a:gd name="T2" fmla="*/ 0 w 9"/>
                <a:gd name="T3" fmla="*/ 69 h 1203"/>
                <a:gd name="T4" fmla="*/ 0 w 9"/>
                <a:gd name="T5" fmla="*/ 524 h 1203"/>
                <a:gd name="T6" fmla="*/ 0 w 9"/>
                <a:gd name="T7" fmla="*/ 533 h 1203"/>
                <a:gd name="T8" fmla="*/ 0 w 9"/>
                <a:gd name="T9" fmla="*/ 645 h 1203"/>
                <a:gd name="T10" fmla="*/ 0 w 9"/>
                <a:gd name="T11" fmla="*/ 655 h 1203"/>
                <a:gd name="T12" fmla="*/ 0 w 9"/>
                <a:gd name="T13" fmla="*/ 789 h 1203"/>
                <a:gd name="T14" fmla="*/ 0 w 9"/>
                <a:gd name="T15" fmla="*/ 799 h 1203"/>
                <a:gd name="T16" fmla="*/ 0 w 9"/>
                <a:gd name="T17" fmla="*/ 942 h 1203"/>
                <a:gd name="T18" fmla="*/ 0 w 9"/>
                <a:gd name="T19" fmla="*/ 952 h 1203"/>
                <a:gd name="T20" fmla="*/ 0 w 9"/>
                <a:gd name="T21" fmla="*/ 1123 h 1203"/>
                <a:gd name="T22" fmla="*/ 0 w 9"/>
                <a:gd name="T23" fmla="*/ 1134 h 1203"/>
                <a:gd name="T24" fmla="*/ 0 w 9"/>
                <a:gd name="T25" fmla="*/ 1203 h 1203"/>
                <a:gd name="T26" fmla="*/ 9 w 9"/>
                <a:gd name="T27" fmla="*/ 1203 h 1203"/>
                <a:gd name="T28" fmla="*/ 9 w 9"/>
                <a:gd name="T29" fmla="*/ 1127 h 1203"/>
                <a:gd name="T30" fmla="*/ 9 w 9"/>
                <a:gd name="T31" fmla="*/ 1116 h 1203"/>
                <a:gd name="T32" fmla="*/ 9 w 9"/>
                <a:gd name="T33" fmla="*/ 946 h 1203"/>
                <a:gd name="T34" fmla="*/ 9 w 9"/>
                <a:gd name="T35" fmla="*/ 935 h 1203"/>
                <a:gd name="T36" fmla="*/ 9 w 9"/>
                <a:gd name="T37" fmla="*/ 794 h 1203"/>
                <a:gd name="T38" fmla="*/ 9 w 9"/>
                <a:gd name="T39" fmla="*/ 784 h 1203"/>
                <a:gd name="T40" fmla="*/ 9 w 9"/>
                <a:gd name="T41" fmla="*/ 650 h 1203"/>
                <a:gd name="T42" fmla="*/ 9 w 9"/>
                <a:gd name="T43" fmla="*/ 641 h 1203"/>
                <a:gd name="T44" fmla="*/ 9 w 9"/>
                <a:gd name="T45" fmla="*/ 529 h 1203"/>
                <a:gd name="T46" fmla="*/ 9 w 9"/>
                <a:gd name="T47" fmla="*/ 520 h 1203"/>
                <a:gd name="T48" fmla="*/ 9 w 9"/>
                <a:gd name="T49" fmla="*/ 84 h 1203"/>
                <a:gd name="T50" fmla="*/ 0 w 9"/>
                <a:gd name="T51" fmla="*/ 4 h 1203"/>
                <a:gd name="T52" fmla="*/ 1 w 9"/>
                <a:gd name="T53" fmla="*/ 0 h 1203"/>
                <a:gd name="T54" fmla="*/ 0 w 9"/>
                <a:gd name="T55" fmla="*/ 0 h 1203"/>
                <a:gd name="T56" fmla="*/ 1 w 9"/>
                <a:gd name="T5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1203">
                  <a:moveTo>
                    <a:pt x="0" y="4"/>
                  </a:moveTo>
                  <a:lnTo>
                    <a:pt x="0" y="69"/>
                  </a:lnTo>
                  <a:lnTo>
                    <a:pt x="0" y="524"/>
                  </a:lnTo>
                  <a:lnTo>
                    <a:pt x="0" y="533"/>
                  </a:lnTo>
                  <a:lnTo>
                    <a:pt x="0" y="645"/>
                  </a:lnTo>
                  <a:lnTo>
                    <a:pt x="0" y="655"/>
                  </a:lnTo>
                  <a:lnTo>
                    <a:pt x="0" y="789"/>
                  </a:lnTo>
                  <a:lnTo>
                    <a:pt x="0" y="799"/>
                  </a:lnTo>
                  <a:lnTo>
                    <a:pt x="0" y="942"/>
                  </a:lnTo>
                  <a:lnTo>
                    <a:pt x="0" y="952"/>
                  </a:lnTo>
                  <a:lnTo>
                    <a:pt x="0" y="1123"/>
                  </a:lnTo>
                  <a:lnTo>
                    <a:pt x="0" y="1134"/>
                  </a:lnTo>
                  <a:lnTo>
                    <a:pt x="0" y="1203"/>
                  </a:lnTo>
                  <a:lnTo>
                    <a:pt x="9" y="1203"/>
                  </a:lnTo>
                  <a:lnTo>
                    <a:pt x="9" y="1127"/>
                  </a:lnTo>
                  <a:lnTo>
                    <a:pt x="9" y="1116"/>
                  </a:lnTo>
                  <a:lnTo>
                    <a:pt x="9" y="946"/>
                  </a:lnTo>
                  <a:lnTo>
                    <a:pt x="9" y="935"/>
                  </a:lnTo>
                  <a:lnTo>
                    <a:pt x="9" y="794"/>
                  </a:lnTo>
                  <a:lnTo>
                    <a:pt x="9" y="784"/>
                  </a:lnTo>
                  <a:lnTo>
                    <a:pt x="9" y="650"/>
                  </a:lnTo>
                  <a:lnTo>
                    <a:pt x="9" y="641"/>
                  </a:lnTo>
                  <a:lnTo>
                    <a:pt x="9" y="529"/>
                  </a:lnTo>
                  <a:lnTo>
                    <a:pt x="9" y="520"/>
                  </a:lnTo>
                  <a:lnTo>
                    <a:pt x="9" y="84"/>
                  </a:lnTo>
                  <a:lnTo>
                    <a:pt x="0" y="4"/>
                  </a:lnTo>
                  <a:close/>
                  <a:moveTo>
                    <a:pt x="1" y="0"/>
                  </a:moveTo>
                  <a:lnTo>
                    <a:pt x="0" y="0"/>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5" name="Freeform 216"/>
            <p:cNvSpPr>
              <a:spLocks noEditPoints="1" noChangeArrowheads="1"/>
            </p:cNvSpPr>
            <p:nvPr>
              <p:custDataLst>
                <p:tags r:id="rId211"/>
              </p:custDataLst>
            </p:nvPr>
          </p:nvSpPr>
          <p:spPr bwMode="auto">
            <a:xfrm>
              <a:off x="5101045" y="3420759"/>
              <a:ext cx="22906" cy="3248243"/>
            </a:xfrm>
            <a:custGeom>
              <a:avLst/>
              <a:gdLst>
                <a:gd name="T0" fmla="*/ 0 w 9"/>
                <a:gd name="T1" fmla="*/ 4 h 1203"/>
                <a:gd name="T2" fmla="*/ 0 w 9"/>
                <a:gd name="T3" fmla="*/ 69 h 1203"/>
                <a:gd name="T4" fmla="*/ 0 w 9"/>
                <a:gd name="T5" fmla="*/ 524 h 1203"/>
                <a:gd name="T6" fmla="*/ 0 w 9"/>
                <a:gd name="T7" fmla="*/ 533 h 1203"/>
                <a:gd name="T8" fmla="*/ 0 w 9"/>
                <a:gd name="T9" fmla="*/ 645 h 1203"/>
                <a:gd name="T10" fmla="*/ 0 w 9"/>
                <a:gd name="T11" fmla="*/ 655 h 1203"/>
                <a:gd name="T12" fmla="*/ 0 w 9"/>
                <a:gd name="T13" fmla="*/ 789 h 1203"/>
                <a:gd name="T14" fmla="*/ 0 w 9"/>
                <a:gd name="T15" fmla="*/ 799 h 1203"/>
                <a:gd name="T16" fmla="*/ 0 w 9"/>
                <a:gd name="T17" fmla="*/ 942 h 1203"/>
                <a:gd name="T18" fmla="*/ 0 w 9"/>
                <a:gd name="T19" fmla="*/ 952 h 1203"/>
                <a:gd name="T20" fmla="*/ 0 w 9"/>
                <a:gd name="T21" fmla="*/ 1123 h 1203"/>
                <a:gd name="T22" fmla="*/ 0 w 9"/>
                <a:gd name="T23" fmla="*/ 1134 h 1203"/>
                <a:gd name="T24" fmla="*/ 0 w 9"/>
                <a:gd name="T25" fmla="*/ 1203 h 1203"/>
                <a:gd name="T26" fmla="*/ 9 w 9"/>
                <a:gd name="T27" fmla="*/ 1203 h 1203"/>
                <a:gd name="T28" fmla="*/ 9 w 9"/>
                <a:gd name="T29" fmla="*/ 1127 h 1203"/>
                <a:gd name="T30" fmla="*/ 9 w 9"/>
                <a:gd name="T31" fmla="*/ 1116 h 1203"/>
                <a:gd name="T32" fmla="*/ 9 w 9"/>
                <a:gd name="T33" fmla="*/ 946 h 1203"/>
                <a:gd name="T34" fmla="*/ 9 w 9"/>
                <a:gd name="T35" fmla="*/ 935 h 1203"/>
                <a:gd name="T36" fmla="*/ 9 w 9"/>
                <a:gd name="T37" fmla="*/ 794 h 1203"/>
                <a:gd name="T38" fmla="*/ 9 w 9"/>
                <a:gd name="T39" fmla="*/ 784 h 1203"/>
                <a:gd name="T40" fmla="*/ 9 w 9"/>
                <a:gd name="T41" fmla="*/ 650 h 1203"/>
                <a:gd name="T42" fmla="*/ 9 w 9"/>
                <a:gd name="T43" fmla="*/ 641 h 1203"/>
                <a:gd name="T44" fmla="*/ 9 w 9"/>
                <a:gd name="T45" fmla="*/ 529 h 1203"/>
                <a:gd name="T46" fmla="*/ 9 w 9"/>
                <a:gd name="T47" fmla="*/ 520 h 1203"/>
                <a:gd name="T48" fmla="*/ 9 w 9"/>
                <a:gd name="T49" fmla="*/ 84 h 1203"/>
                <a:gd name="T50" fmla="*/ 0 w 9"/>
                <a:gd name="T51" fmla="*/ 4 h 1203"/>
                <a:gd name="T52" fmla="*/ 1 w 9"/>
                <a:gd name="T53" fmla="*/ 0 h 1203"/>
                <a:gd name="T54" fmla="*/ 0 w 9"/>
                <a:gd name="T55" fmla="*/ 0 h 1203"/>
                <a:gd name="T56" fmla="*/ 1 w 9"/>
                <a:gd name="T5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1203">
                  <a:moveTo>
                    <a:pt x="0" y="4"/>
                  </a:moveTo>
                  <a:lnTo>
                    <a:pt x="0" y="69"/>
                  </a:lnTo>
                  <a:lnTo>
                    <a:pt x="0" y="524"/>
                  </a:lnTo>
                  <a:lnTo>
                    <a:pt x="0" y="533"/>
                  </a:lnTo>
                  <a:lnTo>
                    <a:pt x="0" y="645"/>
                  </a:lnTo>
                  <a:lnTo>
                    <a:pt x="0" y="655"/>
                  </a:lnTo>
                  <a:lnTo>
                    <a:pt x="0" y="789"/>
                  </a:lnTo>
                  <a:lnTo>
                    <a:pt x="0" y="799"/>
                  </a:lnTo>
                  <a:lnTo>
                    <a:pt x="0" y="942"/>
                  </a:lnTo>
                  <a:lnTo>
                    <a:pt x="0" y="952"/>
                  </a:lnTo>
                  <a:lnTo>
                    <a:pt x="0" y="1123"/>
                  </a:lnTo>
                  <a:lnTo>
                    <a:pt x="0" y="1134"/>
                  </a:lnTo>
                  <a:lnTo>
                    <a:pt x="0" y="1203"/>
                  </a:lnTo>
                  <a:lnTo>
                    <a:pt x="9" y="1203"/>
                  </a:lnTo>
                  <a:lnTo>
                    <a:pt x="9" y="1127"/>
                  </a:lnTo>
                  <a:lnTo>
                    <a:pt x="9" y="1116"/>
                  </a:lnTo>
                  <a:lnTo>
                    <a:pt x="9" y="946"/>
                  </a:lnTo>
                  <a:lnTo>
                    <a:pt x="9" y="935"/>
                  </a:lnTo>
                  <a:lnTo>
                    <a:pt x="9" y="794"/>
                  </a:lnTo>
                  <a:lnTo>
                    <a:pt x="9" y="784"/>
                  </a:lnTo>
                  <a:lnTo>
                    <a:pt x="9" y="650"/>
                  </a:lnTo>
                  <a:lnTo>
                    <a:pt x="9" y="641"/>
                  </a:lnTo>
                  <a:lnTo>
                    <a:pt x="9" y="529"/>
                  </a:lnTo>
                  <a:lnTo>
                    <a:pt x="9" y="520"/>
                  </a:lnTo>
                  <a:lnTo>
                    <a:pt x="9" y="84"/>
                  </a:lnTo>
                  <a:lnTo>
                    <a:pt x="0" y="4"/>
                  </a:lnTo>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6" name="Freeform 217"/>
            <p:cNvSpPr>
              <a:spLocks noChangeArrowheads="1"/>
            </p:cNvSpPr>
            <p:nvPr>
              <p:custDataLst>
                <p:tags r:id="rId212"/>
              </p:custDataLst>
            </p:nvPr>
          </p:nvSpPr>
          <p:spPr bwMode="auto">
            <a:xfrm>
              <a:off x="5101045" y="3420759"/>
              <a:ext cx="366503" cy="3248243"/>
            </a:xfrm>
            <a:custGeom>
              <a:avLst/>
              <a:gdLst>
                <a:gd name="T0" fmla="*/ 2 w 136"/>
                <a:gd name="T1" fmla="*/ 0 h 1203"/>
                <a:gd name="T2" fmla="*/ 1 w 136"/>
                <a:gd name="T3" fmla="*/ 0 h 1203"/>
                <a:gd name="T4" fmla="*/ 0 w 136"/>
                <a:gd name="T5" fmla="*/ 0 h 1203"/>
                <a:gd name="T6" fmla="*/ 0 w 136"/>
                <a:gd name="T7" fmla="*/ 4 h 1203"/>
                <a:gd name="T8" fmla="*/ 9 w 136"/>
                <a:gd name="T9" fmla="*/ 84 h 1203"/>
                <a:gd name="T10" fmla="*/ 53 w 136"/>
                <a:gd name="T11" fmla="*/ 503 h 1203"/>
                <a:gd name="T12" fmla="*/ 54 w 136"/>
                <a:gd name="T13" fmla="*/ 512 h 1203"/>
                <a:gd name="T14" fmla="*/ 65 w 136"/>
                <a:gd name="T15" fmla="*/ 614 h 1203"/>
                <a:gd name="T16" fmla="*/ 66 w 136"/>
                <a:gd name="T17" fmla="*/ 624 h 1203"/>
                <a:gd name="T18" fmla="*/ 79 w 136"/>
                <a:gd name="T19" fmla="*/ 744 h 1203"/>
                <a:gd name="T20" fmla="*/ 79 w 136"/>
                <a:gd name="T21" fmla="*/ 753 h 1203"/>
                <a:gd name="T22" fmla="*/ 93 w 136"/>
                <a:gd name="T23" fmla="*/ 878 h 1203"/>
                <a:gd name="T24" fmla="*/ 93 w 136"/>
                <a:gd name="T25" fmla="*/ 888 h 1203"/>
                <a:gd name="T26" fmla="*/ 109 w 136"/>
                <a:gd name="T27" fmla="*/ 1033 h 1203"/>
                <a:gd name="T28" fmla="*/ 110 w 136"/>
                <a:gd name="T29" fmla="*/ 1043 h 1203"/>
                <a:gd name="T30" fmla="*/ 127 w 136"/>
                <a:gd name="T31" fmla="*/ 1203 h 1203"/>
                <a:gd name="T32" fmla="*/ 136 w 136"/>
                <a:gd name="T33" fmla="*/ 1203 h 1203"/>
                <a:gd name="T34" fmla="*/ 118 w 136"/>
                <a:gd name="T35" fmla="*/ 1037 h 1203"/>
                <a:gd name="T36" fmla="*/ 117 w 136"/>
                <a:gd name="T37" fmla="*/ 1027 h 1203"/>
                <a:gd name="T38" fmla="*/ 102 w 136"/>
                <a:gd name="T39" fmla="*/ 882 h 1203"/>
                <a:gd name="T40" fmla="*/ 100 w 136"/>
                <a:gd name="T41" fmla="*/ 872 h 1203"/>
                <a:gd name="T42" fmla="*/ 88 w 136"/>
                <a:gd name="T43" fmla="*/ 748 h 1203"/>
                <a:gd name="T44" fmla="*/ 86 w 136"/>
                <a:gd name="T45" fmla="*/ 739 h 1203"/>
                <a:gd name="T46" fmla="*/ 74 w 136"/>
                <a:gd name="T47" fmla="*/ 619 h 1203"/>
                <a:gd name="T48" fmla="*/ 73 w 136"/>
                <a:gd name="T49" fmla="*/ 610 h 1203"/>
                <a:gd name="T50" fmla="*/ 62 w 136"/>
                <a:gd name="T51" fmla="*/ 509 h 1203"/>
                <a:gd name="T52" fmla="*/ 61 w 136"/>
                <a:gd name="T53" fmla="*/ 500 h 1203"/>
                <a:gd name="T54" fmla="*/ 16 w 136"/>
                <a:gd name="T55" fmla="*/ 80 h 1203"/>
                <a:gd name="T56" fmla="*/ 0 w 136"/>
                <a:gd name="T57" fmla="*/ 1 h 1203"/>
                <a:gd name="T58" fmla="*/ 2 w 136"/>
                <a:gd name="T5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1203">
                  <a:moveTo>
                    <a:pt x="2" y="0"/>
                  </a:moveTo>
                  <a:lnTo>
                    <a:pt x="1" y="0"/>
                  </a:lnTo>
                  <a:lnTo>
                    <a:pt x="0" y="0"/>
                  </a:lnTo>
                  <a:lnTo>
                    <a:pt x="0" y="4"/>
                  </a:lnTo>
                  <a:lnTo>
                    <a:pt x="9" y="84"/>
                  </a:lnTo>
                  <a:lnTo>
                    <a:pt x="53" y="503"/>
                  </a:lnTo>
                  <a:lnTo>
                    <a:pt x="54" y="512"/>
                  </a:lnTo>
                  <a:lnTo>
                    <a:pt x="65" y="614"/>
                  </a:lnTo>
                  <a:lnTo>
                    <a:pt x="66" y="624"/>
                  </a:lnTo>
                  <a:lnTo>
                    <a:pt x="79" y="744"/>
                  </a:lnTo>
                  <a:lnTo>
                    <a:pt x="79" y="753"/>
                  </a:lnTo>
                  <a:lnTo>
                    <a:pt x="93" y="878"/>
                  </a:lnTo>
                  <a:lnTo>
                    <a:pt x="93" y="888"/>
                  </a:lnTo>
                  <a:lnTo>
                    <a:pt x="109" y="1033"/>
                  </a:lnTo>
                  <a:lnTo>
                    <a:pt x="110" y="1043"/>
                  </a:lnTo>
                  <a:lnTo>
                    <a:pt x="127" y="1203"/>
                  </a:lnTo>
                  <a:lnTo>
                    <a:pt x="136" y="1203"/>
                  </a:lnTo>
                  <a:lnTo>
                    <a:pt x="118" y="1037"/>
                  </a:lnTo>
                  <a:lnTo>
                    <a:pt x="117" y="1027"/>
                  </a:lnTo>
                  <a:lnTo>
                    <a:pt x="102" y="882"/>
                  </a:lnTo>
                  <a:lnTo>
                    <a:pt x="100" y="872"/>
                  </a:lnTo>
                  <a:lnTo>
                    <a:pt x="88" y="748"/>
                  </a:lnTo>
                  <a:lnTo>
                    <a:pt x="86" y="739"/>
                  </a:lnTo>
                  <a:lnTo>
                    <a:pt x="74" y="619"/>
                  </a:lnTo>
                  <a:lnTo>
                    <a:pt x="73" y="610"/>
                  </a:lnTo>
                  <a:lnTo>
                    <a:pt x="62" y="509"/>
                  </a:lnTo>
                  <a:lnTo>
                    <a:pt x="61" y="500"/>
                  </a:lnTo>
                  <a:lnTo>
                    <a:pt x="16" y="80"/>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7" name="Freeform 218"/>
            <p:cNvSpPr>
              <a:spLocks noChangeArrowheads="1"/>
            </p:cNvSpPr>
            <p:nvPr>
              <p:custDataLst>
                <p:tags r:id="rId213"/>
              </p:custDataLst>
            </p:nvPr>
          </p:nvSpPr>
          <p:spPr bwMode="auto">
            <a:xfrm>
              <a:off x="5101045" y="3420759"/>
              <a:ext cx="366503" cy="3248243"/>
            </a:xfrm>
            <a:custGeom>
              <a:avLst/>
              <a:gdLst>
                <a:gd name="T0" fmla="*/ 2 w 136"/>
                <a:gd name="T1" fmla="*/ 0 h 1203"/>
                <a:gd name="T2" fmla="*/ 1 w 136"/>
                <a:gd name="T3" fmla="*/ 0 h 1203"/>
                <a:gd name="T4" fmla="*/ 0 w 136"/>
                <a:gd name="T5" fmla="*/ 0 h 1203"/>
                <a:gd name="T6" fmla="*/ 0 w 136"/>
                <a:gd name="T7" fmla="*/ 4 h 1203"/>
                <a:gd name="T8" fmla="*/ 9 w 136"/>
                <a:gd name="T9" fmla="*/ 84 h 1203"/>
                <a:gd name="T10" fmla="*/ 53 w 136"/>
                <a:gd name="T11" fmla="*/ 503 h 1203"/>
                <a:gd name="T12" fmla="*/ 54 w 136"/>
                <a:gd name="T13" fmla="*/ 512 h 1203"/>
                <a:gd name="T14" fmla="*/ 65 w 136"/>
                <a:gd name="T15" fmla="*/ 614 h 1203"/>
                <a:gd name="T16" fmla="*/ 66 w 136"/>
                <a:gd name="T17" fmla="*/ 624 h 1203"/>
                <a:gd name="T18" fmla="*/ 79 w 136"/>
                <a:gd name="T19" fmla="*/ 744 h 1203"/>
                <a:gd name="T20" fmla="*/ 79 w 136"/>
                <a:gd name="T21" fmla="*/ 753 h 1203"/>
                <a:gd name="T22" fmla="*/ 93 w 136"/>
                <a:gd name="T23" fmla="*/ 878 h 1203"/>
                <a:gd name="T24" fmla="*/ 93 w 136"/>
                <a:gd name="T25" fmla="*/ 888 h 1203"/>
                <a:gd name="T26" fmla="*/ 109 w 136"/>
                <a:gd name="T27" fmla="*/ 1033 h 1203"/>
                <a:gd name="T28" fmla="*/ 110 w 136"/>
                <a:gd name="T29" fmla="*/ 1043 h 1203"/>
                <a:gd name="T30" fmla="*/ 127 w 136"/>
                <a:gd name="T31" fmla="*/ 1203 h 1203"/>
                <a:gd name="T32" fmla="*/ 136 w 136"/>
                <a:gd name="T33" fmla="*/ 1203 h 1203"/>
                <a:gd name="T34" fmla="*/ 118 w 136"/>
                <a:gd name="T35" fmla="*/ 1037 h 1203"/>
                <a:gd name="T36" fmla="*/ 117 w 136"/>
                <a:gd name="T37" fmla="*/ 1027 h 1203"/>
                <a:gd name="T38" fmla="*/ 102 w 136"/>
                <a:gd name="T39" fmla="*/ 882 h 1203"/>
                <a:gd name="T40" fmla="*/ 100 w 136"/>
                <a:gd name="T41" fmla="*/ 872 h 1203"/>
                <a:gd name="T42" fmla="*/ 88 w 136"/>
                <a:gd name="T43" fmla="*/ 748 h 1203"/>
                <a:gd name="T44" fmla="*/ 86 w 136"/>
                <a:gd name="T45" fmla="*/ 739 h 1203"/>
                <a:gd name="T46" fmla="*/ 74 w 136"/>
                <a:gd name="T47" fmla="*/ 619 h 1203"/>
                <a:gd name="T48" fmla="*/ 73 w 136"/>
                <a:gd name="T49" fmla="*/ 610 h 1203"/>
                <a:gd name="T50" fmla="*/ 62 w 136"/>
                <a:gd name="T51" fmla="*/ 509 h 1203"/>
                <a:gd name="T52" fmla="*/ 61 w 136"/>
                <a:gd name="T53" fmla="*/ 500 h 1203"/>
                <a:gd name="T54" fmla="*/ 16 w 136"/>
                <a:gd name="T55" fmla="*/ 80 h 1203"/>
                <a:gd name="T56" fmla="*/ 0 w 136"/>
                <a:gd name="T57" fmla="*/ 1 h 1203"/>
                <a:gd name="T58" fmla="*/ 2 w 136"/>
                <a:gd name="T5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1203">
                  <a:moveTo>
                    <a:pt x="2" y="0"/>
                  </a:moveTo>
                  <a:lnTo>
                    <a:pt x="1" y="0"/>
                  </a:lnTo>
                  <a:lnTo>
                    <a:pt x="0" y="0"/>
                  </a:lnTo>
                  <a:lnTo>
                    <a:pt x="0" y="4"/>
                  </a:lnTo>
                  <a:lnTo>
                    <a:pt x="9" y="84"/>
                  </a:lnTo>
                  <a:lnTo>
                    <a:pt x="53" y="503"/>
                  </a:lnTo>
                  <a:lnTo>
                    <a:pt x="54" y="512"/>
                  </a:lnTo>
                  <a:lnTo>
                    <a:pt x="65" y="614"/>
                  </a:lnTo>
                  <a:lnTo>
                    <a:pt x="66" y="624"/>
                  </a:lnTo>
                  <a:lnTo>
                    <a:pt x="79" y="744"/>
                  </a:lnTo>
                  <a:lnTo>
                    <a:pt x="79" y="753"/>
                  </a:lnTo>
                  <a:lnTo>
                    <a:pt x="93" y="878"/>
                  </a:lnTo>
                  <a:lnTo>
                    <a:pt x="93" y="888"/>
                  </a:lnTo>
                  <a:lnTo>
                    <a:pt x="109" y="1033"/>
                  </a:lnTo>
                  <a:lnTo>
                    <a:pt x="110" y="1043"/>
                  </a:lnTo>
                  <a:lnTo>
                    <a:pt x="127" y="1203"/>
                  </a:lnTo>
                  <a:lnTo>
                    <a:pt x="136" y="1203"/>
                  </a:lnTo>
                  <a:lnTo>
                    <a:pt x="118" y="1037"/>
                  </a:lnTo>
                  <a:lnTo>
                    <a:pt x="117" y="1027"/>
                  </a:lnTo>
                  <a:lnTo>
                    <a:pt x="102" y="882"/>
                  </a:lnTo>
                  <a:lnTo>
                    <a:pt x="100" y="872"/>
                  </a:lnTo>
                  <a:lnTo>
                    <a:pt x="88" y="748"/>
                  </a:lnTo>
                  <a:lnTo>
                    <a:pt x="86" y="739"/>
                  </a:lnTo>
                  <a:lnTo>
                    <a:pt x="74" y="619"/>
                  </a:lnTo>
                  <a:lnTo>
                    <a:pt x="73" y="610"/>
                  </a:lnTo>
                  <a:lnTo>
                    <a:pt x="62" y="509"/>
                  </a:lnTo>
                  <a:lnTo>
                    <a:pt x="61" y="500"/>
                  </a:lnTo>
                  <a:lnTo>
                    <a:pt x="16" y="8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8" name="Freeform 219"/>
            <p:cNvSpPr>
              <a:spLocks noChangeArrowheads="1"/>
            </p:cNvSpPr>
            <p:nvPr>
              <p:custDataLst>
                <p:tags r:id="rId214"/>
              </p:custDataLst>
            </p:nvPr>
          </p:nvSpPr>
          <p:spPr bwMode="auto">
            <a:xfrm>
              <a:off x="5101045" y="3420759"/>
              <a:ext cx="714681" cy="3248243"/>
            </a:xfrm>
            <a:custGeom>
              <a:avLst/>
              <a:gdLst>
                <a:gd name="T0" fmla="*/ 2 w 265"/>
                <a:gd name="T1" fmla="*/ 0 h 1203"/>
                <a:gd name="T2" fmla="*/ 0 w 265"/>
                <a:gd name="T3" fmla="*/ 1 h 1203"/>
                <a:gd name="T4" fmla="*/ 16 w 265"/>
                <a:gd name="T5" fmla="*/ 80 h 1203"/>
                <a:gd name="T6" fmla="*/ 103 w 265"/>
                <a:gd name="T7" fmla="*/ 484 h 1203"/>
                <a:gd name="T8" fmla="*/ 105 w 265"/>
                <a:gd name="T9" fmla="*/ 492 h 1203"/>
                <a:gd name="T10" fmla="*/ 124 w 265"/>
                <a:gd name="T11" fmla="*/ 586 h 1203"/>
                <a:gd name="T12" fmla="*/ 126 w 265"/>
                <a:gd name="T13" fmla="*/ 595 h 1203"/>
                <a:gd name="T14" fmla="*/ 150 w 265"/>
                <a:gd name="T15" fmla="*/ 702 h 1203"/>
                <a:gd name="T16" fmla="*/ 151 w 265"/>
                <a:gd name="T17" fmla="*/ 711 h 1203"/>
                <a:gd name="T18" fmla="*/ 174 w 265"/>
                <a:gd name="T19" fmla="*/ 821 h 1203"/>
                <a:gd name="T20" fmla="*/ 176 w 265"/>
                <a:gd name="T21" fmla="*/ 830 h 1203"/>
                <a:gd name="T22" fmla="*/ 203 w 265"/>
                <a:gd name="T23" fmla="*/ 955 h 1203"/>
                <a:gd name="T24" fmla="*/ 205 w 265"/>
                <a:gd name="T25" fmla="*/ 965 h 1203"/>
                <a:gd name="T26" fmla="*/ 236 w 265"/>
                <a:gd name="T27" fmla="*/ 1111 h 1203"/>
                <a:gd name="T28" fmla="*/ 239 w 265"/>
                <a:gd name="T29" fmla="*/ 1120 h 1203"/>
                <a:gd name="T30" fmla="*/ 256 w 265"/>
                <a:gd name="T31" fmla="*/ 1203 h 1203"/>
                <a:gd name="T32" fmla="*/ 265 w 265"/>
                <a:gd name="T33" fmla="*/ 1203 h 1203"/>
                <a:gd name="T34" fmla="*/ 246 w 265"/>
                <a:gd name="T35" fmla="*/ 1113 h 1203"/>
                <a:gd name="T36" fmla="*/ 243 w 265"/>
                <a:gd name="T37" fmla="*/ 1104 h 1203"/>
                <a:gd name="T38" fmla="*/ 212 w 265"/>
                <a:gd name="T39" fmla="*/ 959 h 1203"/>
                <a:gd name="T40" fmla="*/ 210 w 265"/>
                <a:gd name="T41" fmla="*/ 949 h 1203"/>
                <a:gd name="T42" fmla="*/ 184 w 265"/>
                <a:gd name="T43" fmla="*/ 825 h 1203"/>
                <a:gd name="T44" fmla="*/ 182 w 265"/>
                <a:gd name="T45" fmla="*/ 816 h 1203"/>
                <a:gd name="T46" fmla="*/ 159 w 265"/>
                <a:gd name="T47" fmla="*/ 707 h 1203"/>
                <a:gd name="T48" fmla="*/ 157 w 265"/>
                <a:gd name="T49" fmla="*/ 698 h 1203"/>
                <a:gd name="T50" fmla="*/ 134 w 265"/>
                <a:gd name="T51" fmla="*/ 591 h 1203"/>
                <a:gd name="T52" fmla="*/ 133 w 265"/>
                <a:gd name="T53" fmla="*/ 582 h 1203"/>
                <a:gd name="T54" fmla="*/ 112 w 265"/>
                <a:gd name="T55" fmla="*/ 489 h 1203"/>
                <a:gd name="T56" fmla="*/ 111 w 265"/>
                <a:gd name="T57" fmla="*/ 481 h 1203"/>
                <a:gd name="T58" fmla="*/ 26 w 265"/>
                <a:gd name="T59" fmla="*/ 79 h 1203"/>
                <a:gd name="T60" fmla="*/ 0 w 265"/>
                <a:gd name="T61" fmla="*/ 1 h 1203"/>
                <a:gd name="T62" fmla="*/ 2 w 265"/>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1203">
                  <a:moveTo>
                    <a:pt x="2" y="0"/>
                  </a:moveTo>
                  <a:lnTo>
                    <a:pt x="0" y="1"/>
                  </a:lnTo>
                  <a:lnTo>
                    <a:pt x="16" y="80"/>
                  </a:lnTo>
                  <a:lnTo>
                    <a:pt x="103" y="484"/>
                  </a:lnTo>
                  <a:lnTo>
                    <a:pt x="105" y="492"/>
                  </a:lnTo>
                  <a:lnTo>
                    <a:pt x="124" y="586"/>
                  </a:lnTo>
                  <a:lnTo>
                    <a:pt x="126" y="595"/>
                  </a:lnTo>
                  <a:lnTo>
                    <a:pt x="150" y="702"/>
                  </a:lnTo>
                  <a:lnTo>
                    <a:pt x="151" y="711"/>
                  </a:lnTo>
                  <a:lnTo>
                    <a:pt x="174" y="821"/>
                  </a:lnTo>
                  <a:lnTo>
                    <a:pt x="176" y="830"/>
                  </a:lnTo>
                  <a:lnTo>
                    <a:pt x="203" y="955"/>
                  </a:lnTo>
                  <a:lnTo>
                    <a:pt x="205" y="965"/>
                  </a:lnTo>
                  <a:lnTo>
                    <a:pt x="236" y="1111"/>
                  </a:lnTo>
                  <a:lnTo>
                    <a:pt x="239" y="1120"/>
                  </a:lnTo>
                  <a:lnTo>
                    <a:pt x="256" y="1203"/>
                  </a:lnTo>
                  <a:lnTo>
                    <a:pt x="265" y="1203"/>
                  </a:lnTo>
                  <a:lnTo>
                    <a:pt x="246" y="1113"/>
                  </a:lnTo>
                  <a:lnTo>
                    <a:pt x="243" y="1104"/>
                  </a:lnTo>
                  <a:lnTo>
                    <a:pt x="212" y="959"/>
                  </a:lnTo>
                  <a:lnTo>
                    <a:pt x="210" y="949"/>
                  </a:lnTo>
                  <a:lnTo>
                    <a:pt x="184" y="825"/>
                  </a:lnTo>
                  <a:lnTo>
                    <a:pt x="182" y="816"/>
                  </a:lnTo>
                  <a:lnTo>
                    <a:pt x="159" y="707"/>
                  </a:lnTo>
                  <a:lnTo>
                    <a:pt x="157" y="698"/>
                  </a:lnTo>
                  <a:lnTo>
                    <a:pt x="134" y="591"/>
                  </a:lnTo>
                  <a:lnTo>
                    <a:pt x="133" y="582"/>
                  </a:lnTo>
                  <a:lnTo>
                    <a:pt x="112" y="489"/>
                  </a:lnTo>
                  <a:lnTo>
                    <a:pt x="111" y="481"/>
                  </a:lnTo>
                  <a:lnTo>
                    <a:pt x="26" y="79"/>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9" name="Freeform 220"/>
            <p:cNvSpPr>
              <a:spLocks noChangeArrowheads="1"/>
            </p:cNvSpPr>
            <p:nvPr>
              <p:custDataLst>
                <p:tags r:id="rId215"/>
              </p:custDataLst>
            </p:nvPr>
          </p:nvSpPr>
          <p:spPr bwMode="auto">
            <a:xfrm>
              <a:off x="5101045" y="3420759"/>
              <a:ext cx="714681" cy="3248243"/>
            </a:xfrm>
            <a:custGeom>
              <a:avLst/>
              <a:gdLst>
                <a:gd name="T0" fmla="*/ 2 w 265"/>
                <a:gd name="T1" fmla="*/ 0 h 1203"/>
                <a:gd name="T2" fmla="*/ 0 w 265"/>
                <a:gd name="T3" fmla="*/ 1 h 1203"/>
                <a:gd name="T4" fmla="*/ 16 w 265"/>
                <a:gd name="T5" fmla="*/ 80 h 1203"/>
                <a:gd name="T6" fmla="*/ 103 w 265"/>
                <a:gd name="T7" fmla="*/ 484 h 1203"/>
                <a:gd name="T8" fmla="*/ 105 w 265"/>
                <a:gd name="T9" fmla="*/ 492 h 1203"/>
                <a:gd name="T10" fmla="*/ 124 w 265"/>
                <a:gd name="T11" fmla="*/ 586 h 1203"/>
                <a:gd name="T12" fmla="*/ 126 w 265"/>
                <a:gd name="T13" fmla="*/ 595 h 1203"/>
                <a:gd name="T14" fmla="*/ 150 w 265"/>
                <a:gd name="T15" fmla="*/ 702 h 1203"/>
                <a:gd name="T16" fmla="*/ 151 w 265"/>
                <a:gd name="T17" fmla="*/ 711 h 1203"/>
                <a:gd name="T18" fmla="*/ 174 w 265"/>
                <a:gd name="T19" fmla="*/ 821 h 1203"/>
                <a:gd name="T20" fmla="*/ 176 w 265"/>
                <a:gd name="T21" fmla="*/ 830 h 1203"/>
                <a:gd name="T22" fmla="*/ 203 w 265"/>
                <a:gd name="T23" fmla="*/ 955 h 1203"/>
                <a:gd name="T24" fmla="*/ 205 w 265"/>
                <a:gd name="T25" fmla="*/ 965 h 1203"/>
                <a:gd name="T26" fmla="*/ 236 w 265"/>
                <a:gd name="T27" fmla="*/ 1111 h 1203"/>
                <a:gd name="T28" fmla="*/ 239 w 265"/>
                <a:gd name="T29" fmla="*/ 1120 h 1203"/>
                <a:gd name="T30" fmla="*/ 256 w 265"/>
                <a:gd name="T31" fmla="*/ 1203 h 1203"/>
                <a:gd name="T32" fmla="*/ 265 w 265"/>
                <a:gd name="T33" fmla="*/ 1203 h 1203"/>
                <a:gd name="T34" fmla="*/ 246 w 265"/>
                <a:gd name="T35" fmla="*/ 1113 h 1203"/>
                <a:gd name="T36" fmla="*/ 243 w 265"/>
                <a:gd name="T37" fmla="*/ 1104 h 1203"/>
                <a:gd name="T38" fmla="*/ 212 w 265"/>
                <a:gd name="T39" fmla="*/ 959 h 1203"/>
                <a:gd name="T40" fmla="*/ 210 w 265"/>
                <a:gd name="T41" fmla="*/ 949 h 1203"/>
                <a:gd name="T42" fmla="*/ 184 w 265"/>
                <a:gd name="T43" fmla="*/ 825 h 1203"/>
                <a:gd name="T44" fmla="*/ 182 w 265"/>
                <a:gd name="T45" fmla="*/ 816 h 1203"/>
                <a:gd name="T46" fmla="*/ 159 w 265"/>
                <a:gd name="T47" fmla="*/ 707 h 1203"/>
                <a:gd name="T48" fmla="*/ 157 w 265"/>
                <a:gd name="T49" fmla="*/ 698 h 1203"/>
                <a:gd name="T50" fmla="*/ 134 w 265"/>
                <a:gd name="T51" fmla="*/ 591 h 1203"/>
                <a:gd name="T52" fmla="*/ 133 w 265"/>
                <a:gd name="T53" fmla="*/ 582 h 1203"/>
                <a:gd name="T54" fmla="*/ 112 w 265"/>
                <a:gd name="T55" fmla="*/ 489 h 1203"/>
                <a:gd name="T56" fmla="*/ 111 w 265"/>
                <a:gd name="T57" fmla="*/ 481 h 1203"/>
                <a:gd name="T58" fmla="*/ 26 w 265"/>
                <a:gd name="T59" fmla="*/ 79 h 1203"/>
                <a:gd name="T60" fmla="*/ 0 w 265"/>
                <a:gd name="T61" fmla="*/ 1 h 1203"/>
                <a:gd name="T62" fmla="*/ 2 w 265"/>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1203">
                  <a:moveTo>
                    <a:pt x="2" y="0"/>
                  </a:moveTo>
                  <a:lnTo>
                    <a:pt x="0" y="1"/>
                  </a:lnTo>
                  <a:lnTo>
                    <a:pt x="16" y="80"/>
                  </a:lnTo>
                  <a:lnTo>
                    <a:pt x="103" y="484"/>
                  </a:lnTo>
                  <a:lnTo>
                    <a:pt x="105" y="492"/>
                  </a:lnTo>
                  <a:lnTo>
                    <a:pt x="124" y="586"/>
                  </a:lnTo>
                  <a:lnTo>
                    <a:pt x="126" y="595"/>
                  </a:lnTo>
                  <a:lnTo>
                    <a:pt x="150" y="702"/>
                  </a:lnTo>
                  <a:lnTo>
                    <a:pt x="151" y="711"/>
                  </a:lnTo>
                  <a:lnTo>
                    <a:pt x="174" y="821"/>
                  </a:lnTo>
                  <a:lnTo>
                    <a:pt x="176" y="830"/>
                  </a:lnTo>
                  <a:lnTo>
                    <a:pt x="203" y="955"/>
                  </a:lnTo>
                  <a:lnTo>
                    <a:pt x="205" y="965"/>
                  </a:lnTo>
                  <a:lnTo>
                    <a:pt x="236" y="1111"/>
                  </a:lnTo>
                  <a:lnTo>
                    <a:pt x="239" y="1120"/>
                  </a:lnTo>
                  <a:lnTo>
                    <a:pt x="256" y="1203"/>
                  </a:lnTo>
                  <a:lnTo>
                    <a:pt x="265" y="1203"/>
                  </a:lnTo>
                  <a:lnTo>
                    <a:pt x="246" y="1113"/>
                  </a:lnTo>
                  <a:lnTo>
                    <a:pt x="243" y="1104"/>
                  </a:lnTo>
                  <a:lnTo>
                    <a:pt x="212" y="959"/>
                  </a:lnTo>
                  <a:lnTo>
                    <a:pt x="210" y="949"/>
                  </a:lnTo>
                  <a:lnTo>
                    <a:pt x="184" y="825"/>
                  </a:lnTo>
                  <a:lnTo>
                    <a:pt x="182" y="816"/>
                  </a:lnTo>
                  <a:lnTo>
                    <a:pt x="159" y="707"/>
                  </a:lnTo>
                  <a:lnTo>
                    <a:pt x="157" y="698"/>
                  </a:lnTo>
                  <a:lnTo>
                    <a:pt x="134" y="591"/>
                  </a:lnTo>
                  <a:lnTo>
                    <a:pt x="133" y="582"/>
                  </a:lnTo>
                  <a:lnTo>
                    <a:pt x="112" y="489"/>
                  </a:lnTo>
                  <a:lnTo>
                    <a:pt x="111" y="481"/>
                  </a:lnTo>
                  <a:lnTo>
                    <a:pt x="26" y="79"/>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0" name="Freeform 221"/>
            <p:cNvSpPr>
              <a:spLocks noChangeArrowheads="1"/>
            </p:cNvSpPr>
            <p:nvPr>
              <p:custDataLst>
                <p:tags r:id="rId216"/>
              </p:custDataLst>
            </p:nvPr>
          </p:nvSpPr>
          <p:spPr bwMode="auto">
            <a:xfrm>
              <a:off x="5101045" y="3420759"/>
              <a:ext cx="1073548" cy="3248243"/>
            </a:xfrm>
            <a:custGeom>
              <a:avLst/>
              <a:gdLst>
                <a:gd name="T0" fmla="*/ 2 w 398"/>
                <a:gd name="T1" fmla="*/ 0 h 1203"/>
                <a:gd name="T2" fmla="*/ 0 w 398"/>
                <a:gd name="T3" fmla="*/ 1 h 1203"/>
                <a:gd name="T4" fmla="*/ 26 w 398"/>
                <a:gd name="T5" fmla="*/ 79 h 1203"/>
                <a:gd name="T6" fmla="*/ 150 w 398"/>
                <a:gd name="T7" fmla="*/ 465 h 1203"/>
                <a:gd name="T8" fmla="*/ 153 w 398"/>
                <a:gd name="T9" fmla="*/ 474 h 1203"/>
                <a:gd name="T10" fmla="*/ 181 w 398"/>
                <a:gd name="T11" fmla="*/ 560 h 1203"/>
                <a:gd name="T12" fmla="*/ 184 w 398"/>
                <a:gd name="T13" fmla="*/ 567 h 1203"/>
                <a:gd name="T14" fmla="*/ 215 w 398"/>
                <a:gd name="T15" fmla="*/ 664 h 1203"/>
                <a:gd name="T16" fmla="*/ 217 w 398"/>
                <a:gd name="T17" fmla="*/ 673 h 1203"/>
                <a:gd name="T18" fmla="*/ 248 w 398"/>
                <a:gd name="T19" fmla="*/ 769 h 1203"/>
                <a:gd name="T20" fmla="*/ 251 w 398"/>
                <a:gd name="T21" fmla="*/ 778 h 1203"/>
                <a:gd name="T22" fmla="*/ 286 w 398"/>
                <a:gd name="T23" fmla="*/ 887 h 1203"/>
                <a:gd name="T24" fmla="*/ 289 w 398"/>
                <a:gd name="T25" fmla="*/ 895 h 1203"/>
                <a:gd name="T26" fmla="*/ 329 w 398"/>
                <a:gd name="T27" fmla="*/ 1018 h 1203"/>
                <a:gd name="T28" fmla="*/ 332 w 398"/>
                <a:gd name="T29" fmla="*/ 1028 h 1203"/>
                <a:gd name="T30" fmla="*/ 377 w 398"/>
                <a:gd name="T31" fmla="*/ 1166 h 1203"/>
                <a:gd name="T32" fmla="*/ 379 w 398"/>
                <a:gd name="T33" fmla="*/ 1175 h 1203"/>
                <a:gd name="T34" fmla="*/ 389 w 398"/>
                <a:gd name="T35" fmla="*/ 1203 h 1203"/>
                <a:gd name="T36" fmla="*/ 398 w 398"/>
                <a:gd name="T37" fmla="*/ 1203 h 1203"/>
                <a:gd name="T38" fmla="*/ 386 w 398"/>
                <a:gd name="T39" fmla="*/ 1167 h 1203"/>
                <a:gd name="T40" fmla="*/ 383 w 398"/>
                <a:gd name="T41" fmla="*/ 1158 h 1203"/>
                <a:gd name="T42" fmla="*/ 339 w 398"/>
                <a:gd name="T43" fmla="*/ 1021 h 1203"/>
                <a:gd name="T44" fmla="*/ 336 w 398"/>
                <a:gd name="T45" fmla="*/ 1012 h 1203"/>
                <a:gd name="T46" fmla="*/ 296 w 398"/>
                <a:gd name="T47" fmla="*/ 890 h 1203"/>
                <a:gd name="T48" fmla="*/ 294 w 398"/>
                <a:gd name="T49" fmla="*/ 880 h 1203"/>
                <a:gd name="T50" fmla="*/ 259 w 398"/>
                <a:gd name="T51" fmla="*/ 773 h 1203"/>
                <a:gd name="T52" fmla="*/ 256 w 398"/>
                <a:gd name="T53" fmla="*/ 764 h 1203"/>
                <a:gd name="T54" fmla="*/ 225 w 398"/>
                <a:gd name="T55" fmla="*/ 669 h 1203"/>
                <a:gd name="T56" fmla="*/ 222 w 398"/>
                <a:gd name="T57" fmla="*/ 660 h 1203"/>
                <a:gd name="T58" fmla="*/ 191 w 398"/>
                <a:gd name="T59" fmla="*/ 564 h 1203"/>
                <a:gd name="T60" fmla="*/ 188 w 398"/>
                <a:gd name="T61" fmla="*/ 555 h 1203"/>
                <a:gd name="T62" fmla="*/ 161 w 398"/>
                <a:gd name="T63" fmla="*/ 471 h 1203"/>
                <a:gd name="T64" fmla="*/ 158 w 398"/>
                <a:gd name="T65" fmla="*/ 462 h 1203"/>
                <a:gd name="T66" fmla="*/ 34 w 398"/>
                <a:gd name="T67" fmla="*/ 77 h 1203"/>
                <a:gd name="T68" fmla="*/ 0 w 398"/>
                <a:gd name="T69" fmla="*/ 1 h 1203"/>
                <a:gd name="T70" fmla="*/ 2 w 398"/>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1203">
                  <a:moveTo>
                    <a:pt x="2" y="0"/>
                  </a:moveTo>
                  <a:lnTo>
                    <a:pt x="0" y="1"/>
                  </a:lnTo>
                  <a:lnTo>
                    <a:pt x="26" y="79"/>
                  </a:lnTo>
                  <a:lnTo>
                    <a:pt x="150" y="465"/>
                  </a:lnTo>
                  <a:lnTo>
                    <a:pt x="153" y="474"/>
                  </a:lnTo>
                  <a:lnTo>
                    <a:pt x="181" y="560"/>
                  </a:lnTo>
                  <a:lnTo>
                    <a:pt x="184" y="567"/>
                  </a:lnTo>
                  <a:lnTo>
                    <a:pt x="215" y="664"/>
                  </a:lnTo>
                  <a:lnTo>
                    <a:pt x="217" y="673"/>
                  </a:lnTo>
                  <a:lnTo>
                    <a:pt x="248" y="769"/>
                  </a:lnTo>
                  <a:lnTo>
                    <a:pt x="251" y="778"/>
                  </a:lnTo>
                  <a:lnTo>
                    <a:pt x="286" y="887"/>
                  </a:lnTo>
                  <a:lnTo>
                    <a:pt x="289" y="895"/>
                  </a:lnTo>
                  <a:lnTo>
                    <a:pt x="329" y="1018"/>
                  </a:lnTo>
                  <a:lnTo>
                    <a:pt x="332" y="1028"/>
                  </a:lnTo>
                  <a:lnTo>
                    <a:pt x="377" y="1166"/>
                  </a:lnTo>
                  <a:lnTo>
                    <a:pt x="379" y="1175"/>
                  </a:lnTo>
                  <a:lnTo>
                    <a:pt x="389" y="1203"/>
                  </a:lnTo>
                  <a:lnTo>
                    <a:pt x="398" y="1203"/>
                  </a:lnTo>
                  <a:lnTo>
                    <a:pt x="386" y="1167"/>
                  </a:lnTo>
                  <a:lnTo>
                    <a:pt x="383" y="1158"/>
                  </a:lnTo>
                  <a:lnTo>
                    <a:pt x="339" y="1021"/>
                  </a:lnTo>
                  <a:lnTo>
                    <a:pt x="336" y="1012"/>
                  </a:lnTo>
                  <a:lnTo>
                    <a:pt x="296" y="890"/>
                  </a:lnTo>
                  <a:lnTo>
                    <a:pt x="294" y="880"/>
                  </a:lnTo>
                  <a:lnTo>
                    <a:pt x="259" y="773"/>
                  </a:lnTo>
                  <a:lnTo>
                    <a:pt x="256" y="764"/>
                  </a:lnTo>
                  <a:lnTo>
                    <a:pt x="225" y="669"/>
                  </a:lnTo>
                  <a:lnTo>
                    <a:pt x="222" y="660"/>
                  </a:lnTo>
                  <a:lnTo>
                    <a:pt x="191" y="564"/>
                  </a:lnTo>
                  <a:lnTo>
                    <a:pt x="188" y="555"/>
                  </a:lnTo>
                  <a:lnTo>
                    <a:pt x="161" y="471"/>
                  </a:lnTo>
                  <a:lnTo>
                    <a:pt x="158" y="462"/>
                  </a:lnTo>
                  <a:lnTo>
                    <a:pt x="34" y="77"/>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1" name="Freeform 222"/>
            <p:cNvSpPr>
              <a:spLocks noChangeArrowheads="1"/>
            </p:cNvSpPr>
            <p:nvPr>
              <p:custDataLst>
                <p:tags r:id="rId217"/>
              </p:custDataLst>
            </p:nvPr>
          </p:nvSpPr>
          <p:spPr bwMode="auto">
            <a:xfrm>
              <a:off x="5101045" y="3420759"/>
              <a:ext cx="1073548" cy="3248243"/>
            </a:xfrm>
            <a:custGeom>
              <a:avLst/>
              <a:gdLst>
                <a:gd name="T0" fmla="*/ 2 w 398"/>
                <a:gd name="T1" fmla="*/ 0 h 1203"/>
                <a:gd name="T2" fmla="*/ 0 w 398"/>
                <a:gd name="T3" fmla="*/ 1 h 1203"/>
                <a:gd name="T4" fmla="*/ 26 w 398"/>
                <a:gd name="T5" fmla="*/ 79 h 1203"/>
                <a:gd name="T6" fmla="*/ 150 w 398"/>
                <a:gd name="T7" fmla="*/ 465 h 1203"/>
                <a:gd name="T8" fmla="*/ 153 w 398"/>
                <a:gd name="T9" fmla="*/ 474 h 1203"/>
                <a:gd name="T10" fmla="*/ 181 w 398"/>
                <a:gd name="T11" fmla="*/ 560 h 1203"/>
                <a:gd name="T12" fmla="*/ 184 w 398"/>
                <a:gd name="T13" fmla="*/ 567 h 1203"/>
                <a:gd name="T14" fmla="*/ 215 w 398"/>
                <a:gd name="T15" fmla="*/ 664 h 1203"/>
                <a:gd name="T16" fmla="*/ 217 w 398"/>
                <a:gd name="T17" fmla="*/ 673 h 1203"/>
                <a:gd name="T18" fmla="*/ 248 w 398"/>
                <a:gd name="T19" fmla="*/ 769 h 1203"/>
                <a:gd name="T20" fmla="*/ 251 w 398"/>
                <a:gd name="T21" fmla="*/ 778 h 1203"/>
                <a:gd name="T22" fmla="*/ 286 w 398"/>
                <a:gd name="T23" fmla="*/ 887 h 1203"/>
                <a:gd name="T24" fmla="*/ 289 w 398"/>
                <a:gd name="T25" fmla="*/ 895 h 1203"/>
                <a:gd name="T26" fmla="*/ 329 w 398"/>
                <a:gd name="T27" fmla="*/ 1018 h 1203"/>
                <a:gd name="T28" fmla="*/ 332 w 398"/>
                <a:gd name="T29" fmla="*/ 1028 h 1203"/>
                <a:gd name="T30" fmla="*/ 377 w 398"/>
                <a:gd name="T31" fmla="*/ 1166 h 1203"/>
                <a:gd name="T32" fmla="*/ 379 w 398"/>
                <a:gd name="T33" fmla="*/ 1175 h 1203"/>
                <a:gd name="T34" fmla="*/ 389 w 398"/>
                <a:gd name="T35" fmla="*/ 1203 h 1203"/>
                <a:gd name="T36" fmla="*/ 398 w 398"/>
                <a:gd name="T37" fmla="*/ 1203 h 1203"/>
                <a:gd name="T38" fmla="*/ 386 w 398"/>
                <a:gd name="T39" fmla="*/ 1167 h 1203"/>
                <a:gd name="T40" fmla="*/ 383 w 398"/>
                <a:gd name="T41" fmla="*/ 1158 h 1203"/>
                <a:gd name="T42" fmla="*/ 339 w 398"/>
                <a:gd name="T43" fmla="*/ 1021 h 1203"/>
                <a:gd name="T44" fmla="*/ 336 w 398"/>
                <a:gd name="T45" fmla="*/ 1012 h 1203"/>
                <a:gd name="T46" fmla="*/ 296 w 398"/>
                <a:gd name="T47" fmla="*/ 890 h 1203"/>
                <a:gd name="T48" fmla="*/ 294 w 398"/>
                <a:gd name="T49" fmla="*/ 880 h 1203"/>
                <a:gd name="T50" fmla="*/ 259 w 398"/>
                <a:gd name="T51" fmla="*/ 773 h 1203"/>
                <a:gd name="T52" fmla="*/ 256 w 398"/>
                <a:gd name="T53" fmla="*/ 764 h 1203"/>
                <a:gd name="T54" fmla="*/ 225 w 398"/>
                <a:gd name="T55" fmla="*/ 669 h 1203"/>
                <a:gd name="T56" fmla="*/ 222 w 398"/>
                <a:gd name="T57" fmla="*/ 660 h 1203"/>
                <a:gd name="T58" fmla="*/ 191 w 398"/>
                <a:gd name="T59" fmla="*/ 564 h 1203"/>
                <a:gd name="T60" fmla="*/ 188 w 398"/>
                <a:gd name="T61" fmla="*/ 555 h 1203"/>
                <a:gd name="T62" fmla="*/ 161 w 398"/>
                <a:gd name="T63" fmla="*/ 471 h 1203"/>
                <a:gd name="T64" fmla="*/ 158 w 398"/>
                <a:gd name="T65" fmla="*/ 462 h 1203"/>
                <a:gd name="T66" fmla="*/ 34 w 398"/>
                <a:gd name="T67" fmla="*/ 77 h 1203"/>
                <a:gd name="T68" fmla="*/ 0 w 398"/>
                <a:gd name="T69" fmla="*/ 1 h 1203"/>
                <a:gd name="T70" fmla="*/ 2 w 398"/>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1203">
                  <a:moveTo>
                    <a:pt x="2" y="0"/>
                  </a:moveTo>
                  <a:lnTo>
                    <a:pt x="0" y="1"/>
                  </a:lnTo>
                  <a:lnTo>
                    <a:pt x="26" y="79"/>
                  </a:lnTo>
                  <a:lnTo>
                    <a:pt x="150" y="465"/>
                  </a:lnTo>
                  <a:lnTo>
                    <a:pt x="153" y="474"/>
                  </a:lnTo>
                  <a:lnTo>
                    <a:pt x="181" y="560"/>
                  </a:lnTo>
                  <a:lnTo>
                    <a:pt x="184" y="567"/>
                  </a:lnTo>
                  <a:lnTo>
                    <a:pt x="215" y="664"/>
                  </a:lnTo>
                  <a:lnTo>
                    <a:pt x="217" y="673"/>
                  </a:lnTo>
                  <a:lnTo>
                    <a:pt x="248" y="769"/>
                  </a:lnTo>
                  <a:lnTo>
                    <a:pt x="251" y="778"/>
                  </a:lnTo>
                  <a:lnTo>
                    <a:pt x="286" y="887"/>
                  </a:lnTo>
                  <a:lnTo>
                    <a:pt x="289" y="895"/>
                  </a:lnTo>
                  <a:lnTo>
                    <a:pt x="329" y="1018"/>
                  </a:lnTo>
                  <a:lnTo>
                    <a:pt x="332" y="1028"/>
                  </a:lnTo>
                  <a:lnTo>
                    <a:pt x="377" y="1166"/>
                  </a:lnTo>
                  <a:lnTo>
                    <a:pt x="379" y="1175"/>
                  </a:lnTo>
                  <a:lnTo>
                    <a:pt x="389" y="1203"/>
                  </a:lnTo>
                  <a:lnTo>
                    <a:pt x="398" y="1203"/>
                  </a:lnTo>
                  <a:lnTo>
                    <a:pt x="386" y="1167"/>
                  </a:lnTo>
                  <a:lnTo>
                    <a:pt x="383" y="1158"/>
                  </a:lnTo>
                  <a:lnTo>
                    <a:pt x="339" y="1021"/>
                  </a:lnTo>
                  <a:lnTo>
                    <a:pt x="336" y="1012"/>
                  </a:lnTo>
                  <a:lnTo>
                    <a:pt x="296" y="890"/>
                  </a:lnTo>
                  <a:lnTo>
                    <a:pt x="294" y="880"/>
                  </a:lnTo>
                  <a:lnTo>
                    <a:pt x="259" y="773"/>
                  </a:lnTo>
                  <a:lnTo>
                    <a:pt x="256" y="764"/>
                  </a:lnTo>
                  <a:lnTo>
                    <a:pt x="225" y="669"/>
                  </a:lnTo>
                  <a:lnTo>
                    <a:pt x="222" y="660"/>
                  </a:lnTo>
                  <a:lnTo>
                    <a:pt x="191" y="564"/>
                  </a:lnTo>
                  <a:lnTo>
                    <a:pt x="188" y="555"/>
                  </a:lnTo>
                  <a:lnTo>
                    <a:pt x="161" y="471"/>
                  </a:lnTo>
                  <a:lnTo>
                    <a:pt x="158" y="462"/>
                  </a:lnTo>
                  <a:lnTo>
                    <a:pt x="34" y="77"/>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2" name="Freeform 223"/>
            <p:cNvSpPr>
              <a:spLocks noChangeArrowheads="1"/>
            </p:cNvSpPr>
            <p:nvPr>
              <p:custDataLst>
                <p:tags r:id="rId218"/>
              </p:custDataLst>
            </p:nvPr>
          </p:nvSpPr>
          <p:spPr bwMode="auto">
            <a:xfrm>
              <a:off x="5101045" y="3420759"/>
              <a:ext cx="1449213" cy="3248243"/>
            </a:xfrm>
            <a:custGeom>
              <a:avLst/>
              <a:gdLst>
                <a:gd name="T0" fmla="*/ 2 w 537"/>
                <a:gd name="T1" fmla="*/ 0 h 1203"/>
                <a:gd name="T2" fmla="*/ 0 w 537"/>
                <a:gd name="T3" fmla="*/ 1 h 1203"/>
                <a:gd name="T4" fmla="*/ 34 w 537"/>
                <a:gd name="T5" fmla="*/ 77 h 1203"/>
                <a:gd name="T6" fmla="*/ 196 w 537"/>
                <a:gd name="T7" fmla="*/ 448 h 1203"/>
                <a:gd name="T8" fmla="*/ 200 w 537"/>
                <a:gd name="T9" fmla="*/ 455 h 1203"/>
                <a:gd name="T10" fmla="*/ 234 w 537"/>
                <a:gd name="T11" fmla="*/ 534 h 1203"/>
                <a:gd name="T12" fmla="*/ 238 w 537"/>
                <a:gd name="T13" fmla="*/ 542 h 1203"/>
                <a:gd name="T14" fmla="*/ 276 w 537"/>
                <a:gd name="T15" fmla="*/ 629 h 1203"/>
                <a:gd name="T16" fmla="*/ 279 w 537"/>
                <a:gd name="T17" fmla="*/ 637 h 1203"/>
                <a:gd name="T18" fmla="*/ 317 w 537"/>
                <a:gd name="T19" fmla="*/ 722 h 1203"/>
                <a:gd name="T20" fmla="*/ 320 w 537"/>
                <a:gd name="T21" fmla="*/ 730 h 1203"/>
                <a:gd name="T22" fmla="*/ 362 w 537"/>
                <a:gd name="T23" fmla="*/ 824 h 1203"/>
                <a:gd name="T24" fmla="*/ 365 w 537"/>
                <a:gd name="T25" fmla="*/ 833 h 1203"/>
                <a:gd name="T26" fmla="*/ 412 w 537"/>
                <a:gd name="T27" fmla="*/ 938 h 1203"/>
                <a:gd name="T28" fmla="*/ 415 w 537"/>
                <a:gd name="T29" fmla="*/ 946 h 1203"/>
                <a:gd name="T30" fmla="*/ 465 w 537"/>
                <a:gd name="T31" fmla="*/ 1060 h 1203"/>
                <a:gd name="T32" fmla="*/ 469 w 537"/>
                <a:gd name="T33" fmla="*/ 1069 h 1203"/>
                <a:gd name="T34" fmla="*/ 526 w 537"/>
                <a:gd name="T35" fmla="*/ 1199 h 1203"/>
                <a:gd name="T36" fmla="*/ 528 w 537"/>
                <a:gd name="T37" fmla="*/ 1203 h 1203"/>
                <a:gd name="T38" fmla="*/ 537 w 537"/>
                <a:gd name="T39" fmla="*/ 1203 h 1203"/>
                <a:gd name="T40" fmla="*/ 536 w 537"/>
                <a:gd name="T41" fmla="*/ 1200 h 1203"/>
                <a:gd name="T42" fmla="*/ 532 w 537"/>
                <a:gd name="T43" fmla="*/ 1191 h 1203"/>
                <a:gd name="T44" fmla="*/ 475 w 537"/>
                <a:gd name="T45" fmla="*/ 1061 h 1203"/>
                <a:gd name="T46" fmla="*/ 472 w 537"/>
                <a:gd name="T47" fmla="*/ 1053 h 1203"/>
                <a:gd name="T48" fmla="*/ 422 w 537"/>
                <a:gd name="T49" fmla="*/ 940 h 1203"/>
                <a:gd name="T50" fmla="*/ 418 w 537"/>
                <a:gd name="T51" fmla="*/ 931 h 1203"/>
                <a:gd name="T52" fmla="*/ 372 w 537"/>
                <a:gd name="T53" fmla="*/ 827 h 1203"/>
                <a:gd name="T54" fmla="*/ 369 w 537"/>
                <a:gd name="T55" fmla="*/ 819 h 1203"/>
                <a:gd name="T56" fmla="*/ 327 w 537"/>
                <a:gd name="T57" fmla="*/ 725 h 1203"/>
                <a:gd name="T58" fmla="*/ 324 w 537"/>
                <a:gd name="T59" fmla="*/ 717 h 1203"/>
                <a:gd name="T60" fmla="*/ 287 w 537"/>
                <a:gd name="T61" fmla="*/ 633 h 1203"/>
                <a:gd name="T62" fmla="*/ 284 w 537"/>
                <a:gd name="T63" fmla="*/ 625 h 1203"/>
                <a:gd name="T64" fmla="*/ 246 w 537"/>
                <a:gd name="T65" fmla="*/ 538 h 1203"/>
                <a:gd name="T66" fmla="*/ 242 w 537"/>
                <a:gd name="T67" fmla="*/ 530 h 1203"/>
                <a:gd name="T68" fmla="*/ 208 w 537"/>
                <a:gd name="T69" fmla="*/ 453 h 1203"/>
                <a:gd name="T70" fmla="*/ 205 w 537"/>
                <a:gd name="T71" fmla="*/ 445 h 1203"/>
                <a:gd name="T72" fmla="*/ 43 w 537"/>
                <a:gd name="T73" fmla="*/ 76 h 1203"/>
                <a:gd name="T74" fmla="*/ 0 w 537"/>
                <a:gd name="T75" fmla="*/ 1 h 1203"/>
                <a:gd name="T76" fmla="*/ 2 w 537"/>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7" h="1203">
                  <a:moveTo>
                    <a:pt x="2" y="0"/>
                  </a:moveTo>
                  <a:lnTo>
                    <a:pt x="0" y="1"/>
                  </a:lnTo>
                  <a:lnTo>
                    <a:pt x="34" y="77"/>
                  </a:lnTo>
                  <a:lnTo>
                    <a:pt x="196" y="448"/>
                  </a:lnTo>
                  <a:lnTo>
                    <a:pt x="200" y="455"/>
                  </a:lnTo>
                  <a:lnTo>
                    <a:pt x="234" y="534"/>
                  </a:lnTo>
                  <a:lnTo>
                    <a:pt x="238" y="542"/>
                  </a:lnTo>
                  <a:lnTo>
                    <a:pt x="276" y="629"/>
                  </a:lnTo>
                  <a:lnTo>
                    <a:pt x="279" y="637"/>
                  </a:lnTo>
                  <a:lnTo>
                    <a:pt x="317" y="722"/>
                  </a:lnTo>
                  <a:lnTo>
                    <a:pt x="320" y="730"/>
                  </a:lnTo>
                  <a:lnTo>
                    <a:pt x="362" y="824"/>
                  </a:lnTo>
                  <a:lnTo>
                    <a:pt x="365" y="833"/>
                  </a:lnTo>
                  <a:lnTo>
                    <a:pt x="412" y="938"/>
                  </a:lnTo>
                  <a:lnTo>
                    <a:pt x="415" y="946"/>
                  </a:lnTo>
                  <a:lnTo>
                    <a:pt x="465" y="1060"/>
                  </a:lnTo>
                  <a:lnTo>
                    <a:pt x="469" y="1069"/>
                  </a:lnTo>
                  <a:lnTo>
                    <a:pt x="526" y="1199"/>
                  </a:lnTo>
                  <a:lnTo>
                    <a:pt x="528" y="1203"/>
                  </a:lnTo>
                  <a:lnTo>
                    <a:pt x="537" y="1203"/>
                  </a:lnTo>
                  <a:lnTo>
                    <a:pt x="536" y="1200"/>
                  </a:lnTo>
                  <a:lnTo>
                    <a:pt x="532" y="1191"/>
                  </a:lnTo>
                  <a:lnTo>
                    <a:pt x="475" y="1061"/>
                  </a:lnTo>
                  <a:lnTo>
                    <a:pt x="472" y="1053"/>
                  </a:lnTo>
                  <a:lnTo>
                    <a:pt x="422" y="940"/>
                  </a:lnTo>
                  <a:lnTo>
                    <a:pt x="418" y="931"/>
                  </a:lnTo>
                  <a:lnTo>
                    <a:pt x="372" y="827"/>
                  </a:lnTo>
                  <a:lnTo>
                    <a:pt x="369" y="819"/>
                  </a:lnTo>
                  <a:lnTo>
                    <a:pt x="327" y="725"/>
                  </a:lnTo>
                  <a:lnTo>
                    <a:pt x="324" y="717"/>
                  </a:lnTo>
                  <a:lnTo>
                    <a:pt x="287" y="633"/>
                  </a:lnTo>
                  <a:lnTo>
                    <a:pt x="284" y="625"/>
                  </a:lnTo>
                  <a:lnTo>
                    <a:pt x="246" y="538"/>
                  </a:lnTo>
                  <a:lnTo>
                    <a:pt x="242" y="530"/>
                  </a:lnTo>
                  <a:lnTo>
                    <a:pt x="208" y="453"/>
                  </a:lnTo>
                  <a:lnTo>
                    <a:pt x="205" y="445"/>
                  </a:lnTo>
                  <a:lnTo>
                    <a:pt x="43" y="76"/>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3" name="Freeform 224"/>
            <p:cNvSpPr>
              <a:spLocks noChangeArrowheads="1"/>
            </p:cNvSpPr>
            <p:nvPr>
              <p:custDataLst>
                <p:tags r:id="rId219"/>
              </p:custDataLst>
            </p:nvPr>
          </p:nvSpPr>
          <p:spPr bwMode="auto">
            <a:xfrm>
              <a:off x="5101045" y="3420759"/>
              <a:ext cx="1449213" cy="3248243"/>
            </a:xfrm>
            <a:custGeom>
              <a:avLst/>
              <a:gdLst>
                <a:gd name="T0" fmla="*/ 2 w 537"/>
                <a:gd name="T1" fmla="*/ 0 h 1203"/>
                <a:gd name="T2" fmla="*/ 0 w 537"/>
                <a:gd name="T3" fmla="*/ 1 h 1203"/>
                <a:gd name="T4" fmla="*/ 34 w 537"/>
                <a:gd name="T5" fmla="*/ 77 h 1203"/>
                <a:gd name="T6" fmla="*/ 196 w 537"/>
                <a:gd name="T7" fmla="*/ 448 h 1203"/>
                <a:gd name="T8" fmla="*/ 200 w 537"/>
                <a:gd name="T9" fmla="*/ 455 h 1203"/>
                <a:gd name="T10" fmla="*/ 234 w 537"/>
                <a:gd name="T11" fmla="*/ 534 h 1203"/>
                <a:gd name="T12" fmla="*/ 238 w 537"/>
                <a:gd name="T13" fmla="*/ 542 h 1203"/>
                <a:gd name="T14" fmla="*/ 276 w 537"/>
                <a:gd name="T15" fmla="*/ 629 h 1203"/>
                <a:gd name="T16" fmla="*/ 279 w 537"/>
                <a:gd name="T17" fmla="*/ 637 h 1203"/>
                <a:gd name="T18" fmla="*/ 317 w 537"/>
                <a:gd name="T19" fmla="*/ 722 h 1203"/>
                <a:gd name="T20" fmla="*/ 320 w 537"/>
                <a:gd name="T21" fmla="*/ 730 h 1203"/>
                <a:gd name="T22" fmla="*/ 362 w 537"/>
                <a:gd name="T23" fmla="*/ 824 h 1203"/>
                <a:gd name="T24" fmla="*/ 365 w 537"/>
                <a:gd name="T25" fmla="*/ 833 h 1203"/>
                <a:gd name="T26" fmla="*/ 412 w 537"/>
                <a:gd name="T27" fmla="*/ 938 h 1203"/>
                <a:gd name="T28" fmla="*/ 415 w 537"/>
                <a:gd name="T29" fmla="*/ 946 h 1203"/>
                <a:gd name="T30" fmla="*/ 465 w 537"/>
                <a:gd name="T31" fmla="*/ 1060 h 1203"/>
                <a:gd name="T32" fmla="*/ 469 w 537"/>
                <a:gd name="T33" fmla="*/ 1069 h 1203"/>
                <a:gd name="T34" fmla="*/ 526 w 537"/>
                <a:gd name="T35" fmla="*/ 1199 h 1203"/>
                <a:gd name="T36" fmla="*/ 528 w 537"/>
                <a:gd name="T37" fmla="*/ 1203 h 1203"/>
                <a:gd name="T38" fmla="*/ 537 w 537"/>
                <a:gd name="T39" fmla="*/ 1203 h 1203"/>
                <a:gd name="T40" fmla="*/ 536 w 537"/>
                <a:gd name="T41" fmla="*/ 1200 h 1203"/>
                <a:gd name="T42" fmla="*/ 532 w 537"/>
                <a:gd name="T43" fmla="*/ 1191 h 1203"/>
                <a:gd name="T44" fmla="*/ 475 w 537"/>
                <a:gd name="T45" fmla="*/ 1061 h 1203"/>
                <a:gd name="T46" fmla="*/ 472 w 537"/>
                <a:gd name="T47" fmla="*/ 1053 h 1203"/>
                <a:gd name="T48" fmla="*/ 422 w 537"/>
                <a:gd name="T49" fmla="*/ 940 h 1203"/>
                <a:gd name="T50" fmla="*/ 418 w 537"/>
                <a:gd name="T51" fmla="*/ 931 h 1203"/>
                <a:gd name="T52" fmla="*/ 372 w 537"/>
                <a:gd name="T53" fmla="*/ 827 h 1203"/>
                <a:gd name="T54" fmla="*/ 369 w 537"/>
                <a:gd name="T55" fmla="*/ 819 h 1203"/>
                <a:gd name="T56" fmla="*/ 327 w 537"/>
                <a:gd name="T57" fmla="*/ 725 h 1203"/>
                <a:gd name="T58" fmla="*/ 324 w 537"/>
                <a:gd name="T59" fmla="*/ 717 h 1203"/>
                <a:gd name="T60" fmla="*/ 287 w 537"/>
                <a:gd name="T61" fmla="*/ 633 h 1203"/>
                <a:gd name="T62" fmla="*/ 284 w 537"/>
                <a:gd name="T63" fmla="*/ 625 h 1203"/>
                <a:gd name="T64" fmla="*/ 246 w 537"/>
                <a:gd name="T65" fmla="*/ 538 h 1203"/>
                <a:gd name="T66" fmla="*/ 242 w 537"/>
                <a:gd name="T67" fmla="*/ 530 h 1203"/>
                <a:gd name="T68" fmla="*/ 208 w 537"/>
                <a:gd name="T69" fmla="*/ 453 h 1203"/>
                <a:gd name="T70" fmla="*/ 205 w 537"/>
                <a:gd name="T71" fmla="*/ 445 h 1203"/>
                <a:gd name="T72" fmla="*/ 43 w 537"/>
                <a:gd name="T73" fmla="*/ 76 h 1203"/>
                <a:gd name="T74" fmla="*/ 0 w 537"/>
                <a:gd name="T75" fmla="*/ 1 h 1203"/>
                <a:gd name="T76" fmla="*/ 2 w 537"/>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7" h="1203">
                  <a:moveTo>
                    <a:pt x="2" y="0"/>
                  </a:moveTo>
                  <a:lnTo>
                    <a:pt x="0" y="1"/>
                  </a:lnTo>
                  <a:lnTo>
                    <a:pt x="34" y="77"/>
                  </a:lnTo>
                  <a:lnTo>
                    <a:pt x="196" y="448"/>
                  </a:lnTo>
                  <a:lnTo>
                    <a:pt x="200" y="455"/>
                  </a:lnTo>
                  <a:lnTo>
                    <a:pt x="234" y="534"/>
                  </a:lnTo>
                  <a:lnTo>
                    <a:pt x="238" y="542"/>
                  </a:lnTo>
                  <a:lnTo>
                    <a:pt x="276" y="629"/>
                  </a:lnTo>
                  <a:lnTo>
                    <a:pt x="279" y="637"/>
                  </a:lnTo>
                  <a:lnTo>
                    <a:pt x="317" y="722"/>
                  </a:lnTo>
                  <a:lnTo>
                    <a:pt x="320" y="730"/>
                  </a:lnTo>
                  <a:lnTo>
                    <a:pt x="362" y="824"/>
                  </a:lnTo>
                  <a:lnTo>
                    <a:pt x="365" y="833"/>
                  </a:lnTo>
                  <a:lnTo>
                    <a:pt x="412" y="938"/>
                  </a:lnTo>
                  <a:lnTo>
                    <a:pt x="415" y="946"/>
                  </a:lnTo>
                  <a:lnTo>
                    <a:pt x="465" y="1060"/>
                  </a:lnTo>
                  <a:lnTo>
                    <a:pt x="469" y="1069"/>
                  </a:lnTo>
                  <a:lnTo>
                    <a:pt x="526" y="1199"/>
                  </a:lnTo>
                  <a:lnTo>
                    <a:pt x="528" y="1203"/>
                  </a:lnTo>
                  <a:lnTo>
                    <a:pt x="537" y="1203"/>
                  </a:lnTo>
                  <a:lnTo>
                    <a:pt x="536" y="1200"/>
                  </a:lnTo>
                  <a:lnTo>
                    <a:pt x="532" y="1191"/>
                  </a:lnTo>
                  <a:lnTo>
                    <a:pt x="475" y="1061"/>
                  </a:lnTo>
                  <a:lnTo>
                    <a:pt x="472" y="1053"/>
                  </a:lnTo>
                  <a:lnTo>
                    <a:pt x="422" y="940"/>
                  </a:lnTo>
                  <a:lnTo>
                    <a:pt x="418" y="931"/>
                  </a:lnTo>
                  <a:lnTo>
                    <a:pt x="372" y="827"/>
                  </a:lnTo>
                  <a:lnTo>
                    <a:pt x="369" y="819"/>
                  </a:lnTo>
                  <a:lnTo>
                    <a:pt x="327" y="725"/>
                  </a:lnTo>
                  <a:lnTo>
                    <a:pt x="324" y="717"/>
                  </a:lnTo>
                  <a:lnTo>
                    <a:pt x="287" y="633"/>
                  </a:lnTo>
                  <a:lnTo>
                    <a:pt x="284" y="625"/>
                  </a:lnTo>
                  <a:lnTo>
                    <a:pt x="246" y="538"/>
                  </a:lnTo>
                  <a:lnTo>
                    <a:pt x="242" y="530"/>
                  </a:lnTo>
                  <a:lnTo>
                    <a:pt x="208" y="453"/>
                  </a:lnTo>
                  <a:lnTo>
                    <a:pt x="205" y="445"/>
                  </a:lnTo>
                  <a:lnTo>
                    <a:pt x="43" y="76"/>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4" name="Freeform 225"/>
            <p:cNvSpPr>
              <a:spLocks noChangeArrowheads="1"/>
            </p:cNvSpPr>
            <p:nvPr>
              <p:custDataLst>
                <p:tags r:id="rId220"/>
              </p:custDataLst>
            </p:nvPr>
          </p:nvSpPr>
          <p:spPr bwMode="auto">
            <a:xfrm>
              <a:off x="5101045" y="3420759"/>
              <a:ext cx="1850840" cy="3248243"/>
            </a:xfrm>
            <a:custGeom>
              <a:avLst/>
              <a:gdLst>
                <a:gd name="T0" fmla="*/ 2 w 686"/>
                <a:gd name="T1" fmla="*/ 0 h 1203"/>
                <a:gd name="T2" fmla="*/ 0 w 686"/>
                <a:gd name="T3" fmla="*/ 1 h 1203"/>
                <a:gd name="T4" fmla="*/ 43 w 686"/>
                <a:gd name="T5" fmla="*/ 76 h 1203"/>
                <a:gd name="T6" fmla="*/ 242 w 686"/>
                <a:gd name="T7" fmla="*/ 430 h 1203"/>
                <a:gd name="T8" fmla="*/ 246 w 686"/>
                <a:gd name="T9" fmla="*/ 438 h 1203"/>
                <a:gd name="T10" fmla="*/ 286 w 686"/>
                <a:gd name="T11" fmla="*/ 509 h 1203"/>
                <a:gd name="T12" fmla="*/ 291 w 686"/>
                <a:gd name="T13" fmla="*/ 517 h 1203"/>
                <a:gd name="T14" fmla="*/ 334 w 686"/>
                <a:gd name="T15" fmla="*/ 595 h 1203"/>
                <a:gd name="T16" fmla="*/ 339 w 686"/>
                <a:gd name="T17" fmla="*/ 602 h 1203"/>
                <a:gd name="T18" fmla="*/ 381 w 686"/>
                <a:gd name="T19" fmla="*/ 678 h 1203"/>
                <a:gd name="T20" fmla="*/ 385 w 686"/>
                <a:gd name="T21" fmla="*/ 686 h 1203"/>
                <a:gd name="T22" fmla="*/ 432 w 686"/>
                <a:gd name="T23" fmla="*/ 767 h 1203"/>
                <a:gd name="T24" fmla="*/ 435 w 686"/>
                <a:gd name="T25" fmla="*/ 774 h 1203"/>
                <a:gd name="T26" fmla="*/ 486 w 686"/>
                <a:gd name="T27" fmla="*/ 864 h 1203"/>
                <a:gd name="T28" fmla="*/ 490 w 686"/>
                <a:gd name="T29" fmla="*/ 872 h 1203"/>
                <a:gd name="T30" fmla="*/ 544 w 686"/>
                <a:gd name="T31" fmla="*/ 967 h 1203"/>
                <a:gd name="T32" fmla="*/ 549 w 686"/>
                <a:gd name="T33" fmla="*/ 975 h 1203"/>
                <a:gd name="T34" fmla="*/ 609 w 686"/>
                <a:gd name="T35" fmla="*/ 1081 h 1203"/>
                <a:gd name="T36" fmla="*/ 613 w 686"/>
                <a:gd name="T37" fmla="*/ 1090 h 1203"/>
                <a:gd name="T38" fmla="*/ 676 w 686"/>
                <a:gd name="T39" fmla="*/ 1203 h 1203"/>
                <a:gd name="T40" fmla="*/ 686 w 686"/>
                <a:gd name="T41" fmla="*/ 1203 h 1203"/>
                <a:gd name="T42" fmla="*/ 685 w 686"/>
                <a:gd name="T43" fmla="*/ 1201 h 1203"/>
                <a:gd name="T44" fmla="*/ 618 w 686"/>
                <a:gd name="T45" fmla="*/ 1082 h 1203"/>
                <a:gd name="T46" fmla="*/ 614 w 686"/>
                <a:gd name="T47" fmla="*/ 1073 h 1203"/>
                <a:gd name="T48" fmla="*/ 554 w 686"/>
                <a:gd name="T49" fmla="*/ 968 h 1203"/>
                <a:gd name="T50" fmla="*/ 550 w 686"/>
                <a:gd name="T51" fmla="*/ 960 h 1203"/>
                <a:gd name="T52" fmla="*/ 497 w 686"/>
                <a:gd name="T53" fmla="*/ 866 h 1203"/>
                <a:gd name="T54" fmla="*/ 492 w 686"/>
                <a:gd name="T55" fmla="*/ 858 h 1203"/>
                <a:gd name="T56" fmla="*/ 442 w 686"/>
                <a:gd name="T57" fmla="*/ 769 h 1203"/>
                <a:gd name="T58" fmla="*/ 438 w 686"/>
                <a:gd name="T59" fmla="*/ 762 h 1203"/>
                <a:gd name="T60" fmla="*/ 392 w 686"/>
                <a:gd name="T61" fmla="*/ 681 h 1203"/>
                <a:gd name="T62" fmla="*/ 388 w 686"/>
                <a:gd name="T63" fmla="*/ 673 h 1203"/>
                <a:gd name="T64" fmla="*/ 346 w 686"/>
                <a:gd name="T65" fmla="*/ 598 h 1203"/>
                <a:gd name="T66" fmla="*/ 342 w 686"/>
                <a:gd name="T67" fmla="*/ 591 h 1203"/>
                <a:gd name="T68" fmla="*/ 298 w 686"/>
                <a:gd name="T69" fmla="*/ 513 h 1203"/>
                <a:gd name="T70" fmla="*/ 294 w 686"/>
                <a:gd name="T71" fmla="*/ 505 h 1203"/>
                <a:gd name="T72" fmla="*/ 254 w 686"/>
                <a:gd name="T73" fmla="*/ 434 h 1203"/>
                <a:gd name="T74" fmla="*/ 250 w 686"/>
                <a:gd name="T75" fmla="*/ 427 h 1203"/>
                <a:gd name="T76" fmla="*/ 51 w 686"/>
                <a:gd name="T77" fmla="*/ 74 h 1203"/>
                <a:gd name="T78" fmla="*/ 0 w 686"/>
                <a:gd name="T79" fmla="*/ 1 h 1203"/>
                <a:gd name="T80" fmla="*/ 2 w 686"/>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1203">
                  <a:moveTo>
                    <a:pt x="2" y="0"/>
                  </a:moveTo>
                  <a:lnTo>
                    <a:pt x="0" y="1"/>
                  </a:lnTo>
                  <a:lnTo>
                    <a:pt x="43" y="76"/>
                  </a:lnTo>
                  <a:lnTo>
                    <a:pt x="242" y="430"/>
                  </a:lnTo>
                  <a:lnTo>
                    <a:pt x="246" y="438"/>
                  </a:lnTo>
                  <a:lnTo>
                    <a:pt x="286" y="509"/>
                  </a:lnTo>
                  <a:lnTo>
                    <a:pt x="291" y="517"/>
                  </a:lnTo>
                  <a:lnTo>
                    <a:pt x="334" y="595"/>
                  </a:lnTo>
                  <a:lnTo>
                    <a:pt x="339" y="602"/>
                  </a:lnTo>
                  <a:lnTo>
                    <a:pt x="381" y="678"/>
                  </a:lnTo>
                  <a:lnTo>
                    <a:pt x="385" y="686"/>
                  </a:lnTo>
                  <a:lnTo>
                    <a:pt x="432" y="767"/>
                  </a:lnTo>
                  <a:lnTo>
                    <a:pt x="435" y="774"/>
                  </a:lnTo>
                  <a:lnTo>
                    <a:pt x="486" y="864"/>
                  </a:lnTo>
                  <a:lnTo>
                    <a:pt x="490" y="872"/>
                  </a:lnTo>
                  <a:lnTo>
                    <a:pt x="544" y="967"/>
                  </a:lnTo>
                  <a:lnTo>
                    <a:pt x="549" y="975"/>
                  </a:lnTo>
                  <a:lnTo>
                    <a:pt x="609" y="1081"/>
                  </a:lnTo>
                  <a:lnTo>
                    <a:pt x="613" y="1090"/>
                  </a:lnTo>
                  <a:lnTo>
                    <a:pt x="676" y="1203"/>
                  </a:lnTo>
                  <a:lnTo>
                    <a:pt x="686" y="1203"/>
                  </a:lnTo>
                  <a:lnTo>
                    <a:pt x="685" y="1201"/>
                  </a:lnTo>
                  <a:lnTo>
                    <a:pt x="618" y="1082"/>
                  </a:lnTo>
                  <a:lnTo>
                    <a:pt x="614" y="1073"/>
                  </a:lnTo>
                  <a:lnTo>
                    <a:pt x="554" y="968"/>
                  </a:lnTo>
                  <a:lnTo>
                    <a:pt x="550" y="960"/>
                  </a:lnTo>
                  <a:lnTo>
                    <a:pt x="497" y="866"/>
                  </a:lnTo>
                  <a:lnTo>
                    <a:pt x="492" y="858"/>
                  </a:lnTo>
                  <a:lnTo>
                    <a:pt x="442" y="769"/>
                  </a:lnTo>
                  <a:lnTo>
                    <a:pt x="438" y="762"/>
                  </a:lnTo>
                  <a:lnTo>
                    <a:pt x="392" y="681"/>
                  </a:lnTo>
                  <a:lnTo>
                    <a:pt x="388" y="673"/>
                  </a:lnTo>
                  <a:lnTo>
                    <a:pt x="346" y="598"/>
                  </a:lnTo>
                  <a:lnTo>
                    <a:pt x="342" y="591"/>
                  </a:lnTo>
                  <a:lnTo>
                    <a:pt x="298" y="513"/>
                  </a:lnTo>
                  <a:lnTo>
                    <a:pt x="294" y="505"/>
                  </a:lnTo>
                  <a:lnTo>
                    <a:pt x="254" y="434"/>
                  </a:lnTo>
                  <a:lnTo>
                    <a:pt x="250" y="427"/>
                  </a:lnTo>
                  <a:lnTo>
                    <a:pt x="51" y="74"/>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5" name="Freeform 226"/>
            <p:cNvSpPr>
              <a:spLocks noChangeArrowheads="1"/>
            </p:cNvSpPr>
            <p:nvPr>
              <p:custDataLst>
                <p:tags r:id="rId221"/>
              </p:custDataLst>
            </p:nvPr>
          </p:nvSpPr>
          <p:spPr bwMode="auto">
            <a:xfrm>
              <a:off x="5101045" y="3420759"/>
              <a:ext cx="1850840" cy="3248243"/>
            </a:xfrm>
            <a:custGeom>
              <a:avLst/>
              <a:gdLst>
                <a:gd name="T0" fmla="*/ 2 w 686"/>
                <a:gd name="T1" fmla="*/ 0 h 1203"/>
                <a:gd name="T2" fmla="*/ 0 w 686"/>
                <a:gd name="T3" fmla="*/ 1 h 1203"/>
                <a:gd name="T4" fmla="*/ 43 w 686"/>
                <a:gd name="T5" fmla="*/ 76 h 1203"/>
                <a:gd name="T6" fmla="*/ 242 w 686"/>
                <a:gd name="T7" fmla="*/ 430 h 1203"/>
                <a:gd name="T8" fmla="*/ 246 w 686"/>
                <a:gd name="T9" fmla="*/ 438 h 1203"/>
                <a:gd name="T10" fmla="*/ 286 w 686"/>
                <a:gd name="T11" fmla="*/ 509 h 1203"/>
                <a:gd name="T12" fmla="*/ 291 w 686"/>
                <a:gd name="T13" fmla="*/ 517 h 1203"/>
                <a:gd name="T14" fmla="*/ 334 w 686"/>
                <a:gd name="T15" fmla="*/ 595 h 1203"/>
                <a:gd name="T16" fmla="*/ 339 w 686"/>
                <a:gd name="T17" fmla="*/ 602 h 1203"/>
                <a:gd name="T18" fmla="*/ 381 w 686"/>
                <a:gd name="T19" fmla="*/ 678 h 1203"/>
                <a:gd name="T20" fmla="*/ 385 w 686"/>
                <a:gd name="T21" fmla="*/ 686 h 1203"/>
                <a:gd name="T22" fmla="*/ 432 w 686"/>
                <a:gd name="T23" fmla="*/ 767 h 1203"/>
                <a:gd name="T24" fmla="*/ 435 w 686"/>
                <a:gd name="T25" fmla="*/ 774 h 1203"/>
                <a:gd name="T26" fmla="*/ 486 w 686"/>
                <a:gd name="T27" fmla="*/ 864 h 1203"/>
                <a:gd name="T28" fmla="*/ 490 w 686"/>
                <a:gd name="T29" fmla="*/ 872 h 1203"/>
                <a:gd name="T30" fmla="*/ 544 w 686"/>
                <a:gd name="T31" fmla="*/ 967 h 1203"/>
                <a:gd name="T32" fmla="*/ 549 w 686"/>
                <a:gd name="T33" fmla="*/ 975 h 1203"/>
                <a:gd name="T34" fmla="*/ 609 w 686"/>
                <a:gd name="T35" fmla="*/ 1081 h 1203"/>
                <a:gd name="T36" fmla="*/ 613 w 686"/>
                <a:gd name="T37" fmla="*/ 1090 h 1203"/>
                <a:gd name="T38" fmla="*/ 676 w 686"/>
                <a:gd name="T39" fmla="*/ 1203 h 1203"/>
                <a:gd name="T40" fmla="*/ 686 w 686"/>
                <a:gd name="T41" fmla="*/ 1203 h 1203"/>
                <a:gd name="T42" fmla="*/ 685 w 686"/>
                <a:gd name="T43" fmla="*/ 1201 h 1203"/>
                <a:gd name="T44" fmla="*/ 618 w 686"/>
                <a:gd name="T45" fmla="*/ 1082 h 1203"/>
                <a:gd name="T46" fmla="*/ 614 w 686"/>
                <a:gd name="T47" fmla="*/ 1073 h 1203"/>
                <a:gd name="T48" fmla="*/ 554 w 686"/>
                <a:gd name="T49" fmla="*/ 968 h 1203"/>
                <a:gd name="T50" fmla="*/ 550 w 686"/>
                <a:gd name="T51" fmla="*/ 960 h 1203"/>
                <a:gd name="T52" fmla="*/ 497 w 686"/>
                <a:gd name="T53" fmla="*/ 866 h 1203"/>
                <a:gd name="T54" fmla="*/ 492 w 686"/>
                <a:gd name="T55" fmla="*/ 858 h 1203"/>
                <a:gd name="T56" fmla="*/ 442 w 686"/>
                <a:gd name="T57" fmla="*/ 769 h 1203"/>
                <a:gd name="T58" fmla="*/ 438 w 686"/>
                <a:gd name="T59" fmla="*/ 762 h 1203"/>
                <a:gd name="T60" fmla="*/ 392 w 686"/>
                <a:gd name="T61" fmla="*/ 681 h 1203"/>
                <a:gd name="T62" fmla="*/ 388 w 686"/>
                <a:gd name="T63" fmla="*/ 673 h 1203"/>
                <a:gd name="T64" fmla="*/ 346 w 686"/>
                <a:gd name="T65" fmla="*/ 598 h 1203"/>
                <a:gd name="T66" fmla="*/ 342 w 686"/>
                <a:gd name="T67" fmla="*/ 591 h 1203"/>
                <a:gd name="T68" fmla="*/ 298 w 686"/>
                <a:gd name="T69" fmla="*/ 513 h 1203"/>
                <a:gd name="T70" fmla="*/ 294 w 686"/>
                <a:gd name="T71" fmla="*/ 505 h 1203"/>
                <a:gd name="T72" fmla="*/ 254 w 686"/>
                <a:gd name="T73" fmla="*/ 434 h 1203"/>
                <a:gd name="T74" fmla="*/ 250 w 686"/>
                <a:gd name="T75" fmla="*/ 427 h 1203"/>
                <a:gd name="T76" fmla="*/ 51 w 686"/>
                <a:gd name="T77" fmla="*/ 74 h 1203"/>
                <a:gd name="T78" fmla="*/ 0 w 686"/>
                <a:gd name="T79" fmla="*/ 1 h 1203"/>
                <a:gd name="T80" fmla="*/ 2 w 686"/>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1203">
                  <a:moveTo>
                    <a:pt x="2" y="0"/>
                  </a:moveTo>
                  <a:lnTo>
                    <a:pt x="0" y="1"/>
                  </a:lnTo>
                  <a:lnTo>
                    <a:pt x="43" y="76"/>
                  </a:lnTo>
                  <a:lnTo>
                    <a:pt x="242" y="430"/>
                  </a:lnTo>
                  <a:lnTo>
                    <a:pt x="246" y="438"/>
                  </a:lnTo>
                  <a:lnTo>
                    <a:pt x="286" y="509"/>
                  </a:lnTo>
                  <a:lnTo>
                    <a:pt x="291" y="517"/>
                  </a:lnTo>
                  <a:lnTo>
                    <a:pt x="334" y="595"/>
                  </a:lnTo>
                  <a:lnTo>
                    <a:pt x="339" y="602"/>
                  </a:lnTo>
                  <a:lnTo>
                    <a:pt x="381" y="678"/>
                  </a:lnTo>
                  <a:lnTo>
                    <a:pt x="385" y="686"/>
                  </a:lnTo>
                  <a:lnTo>
                    <a:pt x="432" y="767"/>
                  </a:lnTo>
                  <a:lnTo>
                    <a:pt x="435" y="774"/>
                  </a:lnTo>
                  <a:lnTo>
                    <a:pt x="486" y="864"/>
                  </a:lnTo>
                  <a:lnTo>
                    <a:pt x="490" y="872"/>
                  </a:lnTo>
                  <a:lnTo>
                    <a:pt x="544" y="967"/>
                  </a:lnTo>
                  <a:lnTo>
                    <a:pt x="549" y="975"/>
                  </a:lnTo>
                  <a:lnTo>
                    <a:pt x="609" y="1081"/>
                  </a:lnTo>
                  <a:lnTo>
                    <a:pt x="613" y="1090"/>
                  </a:lnTo>
                  <a:lnTo>
                    <a:pt x="676" y="1203"/>
                  </a:lnTo>
                  <a:lnTo>
                    <a:pt x="686" y="1203"/>
                  </a:lnTo>
                  <a:lnTo>
                    <a:pt x="685" y="1201"/>
                  </a:lnTo>
                  <a:lnTo>
                    <a:pt x="618" y="1082"/>
                  </a:lnTo>
                  <a:lnTo>
                    <a:pt x="614" y="1073"/>
                  </a:lnTo>
                  <a:lnTo>
                    <a:pt x="554" y="968"/>
                  </a:lnTo>
                  <a:lnTo>
                    <a:pt x="550" y="960"/>
                  </a:lnTo>
                  <a:lnTo>
                    <a:pt x="497" y="866"/>
                  </a:lnTo>
                  <a:lnTo>
                    <a:pt x="492" y="858"/>
                  </a:lnTo>
                  <a:lnTo>
                    <a:pt x="442" y="769"/>
                  </a:lnTo>
                  <a:lnTo>
                    <a:pt x="438" y="762"/>
                  </a:lnTo>
                  <a:lnTo>
                    <a:pt x="392" y="681"/>
                  </a:lnTo>
                  <a:lnTo>
                    <a:pt x="388" y="673"/>
                  </a:lnTo>
                  <a:lnTo>
                    <a:pt x="346" y="598"/>
                  </a:lnTo>
                  <a:lnTo>
                    <a:pt x="342" y="591"/>
                  </a:lnTo>
                  <a:lnTo>
                    <a:pt x="298" y="513"/>
                  </a:lnTo>
                  <a:lnTo>
                    <a:pt x="294" y="505"/>
                  </a:lnTo>
                  <a:lnTo>
                    <a:pt x="254" y="434"/>
                  </a:lnTo>
                  <a:lnTo>
                    <a:pt x="250" y="427"/>
                  </a:lnTo>
                  <a:lnTo>
                    <a:pt x="51" y="74"/>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6" name="Freeform 227"/>
            <p:cNvSpPr>
              <a:spLocks noChangeArrowheads="1"/>
            </p:cNvSpPr>
            <p:nvPr>
              <p:custDataLst>
                <p:tags r:id="rId222"/>
              </p:custDataLst>
            </p:nvPr>
          </p:nvSpPr>
          <p:spPr bwMode="auto">
            <a:xfrm>
              <a:off x="5101045" y="3420759"/>
              <a:ext cx="2289116" cy="3248243"/>
            </a:xfrm>
            <a:custGeom>
              <a:avLst/>
              <a:gdLst>
                <a:gd name="T0" fmla="*/ 2 w 848"/>
                <a:gd name="T1" fmla="*/ 0 h 1203"/>
                <a:gd name="T2" fmla="*/ 0 w 848"/>
                <a:gd name="T3" fmla="*/ 1 h 1203"/>
                <a:gd name="T4" fmla="*/ 51 w 848"/>
                <a:gd name="T5" fmla="*/ 74 h 1203"/>
                <a:gd name="T6" fmla="*/ 287 w 848"/>
                <a:gd name="T7" fmla="*/ 412 h 1203"/>
                <a:gd name="T8" fmla="*/ 292 w 848"/>
                <a:gd name="T9" fmla="*/ 420 h 1203"/>
                <a:gd name="T10" fmla="*/ 337 w 848"/>
                <a:gd name="T11" fmla="*/ 485 h 1203"/>
                <a:gd name="T12" fmla="*/ 342 w 848"/>
                <a:gd name="T13" fmla="*/ 492 h 1203"/>
                <a:gd name="T14" fmla="*/ 391 w 848"/>
                <a:gd name="T15" fmla="*/ 562 h 1203"/>
                <a:gd name="T16" fmla="*/ 396 w 848"/>
                <a:gd name="T17" fmla="*/ 569 h 1203"/>
                <a:gd name="T18" fmla="*/ 442 w 848"/>
                <a:gd name="T19" fmla="*/ 636 h 1203"/>
                <a:gd name="T20" fmla="*/ 447 w 848"/>
                <a:gd name="T21" fmla="*/ 643 h 1203"/>
                <a:gd name="T22" fmla="*/ 497 w 848"/>
                <a:gd name="T23" fmla="*/ 713 h 1203"/>
                <a:gd name="T24" fmla="*/ 501 w 848"/>
                <a:gd name="T25" fmla="*/ 720 h 1203"/>
                <a:gd name="T26" fmla="*/ 554 w 848"/>
                <a:gd name="T27" fmla="*/ 797 h 1203"/>
                <a:gd name="T28" fmla="*/ 559 w 848"/>
                <a:gd name="T29" fmla="*/ 804 h 1203"/>
                <a:gd name="T30" fmla="*/ 615 w 848"/>
                <a:gd name="T31" fmla="*/ 883 h 1203"/>
                <a:gd name="T32" fmla="*/ 620 w 848"/>
                <a:gd name="T33" fmla="*/ 890 h 1203"/>
                <a:gd name="T34" fmla="*/ 680 w 848"/>
                <a:gd name="T35" fmla="*/ 978 h 1203"/>
                <a:gd name="T36" fmla="*/ 686 w 848"/>
                <a:gd name="T37" fmla="*/ 985 h 1203"/>
                <a:gd name="T38" fmla="*/ 753 w 848"/>
                <a:gd name="T39" fmla="*/ 1082 h 1203"/>
                <a:gd name="T40" fmla="*/ 759 w 848"/>
                <a:gd name="T41" fmla="*/ 1090 h 1203"/>
                <a:gd name="T42" fmla="*/ 836 w 848"/>
                <a:gd name="T43" fmla="*/ 1199 h 1203"/>
                <a:gd name="T44" fmla="*/ 838 w 848"/>
                <a:gd name="T45" fmla="*/ 1203 h 1203"/>
                <a:gd name="T46" fmla="*/ 848 w 848"/>
                <a:gd name="T47" fmla="*/ 1203 h 1203"/>
                <a:gd name="T48" fmla="*/ 845 w 848"/>
                <a:gd name="T49" fmla="*/ 1199 h 1203"/>
                <a:gd name="T50" fmla="*/ 839 w 848"/>
                <a:gd name="T51" fmla="*/ 1190 h 1203"/>
                <a:gd name="T52" fmla="*/ 763 w 848"/>
                <a:gd name="T53" fmla="*/ 1081 h 1203"/>
                <a:gd name="T54" fmla="*/ 758 w 848"/>
                <a:gd name="T55" fmla="*/ 1073 h 1203"/>
                <a:gd name="T56" fmla="*/ 691 w 848"/>
                <a:gd name="T57" fmla="*/ 978 h 1203"/>
                <a:gd name="T58" fmla="*/ 686 w 848"/>
                <a:gd name="T59" fmla="*/ 970 h 1203"/>
                <a:gd name="T60" fmla="*/ 625 w 848"/>
                <a:gd name="T61" fmla="*/ 884 h 1203"/>
                <a:gd name="T62" fmla="*/ 621 w 848"/>
                <a:gd name="T63" fmla="*/ 876 h 1203"/>
                <a:gd name="T64" fmla="*/ 566 w 848"/>
                <a:gd name="T65" fmla="*/ 797 h 1203"/>
                <a:gd name="T66" fmla="*/ 561 w 848"/>
                <a:gd name="T67" fmla="*/ 790 h 1203"/>
                <a:gd name="T68" fmla="*/ 508 w 848"/>
                <a:gd name="T69" fmla="*/ 715 h 1203"/>
                <a:gd name="T70" fmla="*/ 503 w 848"/>
                <a:gd name="T71" fmla="*/ 708 h 1203"/>
                <a:gd name="T72" fmla="*/ 454 w 848"/>
                <a:gd name="T73" fmla="*/ 638 h 1203"/>
                <a:gd name="T74" fmla="*/ 449 w 848"/>
                <a:gd name="T75" fmla="*/ 631 h 1203"/>
                <a:gd name="T76" fmla="*/ 403 w 848"/>
                <a:gd name="T77" fmla="*/ 564 h 1203"/>
                <a:gd name="T78" fmla="*/ 399 w 848"/>
                <a:gd name="T79" fmla="*/ 558 h 1203"/>
                <a:gd name="T80" fmla="*/ 350 w 848"/>
                <a:gd name="T81" fmla="*/ 488 h 1203"/>
                <a:gd name="T82" fmla="*/ 345 w 848"/>
                <a:gd name="T83" fmla="*/ 481 h 1203"/>
                <a:gd name="T84" fmla="*/ 300 w 848"/>
                <a:gd name="T85" fmla="*/ 417 h 1203"/>
                <a:gd name="T86" fmla="*/ 295 w 848"/>
                <a:gd name="T87" fmla="*/ 410 h 1203"/>
                <a:gd name="T88" fmla="*/ 59 w 848"/>
                <a:gd name="T89" fmla="*/ 71 h 1203"/>
                <a:gd name="T90" fmla="*/ 0 w 848"/>
                <a:gd name="T91" fmla="*/ 1 h 1203"/>
                <a:gd name="T92" fmla="*/ 2 w 848"/>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8" h="1203">
                  <a:moveTo>
                    <a:pt x="2" y="0"/>
                  </a:moveTo>
                  <a:lnTo>
                    <a:pt x="0" y="1"/>
                  </a:lnTo>
                  <a:lnTo>
                    <a:pt x="51" y="74"/>
                  </a:lnTo>
                  <a:lnTo>
                    <a:pt x="287" y="412"/>
                  </a:lnTo>
                  <a:lnTo>
                    <a:pt x="292" y="420"/>
                  </a:lnTo>
                  <a:lnTo>
                    <a:pt x="337" y="485"/>
                  </a:lnTo>
                  <a:lnTo>
                    <a:pt x="342" y="492"/>
                  </a:lnTo>
                  <a:lnTo>
                    <a:pt x="391" y="562"/>
                  </a:lnTo>
                  <a:lnTo>
                    <a:pt x="396" y="569"/>
                  </a:lnTo>
                  <a:lnTo>
                    <a:pt x="442" y="636"/>
                  </a:lnTo>
                  <a:lnTo>
                    <a:pt x="447" y="643"/>
                  </a:lnTo>
                  <a:lnTo>
                    <a:pt x="497" y="713"/>
                  </a:lnTo>
                  <a:lnTo>
                    <a:pt x="501" y="720"/>
                  </a:lnTo>
                  <a:lnTo>
                    <a:pt x="554" y="797"/>
                  </a:lnTo>
                  <a:lnTo>
                    <a:pt x="559" y="804"/>
                  </a:lnTo>
                  <a:lnTo>
                    <a:pt x="615" y="883"/>
                  </a:lnTo>
                  <a:lnTo>
                    <a:pt x="620" y="890"/>
                  </a:lnTo>
                  <a:lnTo>
                    <a:pt x="680" y="978"/>
                  </a:lnTo>
                  <a:lnTo>
                    <a:pt x="686" y="985"/>
                  </a:lnTo>
                  <a:lnTo>
                    <a:pt x="753" y="1082"/>
                  </a:lnTo>
                  <a:lnTo>
                    <a:pt x="759" y="1090"/>
                  </a:lnTo>
                  <a:lnTo>
                    <a:pt x="836" y="1199"/>
                  </a:lnTo>
                  <a:lnTo>
                    <a:pt x="838" y="1203"/>
                  </a:lnTo>
                  <a:lnTo>
                    <a:pt x="848" y="1203"/>
                  </a:lnTo>
                  <a:lnTo>
                    <a:pt x="845" y="1199"/>
                  </a:lnTo>
                  <a:lnTo>
                    <a:pt x="839" y="1190"/>
                  </a:lnTo>
                  <a:lnTo>
                    <a:pt x="763" y="1081"/>
                  </a:lnTo>
                  <a:lnTo>
                    <a:pt x="758" y="1073"/>
                  </a:lnTo>
                  <a:lnTo>
                    <a:pt x="691" y="978"/>
                  </a:lnTo>
                  <a:lnTo>
                    <a:pt x="686" y="970"/>
                  </a:lnTo>
                  <a:lnTo>
                    <a:pt x="625" y="884"/>
                  </a:lnTo>
                  <a:lnTo>
                    <a:pt x="621" y="876"/>
                  </a:lnTo>
                  <a:lnTo>
                    <a:pt x="566" y="797"/>
                  </a:lnTo>
                  <a:lnTo>
                    <a:pt x="561" y="790"/>
                  </a:lnTo>
                  <a:lnTo>
                    <a:pt x="508" y="715"/>
                  </a:lnTo>
                  <a:lnTo>
                    <a:pt x="503" y="708"/>
                  </a:lnTo>
                  <a:lnTo>
                    <a:pt x="454" y="638"/>
                  </a:lnTo>
                  <a:lnTo>
                    <a:pt x="449" y="631"/>
                  </a:lnTo>
                  <a:lnTo>
                    <a:pt x="403" y="564"/>
                  </a:lnTo>
                  <a:lnTo>
                    <a:pt x="399" y="558"/>
                  </a:lnTo>
                  <a:lnTo>
                    <a:pt x="350" y="488"/>
                  </a:lnTo>
                  <a:lnTo>
                    <a:pt x="345" y="481"/>
                  </a:lnTo>
                  <a:lnTo>
                    <a:pt x="300" y="417"/>
                  </a:lnTo>
                  <a:lnTo>
                    <a:pt x="295" y="410"/>
                  </a:lnTo>
                  <a:lnTo>
                    <a:pt x="59" y="71"/>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7" name="Freeform 228"/>
            <p:cNvSpPr>
              <a:spLocks noChangeArrowheads="1"/>
            </p:cNvSpPr>
            <p:nvPr>
              <p:custDataLst>
                <p:tags r:id="rId223"/>
              </p:custDataLst>
            </p:nvPr>
          </p:nvSpPr>
          <p:spPr bwMode="auto">
            <a:xfrm>
              <a:off x="5101045" y="3420759"/>
              <a:ext cx="2289116" cy="3248243"/>
            </a:xfrm>
            <a:custGeom>
              <a:avLst/>
              <a:gdLst>
                <a:gd name="T0" fmla="*/ 2 w 848"/>
                <a:gd name="T1" fmla="*/ 0 h 1203"/>
                <a:gd name="T2" fmla="*/ 0 w 848"/>
                <a:gd name="T3" fmla="*/ 1 h 1203"/>
                <a:gd name="T4" fmla="*/ 51 w 848"/>
                <a:gd name="T5" fmla="*/ 74 h 1203"/>
                <a:gd name="T6" fmla="*/ 287 w 848"/>
                <a:gd name="T7" fmla="*/ 412 h 1203"/>
                <a:gd name="T8" fmla="*/ 292 w 848"/>
                <a:gd name="T9" fmla="*/ 420 h 1203"/>
                <a:gd name="T10" fmla="*/ 337 w 848"/>
                <a:gd name="T11" fmla="*/ 485 h 1203"/>
                <a:gd name="T12" fmla="*/ 342 w 848"/>
                <a:gd name="T13" fmla="*/ 492 h 1203"/>
                <a:gd name="T14" fmla="*/ 391 w 848"/>
                <a:gd name="T15" fmla="*/ 562 h 1203"/>
                <a:gd name="T16" fmla="*/ 396 w 848"/>
                <a:gd name="T17" fmla="*/ 569 h 1203"/>
                <a:gd name="T18" fmla="*/ 442 w 848"/>
                <a:gd name="T19" fmla="*/ 636 h 1203"/>
                <a:gd name="T20" fmla="*/ 447 w 848"/>
                <a:gd name="T21" fmla="*/ 643 h 1203"/>
                <a:gd name="T22" fmla="*/ 497 w 848"/>
                <a:gd name="T23" fmla="*/ 713 h 1203"/>
                <a:gd name="T24" fmla="*/ 501 w 848"/>
                <a:gd name="T25" fmla="*/ 720 h 1203"/>
                <a:gd name="T26" fmla="*/ 554 w 848"/>
                <a:gd name="T27" fmla="*/ 797 h 1203"/>
                <a:gd name="T28" fmla="*/ 559 w 848"/>
                <a:gd name="T29" fmla="*/ 804 h 1203"/>
                <a:gd name="T30" fmla="*/ 615 w 848"/>
                <a:gd name="T31" fmla="*/ 883 h 1203"/>
                <a:gd name="T32" fmla="*/ 620 w 848"/>
                <a:gd name="T33" fmla="*/ 890 h 1203"/>
                <a:gd name="T34" fmla="*/ 680 w 848"/>
                <a:gd name="T35" fmla="*/ 978 h 1203"/>
                <a:gd name="T36" fmla="*/ 686 w 848"/>
                <a:gd name="T37" fmla="*/ 985 h 1203"/>
                <a:gd name="T38" fmla="*/ 753 w 848"/>
                <a:gd name="T39" fmla="*/ 1082 h 1203"/>
                <a:gd name="T40" fmla="*/ 759 w 848"/>
                <a:gd name="T41" fmla="*/ 1090 h 1203"/>
                <a:gd name="T42" fmla="*/ 836 w 848"/>
                <a:gd name="T43" fmla="*/ 1199 h 1203"/>
                <a:gd name="T44" fmla="*/ 838 w 848"/>
                <a:gd name="T45" fmla="*/ 1203 h 1203"/>
                <a:gd name="T46" fmla="*/ 848 w 848"/>
                <a:gd name="T47" fmla="*/ 1203 h 1203"/>
                <a:gd name="T48" fmla="*/ 845 w 848"/>
                <a:gd name="T49" fmla="*/ 1199 h 1203"/>
                <a:gd name="T50" fmla="*/ 839 w 848"/>
                <a:gd name="T51" fmla="*/ 1190 h 1203"/>
                <a:gd name="T52" fmla="*/ 763 w 848"/>
                <a:gd name="T53" fmla="*/ 1081 h 1203"/>
                <a:gd name="T54" fmla="*/ 758 w 848"/>
                <a:gd name="T55" fmla="*/ 1073 h 1203"/>
                <a:gd name="T56" fmla="*/ 691 w 848"/>
                <a:gd name="T57" fmla="*/ 978 h 1203"/>
                <a:gd name="T58" fmla="*/ 686 w 848"/>
                <a:gd name="T59" fmla="*/ 970 h 1203"/>
                <a:gd name="T60" fmla="*/ 625 w 848"/>
                <a:gd name="T61" fmla="*/ 884 h 1203"/>
                <a:gd name="T62" fmla="*/ 621 w 848"/>
                <a:gd name="T63" fmla="*/ 876 h 1203"/>
                <a:gd name="T64" fmla="*/ 566 w 848"/>
                <a:gd name="T65" fmla="*/ 797 h 1203"/>
                <a:gd name="T66" fmla="*/ 561 w 848"/>
                <a:gd name="T67" fmla="*/ 790 h 1203"/>
                <a:gd name="T68" fmla="*/ 508 w 848"/>
                <a:gd name="T69" fmla="*/ 715 h 1203"/>
                <a:gd name="T70" fmla="*/ 503 w 848"/>
                <a:gd name="T71" fmla="*/ 708 h 1203"/>
                <a:gd name="T72" fmla="*/ 454 w 848"/>
                <a:gd name="T73" fmla="*/ 638 h 1203"/>
                <a:gd name="T74" fmla="*/ 449 w 848"/>
                <a:gd name="T75" fmla="*/ 631 h 1203"/>
                <a:gd name="T76" fmla="*/ 403 w 848"/>
                <a:gd name="T77" fmla="*/ 564 h 1203"/>
                <a:gd name="T78" fmla="*/ 399 w 848"/>
                <a:gd name="T79" fmla="*/ 558 h 1203"/>
                <a:gd name="T80" fmla="*/ 350 w 848"/>
                <a:gd name="T81" fmla="*/ 488 h 1203"/>
                <a:gd name="T82" fmla="*/ 345 w 848"/>
                <a:gd name="T83" fmla="*/ 481 h 1203"/>
                <a:gd name="T84" fmla="*/ 300 w 848"/>
                <a:gd name="T85" fmla="*/ 417 h 1203"/>
                <a:gd name="T86" fmla="*/ 295 w 848"/>
                <a:gd name="T87" fmla="*/ 410 h 1203"/>
                <a:gd name="T88" fmla="*/ 59 w 848"/>
                <a:gd name="T89" fmla="*/ 71 h 1203"/>
                <a:gd name="T90" fmla="*/ 0 w 848"/>
                <a:gd name="T91" fmla="*/ 1 h 1203"/>
                <a:gd name="T92" fmla="*/ 2 w 848"/>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8" h="1203">
                  <a:moveTo>
                    <a:pt x="2" y="0"/>
                  </a:moveTo>
                  <a:lnTo>
                    <a:pt x="0" y="1"/>
                  </a:lnTo>
                  <a:lnTo>
                    <a:pt x="51" y="74"/>
                  </a:lnTo>
                  <a:lnTo>
                    <a:pt x="287" y="412"/>
                  </a:lnTo>
                  <a:lnTo>
                    <a:pt x="292" y="420"/>
                  </a:lnTo>
                  <a:lnTo>
                    <a:pt x="337" y="485"/>
                  </a:lnTo>
                  <a:lnTo>
                    <a:pt x="342" y="492"/>
                  </a:lnTo>
                  <a:lnTo>
                    <a:pt x="391" y="562"/>
                  </a:lnTo>
                  <a:lnTo>
                    <a:pt x="396" y="569"/>
                  </a:lnTo>
                  <a:lnTo>
                    <a:pt x="442" y="636"/>
                  </a:lnTo>
                  <a:lnTo>
                    <a:pt x="447" y="643"/>
                  </a:lnTo>
                  <a:lnTo>
                    <a:pt x="497" y="713"/>
                  </a:lnTo>
                  <a:lnTo>
                    <a:pt x="501" y="720"/>
                  </a:lnTo>
                  <a:lnTo>
                    <a:pt x="554" y="797"/>
                  </a:lnTo>
                  <a:lnTo>
                    <a:pt x="559" y="804"/>
                  </a:lnTo>
                  <a:lnTo>
                    <a:pt x="615" y="883"/>
                  </a:lnTo>
                  <a:lnTo>
                    <a:pt x="620" y="890"/>
                  </a:lnTo>
                  <a:lnTo>
                    <a:pt x="680" y="978"/>
                  </a:lnTo>
                  <a:lnTo>
                    <a:pt x="686" y="985"/>
                  </a:lnTo>
                  <a:lnTo>
                    <a:pt x="753" y="1082"/>
                  </a:lnTo>
                  <a:lnTo>
                    <a:pt x="759" y="1090"/>
                  </a:lnTo>
                  <a:lnTo>
                    <a:pt x="836" y="1199"/>
                  </a:lnTo>
                  <a:lnTo>
                    <a:pt x="838" y="1203"/>
                  </a:lnTo>
                  <a:lnTo>
                    <a:pt x="848" y="1203"/>
                  </a:lnTo>
                  <a:lnTo>
                    <a:pt x="845" y="1199"/>
                  </a:lnTo>
                  <a:lnTo>
                    <a:pt x="839" y="1190"/>
                  </a:lnTo>
                  <a:lnTo>
                    <a:pt x="763" y="1081"/>
                  </a:lnTo>
                  <a:lnTo>
                    <a:pt x="758" y="1073"/>
                  </a:lnTo>
                  <a:lnTo>
                    <a:pt x="691" y="978"/>
                  </a:lnTo>
                  <a:lnTo>
                    <a:pt x="686" y="970"/>
                  </a:lnTo>
                  <a:lnTo>
                    <a:pt x="625" y="884"/>
                  </a:lnTo>
                  <a:lnTo>
                    <a:pt x="621" y="876"/>
                  </a:lnTo>
                  <a:lnTo>
                    <a:pt x="566" y="797"/>
                  </a:lnTo>
                  <a:lnTo>
                    <a:pt x="561" y="790"/>
                  </a:lnTo>
                  <a:lnTo>
                    <a:pt x="508" y="715"/>
                  </a:lnTo>
                  <a:lnTo>
                    <a:pt x="503" y="708"/>
                  </a:lnTo>
                  <a:lnTo>
                    <a:pt x="454" y="638"/>
                  </a:lnTo>
                  <a:lnTo>
                    <a:pt x="449" y="631"/>
                  </a:lnTo>
                  <a:lnTo>
                    <a:pt x="403" y="564"/>
                  </a:lnTo>
                  <a:lnTo>
                    <a:pt x="399" y="558"/>
                  </a:lnTo>
                  <a:lnTo>
                    <a:pt x="350" y="488"/>
                  </a:lnTo>
                  <a:lnTo>
                    <a:pt x="345" y="481"/>
                  </a:lnTo>
                  <a:lnTo>
                    <a:pt x="300" y="417"/>
                  </a:lnTo>
                  <a:lnTo>
                    <a:pt x="295" y="410"/>
                  </a:lnTo>
                  <a:lnTo>
                    <a:pt x="59" y="71"/>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8" name="Freeform 229"/>
            <p:cNvSpPr>
              <a:spLocks noChangeArrowheads="1"/>
            </p:cNvSpPr>
            <p:nvPr>
              <p:custDataLst>
                <p:tags r:id="rId224"/>
              </p:custDataLst>
            </p:nvPr>
          </p:nvSpPr>
          <p:spPr bwMode="auto">
            <a:xfrm>
              <a:off x="5101045" y="3420759"/>
              <a:ext cx="2771678" cy="3248243"/>
            </a:xfrm>
            <a:custGeom>
              <a:avLst/>
              <a:gdLst>
                <a:gd name="T0" fmla="*/ 2 w 1027"/>
                <a:gd name="T1" fmla="*/ 0 h 1203"/>
                <a:gd name="T2" fmla="*/ 0 w 1027"/>
                <a:gd name="T3" fmla="*/ 1 h 1203"/>
                <a:gd name="T4" fmla="*/ 59 w 1027"/>
                <a:gd name="T5" fmla="*/ 71 h 1203"/>
                <a:gd name="T6" fmla="*/ 333 w 1027"/>
                <a:gd name="T7" fmla="*/ 395 h 1203"/>
                <a:gd name="T8" fmla="*/ 339 w 1027"/>
                <a:gd name="T9" fmla="*/ 402 h 1203"/>
                <a:gd name="T10" fmla="*/ 389 w 1027"/>
                <a:gd name="T11" fmla="*/ 460 h 1203"/>
                <a:gd name="T12" fmla="*/ 394 w 1027"/>
                <a:gd name="T13" fmla="*/ 467 h 1203"/>
                <a:gd name="T14" fmla="*/ 447 w 1027"/>
                <a:gd name="T15" fmla="*/ 530 h 1203"/>
                <a:gd name="T16" fmla="*/ 452 w 1027"/>
                <a:gd name="T17" fmla="*/ 536 h 1203"/>
                <a:gd name="T18" fmla="*/ 501 w 1027"/>
                <a:gd name="T19" fmla="*/ 595 h 1203"/>
                <a:gd name="T20" fmla="*/ 507 w 1027"/>
                <a:gd name="T21" fmla="*/ 601 h 1203"/>
                <a:gd name="T22" fmla="*/ 559 w 1027"/>
                <a:gd name="T23" fmla="*/ 662 h 1203"/>
                <a:gd name="T24" fmla="*/ 564 w 1027"/>
                <a:gd name="T25" fmla="*/ 669 h 1203"/>
                <a:gd name="T26" fmla="*/ 618 w 1027"/>
                <a:gd name="T27" fmla="*/ 733 h 1203"/>
                <a:gd name="T28" fmla="*/ 624 w 1027"/>
                <a:gd name="T29" fmla="*/ 740 h 1203"/>
                <a:gd name="T30" fmla="*/ 680 w 1027"/>
                <a:gd name="T31" fmla="*/ 806 h 1203"/>
                <a:gd name="T32" fmla="*/ 686 w 1027"/>
                <a:gd name="T33" fmla="*/ 812 h 1203"/>
                <a:gd name="T34" fmla="*/ 746 w 1027"/>
                <a:gd name="T35" fmla="*/ 884 h 1203"/>
                <a:gd name="T36" fmla="*/ 752 w 1027"/>
                <a:gd name="T37" fmla="*/ 890 h 1203"/>
                <a:gd name="T38" fmla="*/ 817 w 1027"/>
                <a:gd name="T39" fmla="*/ 968 h 1203"/>
                <a:gd name="T40" fmla="*/ 823 w 1027"/>
                <a:gd name="T41" fmla="*/ 975 h 1203"/>
                <a:gd name="T42" fmla="*/ 896 w 1027"/>
                <a:gd name="T43" fmla="*/ 1061 h 1203"/>
                <a:gd name="T44" fmla="*/ 903 w 1027"/>
                <a:gd name="T45" fmla="*/ 1068 h 1203"/>
                <a:gd name="T46" fmla="*/ 985 w 1027"/>
                <a:gd name="T47" fmla="*/ 1167 h 1203"/>
                <a:gd name="T48" fmla="*/ 991 w 1027"/>
                <a:gd name="T49" fmla="*/ 1174 h 1203"/>
                <a:gd name="T50" fmla="*/ 1016 w 1027"/>
                <a:gd name="T51" fmla="*/ 1203 h 1203"/>
                <a:gd name="T52" fmla="*/ 1027 w 1027"/>
                <a:gd name="T53" fmla="*/ 1203 h 1203"/>
                <a:gd name="T54" fmla="*/ 995 w 1027"/>
                <a:gd name="T55" fmla="*/ 1165 h 1203"/>
                <a:gd name="T56" fmla="*/ 988 w 1027"/>
                <a:gd name="T57" fmla="*/ 1157 h 1203"/>
                <a:gd name="T58" fmla="*/ 906 w 1027"/>
                <a:gd name="T59" fmla="*/ 1060 h 1203"/>
                <a:gd name="T60" fmla="*/ 900 w 1027"/>
                <a:gd name="T61" fmla="*/ 1053 h 1203"/>
                <a:gd name="T62" fmla="*/ 828 w 1027"/>
                <a:gd name="T63" fmla="*/ 967 h 1203"/>
                <a:gd name="T64" fmla="*/ 821 w 1027"/>
                <a:gd name="T65" fmla="*/ 960 h 1203"/>
                <a:gd name="T66" fmla="*/ 757 w 1027"/>
                <a:gd name="T67" fmla="*/ 883 h 1203"/>
                <a:gd name="T68" fmla="*/ 751 w 1027"/>
                <a:gd name="T69" fmla="*/ 876 h 1203"/>
                <a:gd name="T70" fmla="*/ 692 w 1027"/>
                <a:gd name="T71" fmla="*/ 806 h 1203"/>
                <a:gd name="T72" fmla="*/ 686 w 1027"/>
                <a:gd name="T73" fmla="*/ 800 h 1203"/>
                <a:gd name="T74" fmla="*/ 630 w 1027"/>
                <a:gd name="T75" fmla="*/ 733 h 1203"/>
                <a:gd name="T76" fmla="*/ 625 w 1027"/>
                <a:gd name="T77" fmla="*/ 727 h 1203"/>
                <a:gd name="T78" fmla="*/ 571 w 1027"/>
                <a:gd name="T79" fmla="*/ 663 h 1203"/>
                <a:gd name="T80" fmla="*/ 565 w 1027"/>
                <a:gd name="T81" fmla="*/ 657 h 1203"/>
                <a:gd name="T82" fmla="*/ 514 w 1027"/>
                <a:gd name="T83" fmla="*/ 596 h 1203"/>
                <a:gd name="T84" fmla="*/ 508 w 1027"/>
                <a:gd name="T85" fmla="*/ 590 h 1203"/>
                <a:gd name="T86" fmla="*/ 460 w 1027"/>
                <a:gd name="T87" fmla="*/ 532 h 1203"/>
                <a:gd name="T88" fmla="*/ 454 w 1027"/>
                <a:gd name="T89" fmla="*/ 525 h 1203"/>
                <a:gd name="T90" fmla="*/ 402 w 1027"/>
                <a:gd name="T91" fmla="*/ 464 h 1203"/>
                <a:gd name="T92" fmla="*/ 396 w 1027"/>
                <a:gd name="T93" fmla="*/ 457 h 1203"/>
                <a:gd name="T94" fmla="*/ 347 w 1027"/>
                <a:gd name="T95" fmla="*/ 398 h 1203"/>
                <a:gd name="T96" fmla="*/ 341 w 1027"/>
                <a:gd name="T97" fmla="*/ 392 h 1203"/>
                <a:gd name="T98" fmla="*/ 67 w 1027"/>
                <a:gd name="T99" fmla="*/ 68 h 1203"/>
                <a:gd name="T100" fmla="*/ 1 w 1027"/>
                <a:gd name="T101" fmla="*/ 2 h 1203"/>
                <a:gd name="T102" fmla="*/ 2 w 1027"/>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7" h="1203">
                  <a:moveTo>
                    <a:pt x="2" y="0"/>
                  </a:moveTo>
                  <a:lnTo>
                    <a:pt x="0" y="1"/>
                  </a:lnTo>
                  <a:lnTo>
                    <a:pt x="59" y="71"/>
                  </a:lnTo>
                  <a:lnTo>
                    <a:pt x="333" y="395"/>
                  </a:lnTo>
                  <a:lnTo>
                    <a:pt x="339" y="402"/>
                  </a:lnTo>
                  <a:lnTo>
                    <a:pt x="389" y="460"/>
                  </a:lnTo>
                  <a:lnTo>
                    <a:pt x="394" y="467"/>
                  </a:lnTo>
                  <a:lnTo>
                    <a:pt x="447" y="530"/>
                  </a:lnTo>
                  <a:lnTo>
                    <a:pt x="452" y="536"/>
                  </a:lnTo>
                  <a:lnTo>
                    <a:pt x="501" y="595"/>
                  </a:lnTo>
                  <a:lnTo>
                    <a:pt x="507" y="601"/>
                  </a:lnTo>
                  <a:lnTo>
                    <a:pt x="559" y="662"/>
                  </a:lnTo>
                  <a:lnTo>
                    <a:pt x="564" y="669"/>
                  </a:lnTo>
                  <a:lnTo>
                    <a:pt x="618" y="733"/>
                  </a:lnTo>
                  <a:lnTo>
                    <a:pt x="624" y="740"/>
                  </a:lnTo>
                  <a:lnTo>
                    <a:pt x="680" y="806"/>
                  </a:lnTo>
                  <a:lnTo>
                    <a:pt x="686" y="812"/>
                  </a:lnTo>
                  <a:lnTo>
                    <a:pt x="746" y="884"/>
                  </a:lnTo>
                  <a:lnTo>
                    <a:pt x="752" y="890"/>
                  </a:lnTo>
                  <a:lnTo>
                    <a:pt x="817" y="968"/>
                  </a:lnTo>
                  <a:lnTo>
                    <a:pt x="823" y="975"/>
                  </a:lnTo>
                  <a:lnTo>
                    <a:pt x="896" y="1061"/>
                  </a:lnTo>
                  <a:lnTo>
                    <a:pt x="903" y="1068"/>
                  </a:lnTo>
                  <a:lnTo>
                    <a:pt x="985" y="1167"/>
                  </a:lnTo>
                  <a:lnTo>
                    <a:pt x="991" y="1174"/>
                  </a:lnTo>
                  <a:lnTo>
                    <a:pt x="1016" y="1203"/>
                  </a:lnTo>
                  <a:lnTo>
                    <a:pt x="1027" y="1203"/>
                  </a:lnTo>
                  <a:lnTo>
                    <a:pt x="995" y="1165"/>
                  </a:lnTo>
                  <a:lnTo>
                    <a:pt x="988" y="1157"/>
                  </a:lnTo>
                  <a:lnTo>
                    <a:pt x="906" y="1060"/>
                  </a:lnTo>
                  <a:lnTo>
                    <a:pt x="900" y="1053"/>
                  </a:lnTo>
                  <a:lnTo>
                    <a:pt x="828" y="967"/>
                  </a:lnTo>
                  <a:lnTo>
                    <a:pt x="821" y="960"/>
                  </a:lnTo>
                  <a:lnTo>
                    <a:pt x="757" y="883"/>
                  </a:lnTo>
                  <a:lnTo>
                    <a:pt x="751" y="876"/>
                  </a:lnTo>
                  <a:lnTo>
                    <a:pt x="692" y="806"/>
                  </a:lnTo>
                  <a:lnTo>
                    <a:pt x="686" y="800"/>
                  </a:lnTo>
                  <a:lnTo>
                    <a:pt x="630" y="733"/>
                  </a:lnTo>
                  <a:lnTo>
                    <a:pt x="625" y="727"/>
                  </a:lnTo>
                  <a:lnTo>
                    <a:pt x="571" y="663"/>
                  </a:lnTo>
                  <a:lnTo>
                    <a:pt x="565" y="657"/>
                  </a:lnTo>
                  <a:lnTo>
                    <a:pt x="514" y="596"/>
                  </a:lnTo>
                  <a:lnTo>
                    <a:pt x="508" y="590"/>
                  </a:lnTo>
                  <a:lnTo>
                    <a:pt x="460" y="532"/>
                  </a:lnTo>
                  <a:lnTo>
                    <a:pt x="454" y="525"/>
                  </a:lnTo>
                  <a:lnTo>
                    <a:pt x="402" y="464"/>
                  </a:lnTo>
                  <a:lnTo>
                    <a:pt x="396" y="457"/>
                  </a:lnTo>
                  <a:lnTo>
                    <a:pt x="347" y="398"/>
                  </a:lnTo>
                  <a:lnTo>
                    <a:pt x="341" y="392"/>
                  </a:lnTo>
                  <a:lnTo>
                    <a:pt x="67" y="68"/>
                  </a:lnTo>
                  <a:lnTo>
                    <a:pt x="1" y="2"/>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9" name="Freeform 230"/>
            <p:cNvSpPr>
              <a:spLocks noChangeArrowheads="1"/>
            </p:cNvSpPr>
            <p:nvPr>
              <p:custDataLst>
                <p:tags r:id="rId225"/>
              </p:custDataLst>
            </p:nvPr>
          </p:nvSpPr>
          <p:spPr bwMode="auto">
            <a:xfrm>
              <a:off x="5101045" y="3420759"/>
              <a:ext cx="2771678" cy="3248243"/>
            </a:xfrm>
            <a:custGeom>
              <a:avLst/>
              <a:gdLst>
                <a:gd name="T0" fmla="*/ 2 w 1027"/>
                <a:gd name="T1" fmla="*/ 0 h 1203"/>
                <a:gd name="T2" fmla="*/ 0 w 1027"/>
                <a:gd name="T3" fmla="*/ 1 h 1203"/>
                <a:gd name="T4" fmla="*/ 59 w 1027"/>
                <a:gd name="T5" fmla="*/ 71 h 1203"/>
                <a:gd name="T6" fmla="*/ 333 w 1027"/>
                <a:gd name="T7" fmla="*/ 395 h 1203"/>
                <a:gd name="T8" fmla="*/ 339 w 1027"/>
                <a:gd name="T9" fmla="*/ 402 h 1203"/>
                <a:gd name="T10" fmla="*/ 389 w 1027"/>
                <a:gd name="T11" fmla="*/ 460 h 1203"/>
                <a:gd name="T12" fmla="*/ 394 w 1027"/>
                <a:gd name="T13" fmla="*/ 467 h 1203"/>
                <a:gd name="T14" fmla="*/ 447 w 1027"/>
                <a:gd name="T15" fmla="*/ 530 h 1203"/>
                <a:gd name="T16" fmla="*/ 452 w 1027"/>
                <a:gd name="T17" fmla="*/ 536 h 1203"/>
                <a:gd name="T18" fmla="*/ 501 w 1027"/>
                <a:gd name="T19" fmla="*/ 595 h 1203"/>
                <a:gd name="T20" fmla="*/ 507 w 1027"/>
                <a:gd name="T21" fmla="*/ 601 h 1203"/>
                <a:gd name="T22" fmla="*/ 559 w 1027"/>
                <a:gd name="T23" fmla="*/ 662 h 1203"/>
                <a:gd name="T24" fmla="*/ 564 w 1027"/>
                <a:gd name="T25" fmla="*/ 669 h 1203"/>
                <a:gd name="T26" fmla="*/ 618 w 1027"/>
                <a:gd name="T27" fmla="*/ 733 h 1203"/>
                <a:gd name="T28" fmla="*/ 624 w 1027"/>
                <a:gd name="T29" fmla="*/ 740 h 1203"/>
                <a:gd name="T30" fmla="*/ 680 w 1027"/>
                <a:gd name="T31" fmla="*/ 806 h 1203"/>
                <a:gd name="T32" fmla="*/ 686 w 1027"/>
                <a:gd name="T33" fmla="*/ 812 h 1203"/>
                <a:gd name="T34" fmla="*/ 746 w 1027"/>
                <a:gd name="T35" fmla="*/ 884 h 1203"/>
                <a:gd name="T36" fmla="*/ 752 w 1027"/>
                <a:gd name="T37" fmla="*/ 890 h 1203"/>
                <a:gd name="T38" fmla="*/ 817 w 1027"/>
                <a:gd name="T39" fmla="*/ 968 h 1203"/>
                <a:gd name="T40" fmla="*/ 823 w 1027"/>
                <a:gd name="T41" fmla="*/ 975 h 1203"/>
                <a:gd name="T42" fmla="*/ 896 w 1027"/>
                <a:gd name="T43" fmla="*/ 1061 h 1203"/>
                <a:gd name="T44" fmla="*/ 903 w 1027"/>
                <a:gd name="T45" fmla="*/ 1068 h 1203"/>
                <a:gd name="T46" fmla="*/ 985 w 1027"/>
                <a:gd name="T47" fmla="*/ 1167 h 1203"/>
                <a:gd name="T48" fmla="*/ 991 w 1027"/>
                <a:gd name="T49" fmla="*/ 1174 h 1203"/>
                <a:gd name="T50" fmla="*/ 1016 w 1027"/>
                <a:gd name="T51" fmla="*/ 1203 h 1203"/>
                <a:gd name="T52" fmla="*/ 1027 w 1027"/>
                <a:gd name="T53" fmla="*/ 1203 h 1203"/>
                <a:gd name="T54" fmla="*/ 995 w 1027"/>
                <a:gd name="T55" fmla="*/ 1165 h 1203"/>
                <a:gd name="T56" fmla="*/ 988 w 1027"/>
                <a:gd name="T57" fmla="*/ 1157 h 1203"/>
                <a:gd name="T58" fmla="*/ 906 w 1027"/>
                <a:gd name="T59" fmla="*/ 1060 h 1203"/>
                <a:gd name="T60" fmla="*/ 900 w 1027"/>
                <a:gd name="T61" fmla="*/ 1053 h 1203"/>
                <a:gd name="T62" fmla="*/ 828 w 1027"/>
                <a:gd name="T63" fmla="*/ 967 h 1203"/>
                <a:gd name="T64" fmla="*/ 821 w 1027"/>
                <a:gd name="T65" fmla="*/ 960 h 1203"/>
                <a:gd name="T66" fmla="*/ 757 w 1027"/>
                <a:gd name="T67" fmla="*/ 883 h 1203"/>
                <a:gd name="T68" fmla="*/ 751 w 1027"/>
                <a:gd name="T69" fmla="*/ 876 h 1203"/>
                <a:gd name="T70" fmla="*/ 692 w 1027"/>
                <a:gd name="T71" fmla="*/ 806 h 1203"/>
                <a:gd name="T72" fmla="*/ 686 w 1027"/>
                <a:gd name="T73" fmla="*/ 800 h 1203"/>
                <a:gd name="T74" fmla="*/ 630 w 1027"/>
                <a:gd name="T75" fmla="*/ 733 h 1203"/>
                <a:gd name="T76" fmla="*/ 625 w 1027"/>
                <a:gd name="T77" fmla="*/ 727 h 1203"/>
                <a:gd name="T78" fmla="*/ 571 w 1027"/>
                <a:gd name="T79" fmla="*/ 663 h 1203"/>
                <a:gd name="T80" fmla="*/ 565 w 1027"/>
                <a:gd name="T81" fmla="*/ 657 h 1203"/>
                <a:gd name="T82" fmla="*/ 514 w 1027"/>
                <a:gd name="T83" fmla="*/ 596 h 1203"/>
                <a:gd name="T84" fmla="*/ 508 w 1027"/>
                <a:gd name="T85" fmla="*/ 590 h 1203"/>
                <a:gd name="T86" fmla="*/ 460 w 1027"/>
                <a:gd name="T87" fmla="*/ 532 h 1203"/>
                <a:gd name="T88" fmla="*/ 454 w 1027"/>
                <a:gd name="T89" fmla="*/ 525 h 1203"/>
                <a:gd name="T90" fmla="*/ 402 w 1027"/>
                <a:gd name="T91" fmla="*/ 464 h 1203"/>
                <a:gd name="T92" fmla="*/ 396 w 1027"/>
                <a:gd name="T93" fmla="*/ 457 h 1203"/>
                <a:gd name="T94" fmla="*/ 347 w 1027"/>
                <a:gd name="T95" fmla="*/ 398 h 1203"/>
                <a:gd name="T96" fmla="*/ 341 w 1027"/>
                <a:gd name="T97" fmla="*/ 392 h 1203"/>
                <a:gd name="T98" fmla="*/ 67 w 1027"/>
                <a:gd name="T99" fmla="*/ 68 h 1203"/>
                <a:gd name="T100" fmla="*/ 1 w 1027"/>
                <a:gd name="T101" fmla="*/ 2 h 1203"/>
                <a:gd name="T102" fmla="*/ 2 w 1027"/>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7" h="1203">
                  <a:moveTo>
                    <a:pt x="2" y="0"/>
                  </a:moveTo>
                  <a:lnTo>
                    <a:pt x="0" y="1"/>
                  </a:lnTo>
                  <a:lnTo>
                    <a:pt x="59" y="71"/>
                  </a:lnTo>
                  <a:lnTo>
                    <a:pt x="333" y="395"/>
                  </a:lnTo>
                  <a:lnTo>
                    <a:pt x="339" y="402"/>
                  </a:lnTo>
                  <a:lnTo>
                    <a:pt x="389" y="460"/>
                  </a:lnTo>
                  <a:lnTo>
                    <a:pt x="394" y="467"/>
                  </a:lnTo>
                  <a:lnTo>
                    <a:pt x="447" y="530"/>
                  </a:lnTo>
                  <a:lnTo>
                    <a:pt x="452" y="536"/>
                  </a:lnTo>
                  <a:lnTo>
                    <a:pt x="501" y="595"/>
                  </a:lnTo>
                  <a:lnTo>
                    <a:pt x="507" y="601"/>
                  </a:lnTo>
                  <a:lnTo>
                    <a:pt x="559" y="662"/>
                  </a:lnTo>
                  <a:lnTo>
                    <a:pt x="564" y="669"/>
                  </a:lnTo>
                  <a:lnTo>
                    <a:pt x="618" y="733"/>
                  </a:lnTo>
                  <a:lnTo>
                    <a:pt x="624" y="740"/>
                  </a:lnTo>
                  <a:lnTo>
                    <a:pt x="680" y="806"/>
                  </a:lnTo>
                  <a:lnTo>
                    <a:pt x="686" y="812"/>
                  </a:lnTo>
                  <a:lnTo>
                    <a:pt x="746" y="884"/>
                  </a:lnTo>
                  <a:lnTo>
                    <a:pt x="752" y="890"/>
                  </a:lnTo>
                  <a:lnTo>
                    <a:pt x="817" y="968"/>
                  </a:lnTo>
                  <a:lnTo>
                    <a:pt x="823" y="975"/>
                  </a:lnTo>
                  <a:lnTo>
                    <a:pt x="896" y="1061"/>
                  </a:lnTo>
                  <a:lnTo>
                    <a:pt x="903" y="1068"/>
                  </a:lnTo>
                  <a:lnTo>
                    <a:pt x="985" y="1167"/>
                  </a:lnTo>
                  <a:lnTo>
                    <a:pt x="991" y="1174"/>
                  </a:lnTo>
                  <a:lnTo>
                    <a:pt x="1016" y="1203"/>
                  </a:lnTo>
                  <a:lnTo>
                    <a:pt x="1027" y="1203"/>
                  </a:lnTo>
                  <a:lnTo>
                    <a:pt x="995" y="1165"/>
                  </a:lnTo>
                  <a:lnTo>
                    <a:pt x="988" y="1157"/>
                  </a:lnTo>
                  <a:lnTo>
                    <a:pt x="906" y="1060"/>
                  </a:lnTo>
                  <a:lnTo>
                    <a:pt x="900" y="1053"/>
                  </a:lnTo>
                  <a:lnTo>
                    <a:pt x="828" y="967"/>
                  </a:lnTo>
                  <a:lnTo>
                    <a:pt x="821" y="960"/>
                  </a:lnTo>
                  <a:lnTo>
                    <a:pt x="757" y="883"/>
                  </a:lnTo>
                  <a:lnTo>
                    <a:pt x="751" y="876"/>
                  </a:lnTo>
                  <a:lnTo>
                    <a:pt x="692" y="806"/>
                  </a:lnTo>
                  <a:lnTo>
                    <a:pt x="686" y="800"/>
                  </a:lnTo>
                  <a:lnTo>
                    <a:pt x="630" y="733"/>
                  </a:lnTo>
                  <a:lnTo>
                    <a:pt x="625" y="727"/>
                  </a:lnTo>
                  <a:lnTo>
                    <a:pt x="571" y="663"/>
                  </a:lnTo>
                  <a:lnTo>
                    <a:pt x="565" y="657"/>
                  </a:lnTo>
                  <a:lnTo>
                    <a:pt x="514" y="596"/>
                  </a:lnTo>
                  <a:lnTo>
                    <a:pt x="508" y="590"/>
                  </a:lnTo>
                  <a:lnTo>
                    <a:pt x="460" y="532"/>
                  </a:lnTo>
                  <a:lnTo>
                    <a:pt x="454" y="525"/>
                  </a:lnTo>
                  <a:lnTo>
                    <a:pt x="402" y="464"/>
                  </a:lnTo>
                  <a:lnTo>
                    <a:pt x="396" y="457"/>
                  </a:lnTo>
                  <a:lnTo>
                    <a:pt x="347" y="398"/>
                  </a:lnTo>
                  <a:lnTo>
                    <a:pt x="341" y="392"/>
                  </a:lnTo>
                  <a:lnTo>
                    <a:pt x="67" y="68"/>
                  </a:lnTo>
                  <a:lnTo>
                    <a:pt x="1"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0" name="Freeform 231"/>
            <p:cNvSpPr>
              <a:spLocks noChangeArrowheads="1"/>
            </p:cNvSpPr>
            <p:nvPr>
              <p:custDataLst>
                <p:tags r:id="rId226"/>
              </p:custDataLst>
            </p:nvPr>
          </p:nvSpPr>
          <p:spPr bwMode="auto">
            <a:xfrm>
              <a:off x="5102572" y="3420759"/>
              <a:ext cx="3315325" cy="3248243"/>
            </a:xfrm>
            <a:custGeom>
              <a:avLst/>
              <a:gdLst>
                <a:gd name="T0" fmla="*/ 1 w 1228"/>
                <a:gd name="T1" fmla="*/ 0 h 1203"/>
                <a:gd name="T2" fmla="*/ 0 w 1228"/>
                <a:gd name="T3" fmla="*/ 2 h 1203"/>
                <a:gd name="T4" fmla="*/ 66 w 1228"/>
                <a:gd name="T5" fmla="*/ 68 h 1203"/>
                <a:gd name="T6" fmla="*/ 379 w 1228"/>
                <a:gd name="T7" fmla="*/ 377 h 1203"/>
                <a:gd name="T8" fmla="*/ 386 w 1228"/>
                <a:gd name="T9" fmla="*/ 383 h 1203"/>
                <a:gd name="T10" fmla="*/ 439 w 1228"/>
                <a:gd name="T11" fmla="*/ 436 h 1203"/>
                <a:gd name="T12" fmla="*/ 445 w 1228"/>
                <a:gd name="T13" fmla="*/ 442 h 1203"/>
                <a:gd name="T14" fmla="*/ 502 w 1228"/>
                <a:gd name="T15" fmla="*/ 498 h 1203"/>
                <a:gd name="T16" fmla="*/ 508 w 1228"/>
                <a:gd name="T17" fmla="*/ 503 h 1203"/>
                <a:gd name="T18" fmla="*/ 559 w 1228"/>
                <a:gd name="T19" fmla="*/ 554 h 1203"/>
                <a:gd name="T20" fmla="*/ 565 w 1228"/>
                <a:gd name="T21" fmla="*/ 560 h 1203"/>
                <a:gd name="T22" fmla="*/ 618 w 1228"/>
                <a:gd name="T23" fmla="*/ 612 h 1203"/>
                <a:gd name="T24" fmla="*/ 624 w 1228"/>
                <a:gd name="T25" fmla="*/ 618 h 1203"/>
                <a:gd name="T26" fmla="*/ 679 w 1228"/>
                <a:gd name="T27" fmla="*/ 672 h 1203"/>
                <a:gd name="T28" fmla="*/ 685 w 1228"/>
                <a:gd name="T29" fmla="*/ 678 h 1203"/>
                <a:gd name="T30" fmla="*/ 741 w 1228"/>
                <a:gd name="T31" fmla="*/ 733 h 1203"/>
                <a:gd name="T32" fmla="*/ 746 w 1228"/>
                <a:gd name="T33" fmla="*/ 739 h 1203"/>
                <a:gd name="T34" fmla="*/ 806 w 1228"/>
                <a:gd name="T35" fmla="*/ 797 h 1203"/>
                <a:gd name="T36" fmla="*/ 811 w 1228"/>
                <a:gd name="T37" fmla="*/ 803 h 1203"/>
                <a:gd name="T38" fmla="*/ 874 w 1228"/>
                <a:gd name="T39" fmla="*/ 865 h 1203"/>
                <a:gd name="T40" fmla="*/ 880 w 1228"/>
                <a:gd name="T41" fmla="*/ 871 h 1203"/>
                <a:gd name="T42" fmla="*/ 949 w 1228"/>
                <a:gd name="T43" fmla="*/ 939 h 1203"/>
                <a:gd name="T44" fmla="*/ 955 w 1228"/>
                <a:gd name="T45" fmla="*/ 945 h 1203"/>
                <a:gd name="T46" fmla="*/ 1031 w 1228"/>
                <a:gd name="T47" fmla="*/ 1021 h 1203"/>
                <a:gd name="T48" fmla="*/ 1038 w 1228"/>
                <a:gd name="T49" fmla="*/ 1027 h 1203"/>
                <a:gd name="T50" fmla="*/ 1125 w 1228"/>
                <a:gd name="T51" fmla="*/ 1113 h 1203"/>
                <a:gd name="T52" fmla="*/ 1132 w 1228"/>
                <a:gd name="T53" fmla="*/ 1120 h 1203"/>
                <a:gd name="T54" fmla="*/ 1216 w 1228"/>
                <a:gd name="T55" fmla="*/ 1203 h 1203"/>
                <a:gd name="T56" fmla="*/ 1228 w 1228"/>
                <a:gd name="T57" fmla="*/ 1203 h 1203"/>
                <a:gd name="T58" fmla="*/ 1134 w 1228"/>
                <a:gd name="T59" fmla="*/ 1110 h 1203"/>
                <a:gd name="T60" fmla="*/ 1127 w 1228"/>
                <a:gd name="T61" fmla="*/ 1103 h 1203"/>
                <a:gd name="T62" fmla="*/ 1041 w 1228"/>
                <a:gd name="T63" fmla="*/ 1018 h 1203"/>
                <a:gd name="T64" fmla="*/ 1034 w 1228"/>
                <a:gd name="T65" fmla="*/ 1011 h 1203"/>
                <a:gd name="T66" fmla="*/ 959 w 1228"/>
                <a:gd name="T67" fmla="*/ 937 h 1203"/>
                <a:gd name="T68" fmla="*/ 952 w 1228"/>
                <a:gd name="T69" fmla="*/ 930 h 1203"/>
                <a:gd name="T70" fmla="*/ 885 w 1228"/>
                <a:gd name="T71" fmla="*/ 864 h 1203"/>
                <a:gd name="T72" fmla="*/ 878 w 1228"/>
                <a:gd name="T73" fmla="*/ 857 h 1203"/>
                <a:gd name="T74" fmla="*/ 816 w 1228"/>
                <a:gd name="T75" fmla="*/ 796 h 1203"/>
                <a:gd name="T76" fmla="*/ 810 w 1228"/>
                <a:gd name="T77" fmla="*/ 790 h 1203"/>
                <a:gd name="T78" fmla="*/ 752 w 1228"/>
                <a:gd name="T79" fmla="*/ 733 h 1203"/>
                <a:gd name="T80" fmla="*/ 746 w 1228"/>
                <a:gd name="T81" fmla="*/ 727 h 1203"/>
                <a:gd name="T82" fmla="*/ 691 w 1228"/>
                <a:gd name="T83" fmla="*/ 672 h 1203"/>
                <a:gd name="T84" fmla="*/ 685 w 1228"/>
                <a:gd name="T85" fmla="*/ 667 h 1203"/>
                <a:gd name="T86" fmla="*/ 631 w 1228"/>
                <a:gd name="T87" fmla="*/ 613 h 1203"/>
                <a:gd name="T88" fmla="*/ 624 w 1228"/>
                <a:gd name="T89" fmla="*/ 607 h 1203"/>
                <a:gd name="T90" fmla="*/ 572 w 1228"/>
                <a:gd name="T91" fmla="*/ 555 h 1203"/>
                <a:gd name="T92" fmla="*/ 566 w 1228"/>
                <a:gd name="T93" fmla="*/ 549 h 1203"/>
                <a:gd name="T94" fmla="*/ 515 w 1228"/>
                <a:gd name="T95" fmla="*/ 499 h 1203"/>
                <a:gd name="T96" fmla="*/ 509 w 1228"/>
                <a:gd name="T97" fmla="*/ 493 h 1203"/>
                <a:gd name="T98" fmla="*/ 454 w 1228"/>
                <a:gd name="T99" fmla="*/ 439 h 1203"/>
                <a:gd name="T100" fmla="*/ 448 w 1228"/>
                <a:gd name="T101" fmla="*/ 432 h 1203"/>
                <a:gd name="T102" fmla="*/ 395 w 1228"/>
                <a:gd name="T103" fmla="*/ 380 h 1203"/>
                <a:gd name="T104" fmla="*/ 388 w 1228"/>
                <a:gd name="T105" fmla="*/ 373 h 1203"/>
                <a:gd name="T106" fmla="*/ 75 w 1228"/>
                <a:gd name="T107" fmla="*/ 64 h 1203"/>
                <a:gd name="T108" fmla="*/ 0 w 1228"/>
                <a:gd name="T109" fmla="*/ 2 h 1203"/>
                <a:gd name="T110" fmla="*/ 1 w 1228"/>
                <a:gd name="T11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8" h="1203">
                  <a:moveTo>
                    <a:pt x="1" y="0"/>
                  </a:moveTo>
                  <a:lnTo>
                    <a:pt x="0" y="2"/>
                  </a:lnTo>
                  <a:lnTo>
                    <a:pt x="66" y="68"/>
                  </a:lnTo>
                  <a:lnTo>
                    <a:pt x="379" y="377"/>
                  </a:lnTo>
                  <a:lnTo>
                    <a:pt x="386" y="383"/>
                  </a:lnTo>
                  <a:lnTo>
                    <a:pt x="439" y="436"/>
                  </a:lnTo>
                  <a:lnTo>
                    <a:pt x="445" y="442"/>
                  </a:lnTo>
                  <a:lnTo>
                    <a:pt x="502" y="498"/>
                  </a:lnTo>
                  <a:lnTo>
                    <a:pt x="508" y="503"/>
                  </a:lnTo>
                  <a:lnTo>
                    <a:pt x="559" y="554"/>
                  </a:lnTo>
                  <a:lnTo>
                    <a:pt x="565" y="560"/>
                  </a:lnTo>
                  <a:lnTo>
                    <a:pt x="618" y="612"/>
                  </a:lnTo>
                  <a:lnTo>
                    <a:pt x="624" y="618"/>
                  </a:lnTo>
                  <a:lnTo>
                    <a:pt x="679" y="672"/>
                  </a:lnTo>
                  <a:lnTo>
                    <a:pt x="685" y="678"/>
                  </a:lnTo>
                  <a:lnTo>
                    <a:pt x="741" y="733"/>
                  </a:lnTo>
                  <a:lnTo>
                    <a:pt x="746" y="739"/>
                  </a:lnTo>
                  <a:lnTo>
                    <a:pt x="806" y="797"/>
                  </a:lnTo>
                  <a:lnTo>
                    <a:pt x="811" y="803"/>
                  </a:lnTo>
                  <a:lnTo>
                    <a:pt x="874" y="865"/>
                  </a:lnTo>
                  <a:lnTo>
                    <a:pt x="880" y="871"/>
                  </a:lnTo>
                  <a:lnTo>
                    <a:pt x="949" y="939"/>
                  </a:lnTo>
                  <a:lnTo>
                    <a:pt x="955" y="945"/>
                  </a:lnTo>
                  <a:lnTo>
                    <a:pt x="1031" y="1021"/>
                  </a:lnTo>
                  <a:lnTo>
                    <a:pt x="1038" y="1027"/>
                  </a:lnTo>
                  <a:lnTo>
                    <a:pt x="1125" y="1113"/>
                  </a:lnTo>
                  <a:lnTo>
                    <a:pt x="1132" y="1120"/>
                  </a:lnTo>
                  <a:lnTo>
                    <a:pt x="1216" y="1203"/>
                  </a:lnTo>
                  <a:lnTo>
                    <a:pt x="1228" y="1203"/>
                  </a:lnTo>
                  <a:lnTo>
                    <a:pt x="1134" y="1110"/>
                  </a:lnTo>
                  <a:lnTo>
                    <a:pt x="1127" y="1103"/>
                  </a:lnTo>
                  <a:lnTo>
                    <a:pt x="1041" y="1018"/>
                  </a:lnTo>
                  <a:lnTo>
                    <a:pt x="1034" y="1011"/>
                  </a:lnTo>
                  <a:lnTo>
                    <a:pt x="959" y="937"/>
                  </a:lnTo>
                  <a:lnTo>
                    <a:pt x="952" y="930"/>
                  </a:lnTo>
                  <a:lnTo>
                    <a:pt x="885" y="864"/>
                  </a:lnTo>
                  <a:lnTo>
                    <a:pt x="878" y="857"/>
                  </a:lnTo>
                  <a:lnTo>
                    <a:pt x="816" y="796"/>
                  </a:lnTo>
                  <a:lnTo>
                    <a:pt x="810" y="790"/>
                  </a:lnTo>
                  <a:lnTo>
                    <a:pt x="752" y="733"/>
                  </a:lnTo>
                  <a:lnTo>
                    <a:pt x="746" y="727"/>
                  </a:lnTo>
                  <a:lnTo>
                    <a:pt x="691" y="672"/>
                  </a:lnTo>
                  <a:lnTo>
                    <a:pt x="685" y="667"/>
                  </a:lnTo>
                  <a:lnTo>
                    <a:pt x="631" y="613"/>
                  </a:lnTo>
                  <a:lnTo>
                    <a:pt x="624" y="607"/>
                  </a:lnTo>
                  <a:lnTo>
                    <a:pt x="572" y="555"/>
                  </a:lnTo>
                  <a:lnTo>
                    <a:pt x="566" y="549"/>
                  </a:lnTo>
                  <a:lnTo>
                    <a:pt x="515" y="499"/>
                  </a:lnTo>
                  <a:lnTo>
                    <a:pt x="509" y="493"/>
                  </a:lnTo>
                  <a:lnTo>
                    <a:pt x="454" y="439"/>
                  </a:lnTo>
                  <a:lnTo>
                    <a:pt x="448" y="432"/>
                  </a:lnTo>
                  <a:lnTo>
                    <a:pt x="395" y="380"/>
                  </a:lnTo>
                  <a:lnTo>
                    <a:pt x="388" y="373"/>
                  </a:lnTo>
                  <a:lnTo>
                    <a:pt x="75" y="64"/>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1" name="Freeform 232"/>
            <p:cNvSpPr>
              <a:spLocks noChangeArrowheads="1"/>
            </p:cNvSpPr>
            <p:nvPr>
              <p:custDataLst>
                <p:tags r:id="rId227"/>
              </p:custDataLst>
            </p:nvPr>
          </p:nvSpPr>
          <p:spPr bwMode="auto">
            <a:xfrm>
              <a:off x="5102572" y="3420759"/>
              <a:ext cx="3315325" cy="3248243"/>
            </a:xfrm>
            <a:custGeom>
              <a:avLst/>
              <a:gdLst>
                <a:gd name="T0" fmla="*/ 1 w 1228"/>
                <a:gd name="T1" fmla="*/ 0 h 1203"/>
                <a:gd name="T2" fmla="*/ 0 w 1228"/>
                <a:gd name="T3" fmla="*/ 2 h 1203"/>
                <a:gd name="T4" fmla="*/ 66 w 1228"/>
                <a:gd name="T5" fmla="*/ 68 h 1203"/>
                <a:gd name="T6" fmla="*/ 379 w 1228"/>
                <a:gd name="T7" fmla="*/ 377 h 1203"/>
                <a:gd name="T8" fmla="*/ 386 w 1228"/>
                <a:gd name="T9" fmla="*/ 383 h 1203"/>
                <a:gd name="T10" fmla="*/ 439 w 1228"/>
                <a:gd name="T11" fmla="*/ 436 h 1203"/>
                <a:gd name="T12" fmla="*/ 445 w 1228"/>
                <a:gd name="T13" fmla="*/ 442 h 1203"/>
                <a:gd name="T14" fmla="*/ 502 w 1228"/>
                <a:gd name="T15" fmla="*/ 498 h 1203"/>
                <a:gd name="T16" fmla="*/ 508 w 1228"/>
                <a:gd name="T17" fmla="*/ 503 h 1203"/>
                <a:gd name="T18" fmla="*/ 559 w 1228"/>
                <a:gd name="T19" fmla="*/ 554 h 1203"/>
                <a:gd name="T20" fmla="*/ 565 w 1228"/>
                <a:gd name="T21" fmla="*/ 560 h 1203"/>
                <a:gd name="T22" fmla="*/ 618 w 1228"/>
                <a:gd name="T23" fmla="*/ 612 h 1203"/>
                <a:gd name="T24" fmla="*/ 624 w 1228"/>
                <a:gd name="T25" fmla="*/ 618 h 1203"/>
                <a:gd name="T26" fmla="*/ 679 w 1228"/>
                <a:gd name="T27" fmla="*/ 672 h 1203"/>
                <a:gd name="T28" fmla="*/ 685 w 1228"/>
                <a:gd name="T29" fmla="*/ 678 h 1203"/>
                <a:gd name="T30" fmla="*/ 741 w 1228"/>
                <a:gd name="T31" fmla="*/ 733 h 1203"/>
                <a:gd name="T32" fmla="*/ 746 w 1228"/>
                <a:gd name="T33" fmla="*/ 739 h 1203"/>
                <a:gd name="T34" fmla="*/ 806 w 1228"/>
                <a:gd name="T35" fmla="*/ 797 h 1203"/>
                <a:gd name="T36" fmla="*/ 811 w 1228"/>
                <a:gd name="T37" fmla="*/ 803 h 1203"/>
                <a:gd name="T38" fmla="*/ 874 w 1228"/>
                <a:gd name="T39" fmla="*/ 865 h 1203"/>
                <a:gd name="T40" fmla="*/ 880 w 1228"/>
                <a:gd name="T41" fmla="*/ 871 h 1203"/>
                <a:gd name="T42" fmla="*/ 949 w 1228"/>
                <a:gd name="T43" fmla="*/ 939 h 1203"/>
                <a:gd name="T44" fmla="*/ 955 w 1228"/>
                <a:gd name="T45" fmla="*/ 945 h 1203"/>
                <a:gd name="T46" fmla="*/ 1031 w 1228"/>
                <a:gd name="T47" fmla="*/ 1021 h 1203"/>
                <a:gd name="T48" fmla="*/ 1038 w 1228"/>
                <a:gd name="T49" fmla="*/ 1027 h 1203"/>
                <a:gd name="T50" fmla="*/ 1125 w 1228"/>
                <a:gd name="T51" fmla="*/ 1113 h 1203"/>
                <a:gd name="T52" fmla="*/ 1132 w 1228"/>
                <a:gd name="T53" fmla="*/ 1120 h 1203"/>
                <a:gd name="T54" fmla="*/ 1216 w 1228"/>
                <a:gd name="T55" fmla="*/ 1203 h 1203"/>
                <a:gd name="T56" fmla="*/ 1228 w 1228"/>
                <a:gd name="T57" fmla="*/ 1203 h 1203"/>
                <a:gd name="T58" fmla="*/ 1134 w 1228"/>
                <a:gd name="T59" fmla="*/ 1110 h 1203"/>
                <a:gd name="T60" fmla="*/ 1127 w 1228"/>
                <a:gd name="T61" fmla="*/ 1103 h 1203"/>
                <a:gd name="T62" fmla="*/ 1041 w 1228"/>
                <a:gd name="T63" fmla="*/ 1018 h 1203"/>
                <a:gd name="T64" fmla="*/ 1034 w 1228"/>
                <a:gd name="T65" fmla="*/ 1011 h 1203"/>
                <a:gd name="T66" fmla="*/ 959 w 1228"/>
                <a:gd name="T67" fmla="*/ 937 h 1203"/>
                <a:gd name="T68" fmla="*/ 952 w 1228"/>
                <a:gd name="T69" fmla="*/ 930 h 1203"/>
                <a:gd name="T70" fmla="*/ 885 w 1228"/>
                <a:gd name="T71" fmla="*/ 864 h 1203"/>
                <a:gd name="T72" fmla="*/ 878 w 1228"/>
                <a:gd name="T73" fmla="*/ 857 h 1203"/>
                <a:gd name="T74" fmla="*/ 816 w 1228"/>
                <a:gd name="T75" fmla="*/ 796 h 1203"/>
                <a:gd name="T76" fmla="*/ 810 w 1228"/>
                <a:gd name="T77" fmla="*/ 790 h 1203"/>
                <a:gd name="T78" fmla="*/ 752 w 1228"/>
                <a:gd name="T79" fmla="*/ 733 h 1203"/>
                <a:gd name="T80" fmla="*/ 746 w 1228"/>
                <a:gd name="T81" fmla="*/ 727 h 1203"/>
                <a:gd name="T82" fmla="*/ 691 w 1228"/>
                <a:gd name="T83" fmla="*/ 672 h 1203"/>
                <a:gd name="T84" fmla="*/ 685 w 1228"/>
                <a:gd name="T85" fmla="*/ 667 h 1203"/>
                <a:gd name="T86" fmla="*/ 631 w 1228"/>
                <a:gd name="T87" fmla="*/ 613 h 1203"/>
                <a:gd name="T88" fmla="*/ 624 w 1228"/>
                <a:gd name="T89" fmla="*/ 607 h 1203"/>
                <a:gd name="T90" fmla="*/ 572 w 1228"/>
                <a:gd name="T91" fmla="*/ 555 h 1203"/>
                <a:gd name="T92" fmla="*/ 566 w 1228"/>
                <a:gd name="T93" fmla="*/ 549 h 1203"/>
                <a:gd name="T94" fmla="*/ 515 w 1228"/>
                <a:gd name="T95" fmla="*/ 499 h 1203"/>
                <a:gd name="T96" fmla="*/ 509 w 1228"/>
                <a:gd name="T97" fmla="*/ 493 h 1203"/>
                <a:gd name="T98" fmla="*/ 454 w 1228"/>
                <a:gd name="T99" fmla="*/ 439 h 1203"/>
                <a:gd name="T100" fmla="*/ 448 w 1228"/>
                <a:gd name="T101" fmla="*/ 432 h 1203"/>
                <a:gd name="T102" fmla="*/ 395 w 1228"/>
                <a:gd name="T103" fmla="*/ 380 h 1203"/>
                <a:gd name="T104" fmla="*/ 388 w 1228"/>
                <a:gd name="T105" fmla="*/ 373 h 1203"/>
                <a:gd name="T106" fmla="*/ 75 w 1228"/>
                <a:gd name="T107" fmla="*/ 64 h 1203"/>
                <a:gd name="T108" fmla="*/ 0 w 1228"/>
                <a:gd name="T109" fmla="*/ 2 h 1203"/>
                <a:gd name="T110" fmla="*/ 1 w 1228"/>
                <a:gd name="T11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8" h="1203">
                  <a:moveTo>
                    <a:pt x="1" y="0"/>
                  </a:moveTo>
                  <a:lnTo>
                    <a:pt x="0" y="2"/>
                  </a:lnTo>
                  <a:lnTo>
                    <a:pt x="66" y="68"/>
                  </a:lnTo>
                  <a:lnTo>
                    <a:pt x="379" y="377"/>
                  </a:lnTo>
                  <a:lnTo>
                    <a:pt x="386" y="383"/>
                  </a:lnTo>
                  <a:lnTo>
                    <a:pt x="439" y="436"/>
                  </a:lnTo>
                  <a:lnTo>
                    <a:pt x="445" y="442"/>
                  </a:lnTo>
                  <a:lnTo>
                    <a:pt x="502" y="498"/>
                  </a:lnTo>
                  <a:lnTo>
                    <a:pt x="508" y="503"/>
                  </a:lnTo>
                  <a:lnTo>
                    <a:pt x="559" y="554"/>
                  </a:lnTo>
                  <a:lnTo>
                    <a:pt x="565" y="560"/>
                  </a:lnTo>
                  <a:lnTo>
                    <a:pt x="618" y="612"/>
                  </a:lnTo>
                  <a:lnTo>
                    <a:pt x="624" y="618"/>
                  </a:lnTo>
                  <a:lnTo>
                    <a:pt x="679" y="672"/>
                  </a:lnTo>
                  <a:lnTo>
                    <a:pt x="685" y="678"/>
                  </a:lnTo>
                  <a:lnTo>
                    <a:pt x="741" y="733"/>
                  </a:lnTo>
                  <a:lnTo>
                    <a:pt x="746" y="739"/>
                  </a:lnTo>
                  <a:lnTo>
                    <a:pt x="806" y="797"/>
                  </a:lnTo>
                  <a:lnTo>
                    <a:pt x="811" y="803"/>
                  </a:lnTo>
                  <a:lnTo>
                    <a:pt x="874" y="865"/>
                  </a:lnTo>
                  <a:lnTo>
                    <a:pt x="880" y="871"/>
                  </a:lnTo>
                  <a:lnTo>
                    <a:pt x="949" y="939"/>
                  </a:lnTo>
                  <a:lnTo>
                    <a:pt x="955" y="945"/>
                  </a:lnTo>
                  <a:lnTo>
                    <a:pt x="1031" y="1021"/>
                  </a:lnTo>
                  <a:lnTo>
                    <a:pt x="1038" y="1027"/>
                  </a:lnTo>
                  <a:lnTo>
                    <a:pt x="1125" y="1113"/>
                  </a:lnTo>
                  <a:lnTo>
                    <a:pt x="1132" y="1120"/>
                  </a:lnTo>
                  <a:lnTo>
                    <a:pt x="1216" y="1203"/>
                  </a:lnTo>
                  <a:lnTo>
                    <a:pt x="1228" y="1203"/>
                  </a:lnTo>
                  <a:lnTo>
                    <a:pt x="1134" y="1110"/>
                  </a:lnTo>
                  <a:lnTo>
                    <a:pt x="1127" y="1103"/>
                  </a:lnTo>
                  <a:lnTo>
                    <a:pt x="1041" y="1018"/>
                  </a:lnTo>
                  <a:lnTo>
                    <a:pt x="1034" y="1011"/>
                  </a:lnTo>
                  <a:lnTo>
                    <a:pt x="959" y="937"/>
                  </a:lnTo>
                  <a:lnTo>
                    <a:pt x="952" y="930"/>
                  </a:lnTo>
                  <a:lnTo>
                    <a:pt x="885" y="864"/>
                  </a:lnTo>
                  <a:lnTo>
                    <a:pt x="878" y="857"/>
                  </a:lnTo>
                  <a:lnTo>
                    <a:pt x="816" y="796"/>
                  </a:lnTo>
                  <a:lnTo>
                    <a:pt x="810" y="790"/>
                  </a:lnTo>
                  <a:lnTo>
                    <a:pt x="752" y="733"/>
                  </a:lnTo>
                  <a:lnTo>
                    <a:pt x="746" y="727"/>
                  </a:lnTo>
                  <a:lnTo>
                    <a:pt x="691" y="672"/>
                  </a:lnTo>
                  <a:lnTo>
                    <a:pt x="685" y="667"/>
                  </a:lnTo>
                  <a:lnTo>
                    <a:pt x="631" y="613"/>
                  </a:lnTo>
                  <a:lnTo>
                    <a:pt x="624" y="607"/>
                  </a:lnTo>
                  <a:lnTo>
                    <a:pt x="572" y="555"/>
                  </a:lnTo>
                  <a:lnTo>
                    <a:pt x="566" y="549"/>
                  </a:lnTo>
                  <a:lnTo>
                    <a:pt x="515" y="499"/>
                  </a:lnTo>
                  <a:lnTo>
                    <a:pt x="509" y="493"/>
                  </a:lnTo>
                  <a:lnTo>
                    <a:pt x="454" y="439"/>
                  </a:lnTo>
                  <a:lnTo>
                    <a:pt x="448" y="432"/>
                  </a:lnTo>
                  <a:lnTo>
                    <a:pt x="395" y="380"/>
                  </a:lnTo>
                  <a:lnTo>
                    <a:pt x="388" y="373"/>
                  </a:lnTo>
                  <a:lnTo>
                    <a:pt x="75" y="64"/>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2" name="Freeform 233"/>
            <p:cNvSpPr>
              <a:spLocks noChangeArrowheads="1"/>
            </p:cNvSpPr>
            <p:nvPr>
              <p:custDataLst>
                <p:tags r:id="rId228"/>
              </p:custDataLst>
            </p:nvPr>
          </p:nvSpPr>
          <p:spPr bwMode="auto">
            <a:xfrm>
              <a:off x="5102572" y="3420759"/>
              <a:ext cx="3950596" cy="3248243"/>
            </a:xfrm>
            <a:custGeom>
              <a:avLst/>
              <a:gdLst>
                <a:gd name="T0" fmla="*/ 0 w 1463"/>
                <a:gd name="T1" fmla="*/ 2 h 1203"/>
                <a:gd name="T2" fmla="*/ 429 w 1463"/>
                <a:gd name="T3" fmla="*/ 358 h 1203"/>
                <a:gd name="T4" fmla="*/ 493 w 1463"/>
                <a:gd name="T5" fmla="*/ 410 h 1203"/>
                <a:gd name="T6" fmla="*/ 558 w 1463"/>
                <a:gd name="T7" fmla="*/ 465 h 1203"/>
                <a:gd name="T8" fmla="*/ 617 w 1463"/>
                <a:gd name="T9" fmla="*/ 514 h 1203"/>
                <a:gd name="T10" fmla="*/ 677 w 1463"/>
                <a:gd name="T11" fmla="*/ 563 h 1203"/>
                <a:gd name="T12" fmla="*/ 739 w 1463"/>
                <a:gd name="T13" fmla="*/ 614 h 1203"/>
                <a:gd name="T14" fmla="*/ 799 w 1463"/>
                <a:gd name="T15" fmla="*/ 664 h 1203"/>
                <a:gd name="T16" fmla="*/ 862 w 1463"/>
                <a:gd name="T17" fmla="*/ 716 h 1203"/>
                <a:gd name="T18" fmla="*/ 928 w 1463"/>
                <a:gd name="T19" fmla="*/ 771 h 1203"/>
                <a:gd name="T20" fmla="*/ 997 w 1463"/>
                <a:gd name="T21" fmla="*/ 828 h 1203"/>
                <a:gd name="T22" fmla="*/ 1073 w 1463"/>
                <a:gd name="T23" fmla="*/ 891 h 1203"/>
                <a:gd name="T24" fmla="*/ 1157 w 1463"/>
                <a:gd name="T25" fmla="*/ 961 h 1203"/>
                <a:gd name="T26" fmla="*/ 1252 w 1463"/>
                <a:gd name="T27" fmla="*/ 1040 h 1203"/>
                <a:gd name="T28" fmla="*/ 1364 w 1463"/>
                <a:gd name="T29" fmla="*/ 1132 h 1203"/>
                <a:gd name="T30" fmla="*/ 1449 w 1463"/>
                <a:gd name="T31" fmla="*/ 1203 h 1203"/>
                <a:gd name="T32" fmla="*/ 1372 w 1463"/>
                <a:gd name="T33" fmla="*/ 1128 h 1203"/>
                <a:gd name="T34" fmla="*/ 1261 w 1463"/>
                <a:gd name="T35" fmla="*/ 1035 h 1203"/>
                <a:gd name="T36" fmla="*/ 1167 w 1463"/>
                <a:gd name="T37" fmla="*/ 957 h 1203"/>
                <a:gd name="T38" fmla="*/ 1083 w 1463"/>
                <a:gd name="T39" fmla="*/ 888 h 1203"/>
                <a:gd name="T40" fmla="*/ 1008 w 1463"/>
                <a:gd name="T41" fmla="*/ 826 h 1203"/>
                <a:gd name="T42" fmla="*/ 938 w 1463"/>
                <a:gd name="T43" fmla="*/ 769 h 1203"/>
                <a:gd name="T44" fmla="*/ 873 w 1463"/>
                <a:gd name="T45" fmla="*/ 714 h 1203"/>
                <a:gd name="T46" fmla="*/ 811 w 1463"/>
                <a:gd name="T47" fmla="*/ 663 h 1203"/>
                <a:gd name="T48" fmla="*/ 751 w 1463"/>
                <a:gd name="T49" fmla="*/ 613 h 1203"/>
                <a:gd name="T50" fmla="*/ 691 w 1463"/>
                <a:gd name="T51" fmla="*/ 563 h 1203"/>
                <a:gd name="T52" fmla="*/ 632 w 1463"/>
                <a:gd name="T53" fmla="*/ 514 h 1203"/>
                <a:gd name="T54" fmla="*/ 573 w 1463"/>
                <a:gd name="T55" fmla="*/ 466 h 1203"/>
                <a:gd name="T56" fmla="*/ 508 w 1463"/>
                <a:gd name="T57" fmla="*/ 412 h 1203"/>
                <a:gd name="T58" fmla="*/ 445 w 1463"/>
                <a:gd name="T59" fmla="*/ 360 h 1203"/>
                <a:gd name="T60" fmla="*/ 82 w 1463"/>
                <a:gd name="T61" fmla="*/ 59 h 1203"/>
                <a:gd name="T62" fmla="*/ 1 w 1463"/>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3" h="1203">
                  <a:moveTo>
                    <a:pt x="1" y="0"/>
                  </a:moveTo>
                  <a:lnTo>
                    <a:pt x="0" y="2"/>
                  </a:lnTo>
                  <a:lnTo>
                    <a:pt x="75" y="64"/>
                  </a:lnTo>
                  <a:lnTo>
                    <a:pt x="429" y="358"/>
                  </a:lnTo>
                  <a:lnTo>
                    <a:pt x="436" y="364"/>
                  </a:lnTo>
                  <a:lnTo>
                    <a:pt x="493" y="410"/>
                  </a:lnTo>
                  <a:lnTo>
                    <a:pt x="500" y="417"/>
                  </a:lnTo>
                  <a:lnTo>
                    <a:pt x="558" y="465"/>
                  </a:lnTo>
                  <a:lnTo>
                    <a:pt x="565" y="470"/>
                  </a:lnTo>
                  <a:lnTo>
                    <a:pt x="617" y="514"/>
                  </a:lnTo>
                  <a:lnTo>
                    <a:pt x="624" y="519"/>
                  </a:lnTo>
                  <a:lnTo>
                    <a:pt x="677" y="563"/>
                  </a:lnTo>
                  <a:lnTo>
                    <a:pt x="684" y="569"/>
                  </a:lnTo>
                  <a:lnTo>
                    <a:pt x="739" y="614"/>
                  </a:lnTo>
                  <a:lnTo>
                    <a:pt x="745" y="619"/>
                  </a:lnTo>
                  <a:lnTo>
                    <a:pt x="799" y="664"/>
                  </a:lnTo>
                  <a:lnTo>
                    <a:pt x="806" y="669"/>
                  </a:lnTo>
                  <a:lnTo>
                    <a:pt x="862" y="716"/>
                  </a:lnTo>
                  <a:lnTo>
                    <a:pt x="868" y="721"/>
                  </a:lnTo>
                  <a:lnTo>
                    <a:pt x="928" y="771"/>
                  </a:lnTo>
                  <a:lnTo>
                    <a:pt x="934" y="776"/>
                  </a:lnTo>
                  <a:lnTo>
                    <a:pt x="997" y="828"/>
                  </a:lnTo>
                  <a:lnTo>
                    <a:pt x="1004" y="834"/>
                  </a:lnTo>
                  <a:lnTo>
                    <a:pt x="1073" y="891"/>
                  </a:lnTo>
                  <a:lnTo>
                    <a:pt x="1081" y="897"/>
                  </a:lnTo>
                  <a:lnTo>
                    <a:pt x="1157" y="961"/>
                  </a:lnTo>
                  <a:lnTo>
                    <a:pt x="1164" y="967"/>
                  </a:lnTo>
                  <a:lnTo>
                    <a:pt x="1252" y="1040"/>
                  </a:lnTo>
                  <a:lnTo>
                    <a:pt x="1260" y="1046"/>
                  </a:lnTo>
                  <a:lnTo>
                    <a:pt x="1364" y="1132"/>
                  </a:lnTo>
                  <a:lnTo>
                    <a:pt x="1372" y="1139"/>
                  </a:lnTo>
                  <a:lnTo>
                    <a:pt x="1449" y="1203"/>
                  </a:lnTo>
                  <a:lnTo>
                    <a:pt x="1463" y="1203"/>
                  </a:lnTo>
                  <a:lnTo>
                    <a:pt x="1372" y="1128"/>
                  </a:lnTo>
                  <a:lnTo>
                    <a:pt x="1364" y="1121"/>
                  </a:lnTo>
                  <a:lnTo>
                    <a:pt x="1261" y="1035"/>
                  </a:lnTo>
                  <a:lnTo>
                    <a:pt x="1253" y="1029"/>
                  </a:lnTo>
                  <a:lnTo>
                    <a:pt x="1167" y="957"/>
                  </a:lnTo>
                  <a:lnTo>
                    <a:pt x="1159" y="952"/>
                  </a:lnTo>
                  <a:lnTo>
                    <a:pt x="1083" y="888"/>
                  </a:lnTo>
                  <a:lnTo>
                    <a:pt x="1076" y="883"/>
                  </a:lnTo>
                  <a:lnTo>
                    <a:pt x="1008" y="826"/>
                  </a:lnTo>
                  <a:lnTo>
                    <a:pt x="1001" y="821"/>
                  </a:lnTo>
                  <a:lnTo>
                    <a:pt x="938" y="769"/>
                  </a:lnTo>
                  <a:lnTo>
                    <a:pt x="932" y="763"/>
                  </a:lnTo>
                  <a:lnTo>
                    <a:pt x="873" y="714"/>
                  </a:lnTo>
                  <a:lnTo>
                    <a:pt x="867" y="709"/>
                  </a:lnTo>
                  <a:lnTo>
                    <a:pt x="811" y="663"/>
                  </a:lnTo>
                  <a:lnTo>
                    <a:pt x="805" y="657"/>
                  </a:lnTo>
                  <a:lnTo>
                    <a:pt x="751" y="613"/>
                  </a:lnTo>
                  <a:lnTo>
                    <a:pt x="744" y="608"/>
                  </a:lnTo>
                  <a:lnTo>
                    <a:pt x="691" y="563"/>
                  </a:lnTo>
                  <a:lnTo>
                    <a:pt x="684" y="557"/>
                  </a:lnTo>
                  <a:lnTo>
                    <a:pt x="632" y="514"/>
                  </a:lnTo>
                  <a:lnTo>
                    <a:pt x="624" y="508"/>
                  </a:lnTo>
                  <a:lnTo>
                    <a:pt x="573" y="466"/>
                  </a:lnTo>
                  <a:lnTo>
                    <a:pt x="566" y="460"/>
                  </a:lnTo>
                  <a:lnTo>
                    <a:pt x="508" y="412"/>
                  </a:lnTo>
                  <a:lnTo>
                    <a:pt x="501" y="406"/>
                  </a:lnTo>
                  <a:lnTo>
                    <a:pt x="445" y="360"/>
                  </a:lnTo>
                  <a:lnTo>
                    <a:pt x="438" y="354"/>
                  </a:lnTo>
                  <a:lnTo>
                    <a:pt x="82" y="59"/>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3" name="Freeform 234"/>
            <p:cNvSpPr>
              <a:spLocks noChangeArrowheads="1"/>
            </p:cNvSpPr>
            <p:nvPr>
              <p:custDataLst>
                <p:tags r:id="rId229"/>
              </p:custDataLst>
            </p:nvPr>
          </p:nvSpPr>
          <p:spPr bwMode="auto">
            <a:xfrm>
              <a:off x="5102572" y="3420759"/>
              <a:ext cx="3950596" cy="3248243"/>
            </a:xfrm>
            <a:custGeom>
              <a:avLst/>
              <a:gdLst>
                <a:gd name="T0" fmla="*/ 0 w 1463"/>
                <a:gd name="T1" fmla="*/ 2 h 1203"/>
                <a:gd name="T2" fmla="*/ 429 w 1463"/>
                <a:gd name="T3" fmla="*/ 358 h 1203"/>
                <a:gd name="T4" fmla="*/ 493 w 1463"/>
                <a:gd name="T5" fmla="*/ 410 h 1203"/>
                <a:gd name="T6" fmla="*/ 558 w 1463"/>
                <a:gd name="T7" fmla="*/ 465 h 1203"/>
                <a:gd name="T8" fmla="*/ 617 w 1463"/>
                <a:gd name="T9" fmla="*/ 514 h 1203"/>
                <a:gd name="T10" fmla="*/ 677 w 1463"/>
                <a:gd name="T11" fmla="*/ 563 h 1203"/>
                <a:gd name="T12" fmla="*/ 739 w 1463"/>
                <a:gd name="T13" fmla="*/ 614 h 1203"/>
                <a:gd name="T14" fmla="*/ 799 w 1463"/>
                <a:gd name="T15" fmla="*/ 664 h 1203"/>
                <a:gd name="T16" fmla="*/ 862 w 1463"/>
                <a:gd name="T17" fmla="*/ 716 h 1203"/>
                <a:gd name="T18" fmla="*/ 928 w 1463"/>
                <a:gd name="T19" fmla="*/ 771 h 1203"/>
                <a:gd name="T20" fmla="*/ 997 w 1463"/>
                <a:gd name="T21" fmla="*/ 828 h 1203"/>
                <a:gd name="T22" fmla="*/ 1073 w 1463"/>
                <a:gd name="T23" fmla="*/ 891 h 1203"/>
                <a:gd name="T24" fmla="*/ 1157 w 1463"/>
                <a:gd name="T25" fmla="*/ 961 h 1203"/>
                <a:gd name="T26" fmla="*/ 1252 w 1463"/>
                <a:gd name="T27" fmla="*/ 1040 h 1203"/>
                <a:gd name="T28" fmla="*/ 1364 w 1463"/>
                <a:gd name="T29" fmla="*/ 1132 h 1203"/>
                <a:gd name="T30" fmla="*/ 1449 w 1463"/>
                <a:gd name="T31" fmla="*/ 1203 h 1203"/>
                <a:gd name="T32" fmla="*/ 1372 w 1463"/>
                <a:gd name="T33" fmla="*/ 1128 h 1203"/>
                <a:gd name="T34" fmla="*/ 1261 w 1463"/>
                <a:gd name="T35" fmla="*/ 1035 h 1203"/>
                <a:gd name="T36" fmla="*/ 1167 w 1463"/>
                <a:gd name="T37" fmla="*/ 957 h 1203"/>
                <a:gd name="T38" fmla="*/ 1083 w 1463"/>
                <a:gd name="T39" fmla="*/ 888 h 1203"/>
                <a:gd name="T40" fmla="*/ 1008 w 1463"/>
                <a:gd name="T41" fmla="*/ 826 h 1203"/>
                <a:gd name="T42" fmla="*/ 938 w 1463"/>
                <a:gd name="T43" fmla="*/ 769 h 1203"/>
                <a:gd name="T44" fmla="*/ 873 w 1463"/>
                <a:gd name="T45" fmla="*/ 714 h 1203"/>
                <a:gd name="T46" fmla="*/ 811 w 1463"/>
                <a:gd name="T47" fmla="*/ 663 h 1203"/>
                <a:gd name="T48" fmla="*/ 751 w 1463"/>
                <a:gd name="T49" fmla="*/ 613 h 1203"/>
                <a:gd name="T50" fmla="*/ 691 w 1463"/>
                <a:gd name="T51" fmla="*/ 563 h 1203"/>
                <a:gd name="T52" fmla="*/ 632 w 1463"/>
                <a:gd name="T53" fmla="*/ 514 h 1203"/>
                <a:gd name="T54" fmla="*/ 573 w 1463"/>
                <a:gd name="T55" fmla="*/ 466 h 1203"/>
                <a:gd name="T56" fmla="*/ 508 w 1463"/>
                <a:gd name="T57" fmla="*/ 412 h 1203"/>
                <a:gd name="T58" fmla="*/ 445 w 1463"/>
                <a:gd name="T59" fmla="*/ 360 h 1203"/>
                <a:gd name="T60" fmla="*/ 82 w 1463"/>
                <a:gd name="T61" fmla="*/ 59 h 1203"/>
                <a:gd name="T62" fmla="*/ 1 w 1463"/>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3" h="1203">
                  <a:moveTo>
                    <a:pt x="1" y="0"/>
                  </a:moveTo>
                  <a:lnTo>
                    <a:pt x="0" y="2"/>
                  </a:lnTo>
                  <a:lnTo>
                    <a:pt x="75" y="64"/>
                  </a:lnTo>
                  <a:lnTo>
                    <a:pt x="429" y="358"/>
                  </a:lnTo>
                  <a:lnTo>
                    <a:pt x="436" y="364"/>
                  </a:lnTo>
                  <a:lnTo>
                    <a:pt x="493" y="410"/>
                  </a:lnTo>
                  <a:lnTo>
                    <a:pt x="500" y="417"/>
                  </a:lnTo>
                  <a:lnTo>
                    <a:pt x="558" y="465"/>
                  </a:lnTo>
                  <a:lnTo>
                    <a:pt x="565" y="470"/>
                  </a:lnTo>
                  <a:lnTo>
                    <a:pt x="617" y="514"/>
                  </a:lnTo>
                  <a:lnTo>
                    <a:pt x="624" y="519"/>
                  </a:lnTo>
                  <a:lnTo>
                    <a:pt x="677" y="563"/>
                  </a:lnTo>
                  <a:lnTo>
                    <a:pt x="684" y="569"/>
                  </a:lnTo>
                  <a:lnTo>
                    <a:pt x="739" y="614"/>
                  </a:lnTo>
                  <a:lnTo>
                    <a:pt x="745" y="619"/>
                  </a:lnTo>
                  <a:lnTo>
                    <a:pt x="799" y="664"/>
                  </a:lnTo>
                  <a:lnTo>
                    <a:pt x="806" y="669"/>
                  </a:lnTo>
                  <a:lnTo>
                    <a:pt x="862" y="716"/>
                  </a:lnTo>
                  <a:lnTo>
                    <a:pt x="868" y="721"/>
                  </a:lnTo>
                  <a:lnTo>
                    <a:pt x="928" y="771"/>
                  </a:lnTo>
                  <a:lnTo>
                    <a:pt x="934" y="776"/>
                  </a:lnTo>
                  <a:lnTo>
                    <a:pt x="997" y="828"/>
                  </a:lnTo>
                  <a:lnTo>
                    <a:pt x="1004" y="834"/>
                  </a:lnTo>
                  <a:lnTo>
                    <a:pt x="1073" y="891"/>
                  </a:lnTo>
                  <a:lnTo>
                    <a:pt x="1081" y="897"/>
                  </a:lnTo>
                  <a:lnTo>
                    <a:pt x="1157" y="961"/>
                  </a:lnTo>
                  <a:lnTo>
                    <a:pt x="1164" y="967"/>
                  </a:lnTo>
                  <a:lnTo>
                    <a:pt x="1252" y="1040"/>
                  </a:lnTo>
                  <a:lnTo>
                    <a:pt x="1260" y="1046"/>
                  </a:lnTo>
                  <a:lnTo>
                    <a:pt x="1364" y="1132"/>
                  </a:lnTo>
                  <a:lnTo>
                    <a:pt x="1372" y="1139"/>
                  </a:lnTo>
                  <a:lnTo>
                    <a:pt x="1449" y="1203"/>
                  </a:lnTo>
                  <a:lnTo>
                    <a:pt x="1463" y="1203"/>
                  </a:lnTo>
                  <a:lnTo>
                    <a:pt x="1372" y="1128"/>
                  </a:lnTo>
                  <a:lnTo>
                    <a:pt x="1364" y="1121"/>
                  </a:lnTo>
                  <a:lnTo>
                    <a:pt x="1261" y="1035"/>
                  </a:lnTo>
                  <a:lnTo>
                    <a:pt x="1253" y="1029"/>
                  </a:lnTo>
                  <a:lnTo>
                    <a:pt x="1167" y="957"/>
                  </a:lnTo>
                  <a:lnTo>
                    <a:pt x="1159" y="952"/>
                  </a:lnTo>
                  <a:lnTo>
                    <a:pt x="1083" y="888"/>
                  </a:lnTo>
                  <a:lnTo>
                    <a:pt x="1076" y="883"/>
                  </a:lnTo>
                  <a:lnTo>
                    <a:pt x="1008" y="826"/>
                  </a:lnTo>
                  <a:lnTo>
                    <a:pt x="1001" y="821"/>
                  </a:lnTo>
                  <a:lnTo>
                    <a:pt x="938" y="769"/>
                  </a:lnTo>
                  <a:lnTo>
                    <a:pt x="932" y="763"/>
                  </a:lnTo>
                  <a:lnTo>
                    <a:pt x="873" y="714"/>
                  </a:lnTo>
                  <a:lnTo>
                    <a:pt x="867" y="709"/>
                  </a:lnTo>
                  <a:lnTo>
                    <a:pt x="811" y="663"/>
                  </a:lnTo>
                  <a:lnTo>
                    <a:pt x="805" y="657"/>
                  </a:lnTo>
                  <a:lnTo>
                    <a:pt x="751" y="613"/>
                  </a:lnTo>
                  <a:lnTo>
                    <a:pt x="744" y="608"/>
                  </a:lnTo>
                  <a:lnTo>
                    <a:pt x="691" y="563"/>
                  </a:lnTo>
                  <a:lnTo>
                    <a:pt x="684" y="557"/>
                  </a:lnTo>
                  <a:lnTo>
                    <a:pt x="632" y="514"/>
                  </a:lnTo>
                  <a:lnTo>
                    <a:pt x="624" y="508"/>
                  </a:lnTo>
                  <a:lnTo>
                    <a:pt x="573" y="466"/>
                  </a:lnTo>
                  <a:lnTo>
                    <a:pt x="566" y="460"/>
                  </a:lnTo>
                  <a:lnTo>
                    <a:pt x="508" y="412"/>
                  </a:lnTo>
                  <a:lnTo>
                    <a:pt x="501" y="406"/>
                  </a:lnTo>
                  <a:lnTo>
                    <a:pt x="445" y="360"/>
                  </a:lnTo>
                  <a:lnTo>
                    <a:pt x="438" y="354"/>
                  </a:lnTo>
                  <a:lnTo>
                    <a:pt x="82" y="59"/>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4" name="Freeform 235"/>
            <p:cNvSpPr>
              <a:spLocks noChangeArrowheads="1"/>
            </p:cNvSpPr>
            <p:nvPr>
              <p:custDataLst>
                <p:tags r:id="rId230"/>
              </p:custDataLst>
            </p:nvPr>
          </p:nvSpPr>
          <p:spPr bwMode="auto">
            <a:xfrm>
              <a:off x="5102572" y="3420759"/>
              <a:ext cx="4703454" cy="3248243"/>
            </a:xfrm>
            <a:custGeom>
              <a:avLst/>
              <a:gdLst>
                <a:gd name="T0" fmla="*/ 0 w 1742"/>
                <a:gd name="T1" fmla="*/ 2 h 1203"/>
                <a:gd name="T2" fmla="*/ 482 w 1742"/>
                <a:gd name="T3" fmla="*/ 337 h 1203"/>
                <a:gd name="T4" fmla="*/ 549 w 1742"/>
                <a:gd name="T5" fmla="*/ 384 h 1203"/>
                <a:gd name="T6" fmla="*/ 617 w 1742"/>
                <a:gd name="T7" fmla="*/ 431 h 1203"/>
                <a:gd name="T8" fmla="*/ 677 w 1742"/>
                <a:gd name="T9" fmla="*/ 472 h 1203"/>
                <a:gd name="T10" fmla="*/ 737 w 1742"/>
                <a:gd name="T11" fmla="*/ 515 h 1203"/>
                <a:gd name="T12" fmla="*/ 797 w 1742"/>
                <a:gd name="T13" fmla="*/ 556 h 1203"/>
                <a:gd name="T14" fmla="*/ 856 w 1742"/>
                <a:gd name="T15" fmla="*/ 597 h 1203"/>
                <a:gd name="T16" fmla="*/ 916 w 1742"/>
                <a:gd name="T17" fmla="*/ 638 h 1203"/>
                <a:gd name="T18" fmla="*/ 978 w 1742"/>
                <a:gd name="T19" fmla="*/ 681 h 1203"/>
                <a:gd name="T20" fmla="*/ 1042 w 1742"/>
                <a:gd name="T21" fmla="*/ 726 h 1203"/>
                <a:gd name="T22" fmla="*/ 1111 w 1742"/>
                <a:gd name="T23" fmla="*/ 774 h 1203"/>
                <a:gd name="T24" fmla="*/ 1186 w 1742"/>
                <a:gd name="T25" fmla="*/ 826 h 1203"/>
                <a:gd name="T26" fmla="*/ 1268 w 1742"/>
                <a:gd name="T27" fmla="*/ 884 h 1203"/>
                <a:gd name="T28" fmla="*/ 1364 w 1742"/>
                <a:gd name="T29" fmla="*/ 950 h 1203"/>
                <a:gd name="T30" fmla="*/ 1470 w 1742"/>
                <a:gd name="T31" fmla="*/ 1024 h 1203"/>
                <a:gd name="T32" fmla="*/ 1599 w 1742"/>
                <a:gd name="T33" fmla="*/ 1114 h 1203"/>
                <a:gd name="T34" fmla="*/ 1727 w 1742"/>
                <a:gd name="T35" fmla="*/ 1203 h 1203"/>
                <a:gd name="T36" fmla="*/ 1607 w 1742"/>
                <a:gd name="T37" fmla="*/ 1109 h 1203"/>
                <a:gd name="T38" fmla="*/ 1479 w 1742"/>
                <a:gd name="T39" fmla="*/ 1020 h 1203"/>
                <a:gd name="T40" fmla="*/ 1372 w 1742"/>
                <a:gd name="T41" fmla="*/ 946 h 1203"/>
                <a:gd name="T42" fmla="*/ 1277 w 1742"/>
                <a:gd name="T43" fmla="*/ 880 h 1203"/>
                <a:gd name="T44" fmla="*/ 1195 w 1742"/>
                <a:gd name="T45" fmla="*/ 823 h 1203"/>
                <a:gd name="T46" fmla="*/ 1121 w 1742"/>
                <a:gd name="T47" fmla="*/ 771 h 1203"/>
                <a:gd name="T48" fmla="*/ 1052 w 1742"/>
                <a:gd name="T49" fmla="*/ 724 h 1203"/>
                <a:gd name="T50" fmla="*/ 989 w 1742"/>
                <a:gd name="T51" fmla="*/ 679 h 1203"/>
                <a:gd name="T52" fmla="*/ 928 w 1742"/>
                <a:gd name="T53" fmla="*/ 636 h 1203"/>
                <a:gd name="T54" fmla="*/ 868 w 1742"/>
                <a:gd name="T55" fmla="*/ 595 h 1203"/>
                <a:gd name="T56" fmla="*/ 810 w 1742"/>
                <a:gd name="T57" fmla="*/ 555 h 1203"/>
                <a:gd name="T58" fmla="*/ 751 w 1742"/>
                <a:gd name="T59" fmla="*/ 514 h 1203"/>
                <a:gd name="T60" fmla="*/ 691 w 1742"/>
                <a:gd name="T61" fmla="*/ 472 h 1203"/>
                <a:gd name="T62" fmla="*/ 632 w 1742"/>
                <a:gd name="T63" fmla="*/ 431 h 1203"/>
                <a:gd name="T64" fmla="*/ 566 w 1742"/>
                <a:gd name="T65" fmla="*/ 385 h 1203"/>
                <a:gd name="T66" fmla="*/ 500 w 1742"/>
                <a:gd name="T67" fmla="*/ 339 h 1203"/>
                <a:gd name="T68" fmla="*/ 90 w 1742"/>
                <a:gd name="T69" fmla="*/ 54 h 1203"/>
                <a:gd name="T70" fmla="*/ 1 w 1742"/>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1203">
                  <a:moveTo>
                    <a:pt x="1" y="0"/>
                  </a:moveTo>
                  <a:lnTo>
                    <a:pt x="0" y="2"/>
                  </a:lnTo>
                  <a:lnTo>
                    <a:pt x="82" y="59"/>
                  </a:lnTo>
                  <a:lnTo>
                    <a:pt x="482" y="337"/>
                  </a:lnTo>
                  <a:lnTo>
                    <a:pt x="491" y="343"/>
                  </a:lnTo>
                  <a:lnTo>
                    <a:pt x="549" y="384"/>
                  </a:lnTo>
                  <a:lnTo>
                    <a:pt x="557" y="389"/>
                  </a:lnTo>
                  <a:lnTo>
                    <a:pt x="617" y="431"/>
                  </a:lnTo>
                  <a:lnTo>
                    <a:pt x="624" y="436"/>
                  </a:lnTo>
                  <a:lnTo>
                    <a:pt x="677" y="472"/>
                  </a:lnTo>
                  <a:lnTo>
                    <a:pt x="684" y="478"/>
                  </a:lnTo>
                  <a:lnTo>
                    <a:pt x="737" y="515"/>
                  </a:lnTo>
                  <a:lnTo>
                    <a:pt x="744" y="519"/>
                  </a:lnTo>
                  <a:lnTo>
                    <a:pt x="797" y="556"/>
                  </a:lnTo>
                  <a:lnTo>
                    <a:pt x="804" y="561"/>
                  </a:lnTo>
                  <a:lnTo>
                    <a:pt x="856" y="597"/>
                  </a:lnTo>
                  <a:lnTo>
                    <a:pt x="863" y="602"/>
                  </a:lnTo>
                  <a:lnTo>
                    <a:pt x="916" y="638"/>
                  </a:lnTo>
                  <a:lnTo>
                    <a:pt x="923" y="643"/>
                  </a:lnTo>
                  <a:lnTo>
                    <a:pt x="978" y="681"/>
                  </a:lnTo>
                  <a:lnTo>
                    <a:pt x="985" y="686"/>
                  </a:lnTo>
                  <a:lnTo>
                    <a:pt x="1042" y="726"/>
                  </a:lnTo>
                  <a:lnTo>
                    <a:pt x="1050" y="731"/>
                  </a:lnTo>
                  <a:lnTo>
                    <a:pt x="1111" y="774"/>
                  </a:lnTo>
                  <a:lnTo>
                    <a:pt x="1119" y="779"/>
                  </a:lnTo>
                  <a:lnTo>
                    <a:pt x="1186" y="826"/>
                  </a:lnTo>
                  <a:lnTo>
                    <a:pt x="1193" y="832"/>
                  </a:lnTo>
                  <a:lnTo>
                    <a:pt x="1268" y="884"/>
                  </a:lnTo>
                  <a:lnTo>
                    <a:pt x="1276" y="890"/>
                  </a:lnTo>
                  <a:lnTo>
                    <a:pt x="1364" y="950"/>
                  </a:lnTo>
                  <a:lnTo>
                    <a:pt x="1372" y="956"/>
                  </a:lnTo>
                  <a:lnTo>
                    <a:pt x="1470" y="1024"/>
                  </a:lnTo>
                  <a:lnTo>
                    <a:pt x="1479" y="1030"/>
                  </a:lnTo>
                  <a:lnTo>
                    <a:pt x="1599" y="1114"/>
                  </a:lnTo>
                  <a:lnTo>
                    <a:pt x="1610" y="1121"/>
                  </a:lnTo>
                  <a:lnTo>
                    <a:pt x="1727" y="1203"/>
                  </a:lnTo>
                  <a:lnTo>
                    <a:pt x="1742" y="1203"/>
                  </a:lnTo>
                  <a:lnTo>
                    <a:pt x="1607" y="1109"/>
                  </a:lnTo>
                  <a:lnTo>
                    <a:pt x="1597" y="1102"/>
                  </a:lnTo>
                  <a:lnTo>
                    <a:pt x="1479" y="1020"/>
                  </a:lnTo>
                  <a:lnTo>
                    <a:pt x="1470" y="1014"/>
                  </a:lnTo>
                  <a:lnTo>
                    <a:pt x="1372" y="946"/>
                  </a:lnTo>
                  <a:lnTo>
                    <a:pt x="1364" y="940"/>
                  </a:lnTo>
                  <a:lnTo>
                    <a:pt x="1277" y="880"/>
                  </a:lnTo>
                  <a:lnTo>
                    <a:pt x="1269" y="874"/>
                  </a:lnTo>
                  <a:lnTo>
                    <a:pt x="1195" y="823"/>
                  </a:lnTo>
                  <a:lnTo>
                    <a:pt x="1188" y="817"/>
                  </a:lnTo>
                  <a:lnTo>
                    <a:pt x="1121" y="771"/>
                  </a:lnTo>
                  <a:lnTo>
                    <a:pt x="1114" y="766"/>
                  </a:lnTo>
                  <a:lnTo>
                    <a:pt x="1052" y="724"/>
                  </a:lnTo>
                  <a:lnTo>
                    <a:pt x="1045" y="719"/>
                  </a:lnTo>
                  <a:lnTo>
                    <a:pt x="989" y="679"/>
                  </a:lnTo>
                  <a:lnTo>
                    <a:pt x="982" y="674"/>
                  </a:lnTo>
                  <a:lnTo>
                    <a:pt x="928" y="636"/>
                  </a:lnTo>
                  <a:lnTo>
                    <a:pt x="921" y="632"/>
                  </a:lnTo>
                  <a:lnTo>
                    <a:pt x="868" y="595"/>
                  </a:lnTo>
                  <a:lnTo>
                    <a:pt x="861" y="591"/>
                  </a:lnTo>
                  <a:lnTo>
                    <a:pt x="810" y="555"/>
                  </a:lnTo>
                  <a:lnTo>
                    <a:pt x="803" y="550"/>
                  </a:lnTo>
                  <a:lnTo>
                    <a:pt x="751" y="514"/>
                  </a:lnTo>
                  <a:lnTo>
                    <a:pt x="744" y="509"/>
                  </a:lnTo>
                  <a:lnTo>
                    <a:pt x="691" y="472"/>
                  </a:lnTo>
                  <a:lnTo>
                    <a:pt x="684" y="467"/>
                  </a:lnTo>
                  <a:lnTo>
                    <a:pt x="632" y="431"/>
                  </a:lnTo>
                  <a:lnTo>
                    <a:pt x="624" y="426"/>
                  </a:lnTo>
                  <a:lnTo>
                    <a:pt x="566" y="385"/>
                  </a:lnTo>
                  <a:lnTo>
                    <a:pt x="558" y="379"/>
                  </a:lnTo>
                  <a:lnTo>
                    <a:pt x="500" y="339"/>
                  </a:lnTo>
                  <a:lnTo>
                    <a:pt x="491" y="334"/>
                  </a:lnTo>
                  <a:lnTo>
                    <a:pt x="90" y="54"/>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5" name="Freeform 236"/>
            <p:cNvSpPr>
              <a:spLocks noChangeArrowheads="1"/>
            </p:cNvSpPr>
            <p:nvPr>
              <p:custDataLst>
                <p:tags r:id="rId231"/>
              </p:custDataLst>
            </p:nvPr>
          </p:nvSpPr>
          <p:spPr bwMode="auto">
            <a:xfrm>
              <a:off x="5102572" y="3420759"/>
              <a:ext cx="4703454" cy="3248243"/>
            </a:xfrm>
            <a:custGeom>
              <a:avLst/>
              <a:gdLst>
                <a:gd name="T0" fmla="*/ 0 w 1742"/>
                <a:gd name="T1" fmla="*/ 2 h 1203"/>
                <a:gd name="T2" fmla="*/ 482 w 1742"/>
                <a:gd name="T3" fmla="*/ 337 h 1203"/>
                <a:gd name="T4" fmla="*/ 549 w 1742"/>
                <a:gd name="T5" fmla="*/ 384 h 1203"/>
                <a:gd name="T6" fmla="*/ 617 w 1742"/>
                <a:gd name="T7" fmla="*/ 431 h 1203"/>
                <a:gd name="T8" fmla="*/ 677 w 1742"/>
                <a:gd name="T9" fmla="*/ 472 h 1203"/>
                <a:gd name="T10" fmla="*/ 737 w 1742"/>
                <a:gd name="T11" fmla="*/ 515 h 1203"/>
                <a:gd name="T12" fmla="*/ 797 w 1742"/>
                <a:gd name="T13" fmla="*/ 556 h 1203"/>
                <a:gd name="T14" fmla="*/ 856 w 1742"/>
                <a:gd name="T15" fmla="*/ 597 h 1203"/>
                <a:gd name="T16" fmla="*/ 916 w 1742"/>
                <a:gd name="T17" fmla="*/ 638 h 1203"/>
                <a:gd name="T18" fmla="*/ 978 w 1742"/>
                <a:gd name="T19" fmla="*/ 681 h 1203"/>
                <a:gd name="T20" fmla="*/ 1042 w 1742"/>
                <a:gd name="T21" fmla="*/ 726 h 1203"/>
                <a:gd name="T22" fmla="*/ 1111 w 1742"/>
                <a:gd name="T23" fmla="*/ 774 h 1203"/>
                <a:gd name="T24" fmla="*/ 1186 w 1742"/>
                <a:gd name="T25" fmla="*/ 826 h 1203"/>
                <a:gd name="T26" fmla="*/ 1268 w 1742"/>
                <a:gd name="T27" fmla="*/ 884 h 1203"/>
                <a:gd name="T28" fmla="*/ 1364 w 1742"/>
                <a:gd name="T29" fmla="*/ 950 h 1203"/>
                <a:gd name="T30" fmla="*/ 1470 w 1742"/>
                <a:gd name="T31" fmla="*/ 1024 h 1203"/>
                <a:gd name="T32" fmla="*/ 1599 w 1742"/>
                <a:gd name="T33" fmla="*/ 1114 h 1203"/>
                <a:gd name="T34" fmla="*/ 1727 w 1742"/>
                <a:gd name="T35" fmla="*/ 1203 h 1203"/>
                <a:gd name="T36" fmla="*/ 1607 w 1742"/>
                <a:gd name="T37" fmla="*/ 1109 h 1203"/>
                <a:gd name="T38" fmla="*/ 1479 w 1742"/>
                <a:gd name="T39" fmla="*/ 1020 h 1203"/>
                <a:gd name="T40" fmla="*/ 1372 w 1742"/>
                <a:gd name="T41" fmla="*/ 946 h 1203"/>
                <a:gd name="T42" fmla="*/ 1277 w 1742"/>
                <a:gd name="T43" fmla="*/ 880 h 1203"/>
                <a:gd name="T44" fmla="*/ 1195 w 1742"/>
                <a:gd name="T45" fmla="*/ 823 h 1203"/>
                <a:gd name="T46" fmla="*/ 1121 w 1742"/>
                <a:gd name="T47" fmla="*/ 771 h 1203"/>
                <a:gd name="T48" fmla="*/ 1052 w 1742"/>
                <a:gd name="T49" fmla="*/ 724 h 1203"/>
                <a:gd name="T50" fmla="*/ 989 w 1742"/>
                <a:gd name="T51" fmla="*/ 679 h 1203"/>
                <a:gd name="T52" fmla="*/ 928 w 1742"/>
                <a:gd name="T53" fmla="*/ 636 h 1203"/>
                <a:gd name="T54" fmla="*/ 868 w 1742"/>
                <a:gd name="T55" fmla="*/ 595 h 1203"/>
                <a:gd name="T56" fmla="*/ 810 w 1742"/>
                <a:gd name="T57" fmla="*/ 555 h 1203"/>
                <a:gd name="T58" fmla="*/ 751 w 1742"/>
                <a:gd name="T59" fmla="*/ 514 h 1203"/>
                <a:gd name="T60" fmla="*/ 691 w 1742"/>
                <a:gd name="T61" fmla="*/ 472 h 1203"/>
                <a:gd name="T62" fmla="*/ 632 w 1742"/>
                <a:gd name="T63" fmla="*/ 431 h 1203"/>
                <a:gd name="T64" fmla="*/ 566 w 1742"/>
                <a:gd name="T65" fmla="*/ 385 h 1203"/>
                <a:gd name="T66" fmla="*/ 500 w 1742"/>
                <a:gd name="T67" fmla="*/ 339 h 1203"/>
                <a:gd name="T68" fmla="*/ 90 w 1742"/>
                <a:gd name="T69" fmla="*/ 54 h 1203"/>
                <a:gd name="T70" fmla="*/ 1 w 1742"/>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1203">
                  <a:moveTo>
                    <a:pt x="1" y="0"/>
                  </a:moveTo>
                  <a:lnTo>
                    <a:pt x="0" y="2"/>
                  </a:lnTo>
                  <a:lnTo>
                    <a:pt x="82" y="59"/>
                  </a:lnTo>
                  <a:lnTo>
                    <a:pt x="482" y="337"/>
                  </a:lnTo>
                  <a:lnTo>
                    <a:pt x="491" y="343"/>
                  </a:lnTo>
                  <a:lnTo>
                    <a:pt x="549" y="384"/>
                  </a:lnTo>
                  <a:lnTo>
                    <a:pt x="557" y="389"/>
                  </a:lnTo>
                  <a:lnTo>
                    <a:pt x="617" y="431"/>
                  </a:lnTo>
                  <a:lnTo>
                    <a:pt x="624" y="436"/>
                  </a:lnTo>
                  <a:lnTo>
                    <a:pt x="677" y="472"/>
                  </a:lnTo>
                  <a:lnTo>
                    <a:pt x="684" y="478"/>
                  </a:lnTo>
                  <a:lnTo>
                    <a:pt x="737" y="515"/>
                  </a:lnTo>
                  <a:lnTo>
                    <a:pt x="744" y="519"/>
                  </a:lnTo>
                  <a:lnTo>
                    <a:pt x="797" y="556"/>
                  </a:lnTo>
                  <a:lnTo>
                    <a:pt x="804" y="561"/>
                  </a:lnTo>
                  <a:lnTo>
                    <a:pt x="856" y="597"/>
                  </a:lnTo>
                  <a:lnTo>
                    <a:pt x="863" y="602"/>
                  </a:lnTo>
                  <a:lnTo>
                    <a:pt x="916" y="638"/>
                  </a:lnTo>
                  <a:lnTo>
                    <a:pt x="923" y="643"/>
                  </a:lnTo>
                  <a:lnTo>
                    <a:pt x="978" y="681"/>
                  </a:lnTo>
                  <a:lnTo>
                    <a:pt x="985" y="686"/>
                  </a:lnTo>
                  <a:lnTo>
                    <a:pt x="1042" y="726"/>
                  </a:lnTo>
                  <a:lnTo>
                    <a:pt x="1050" y="731"/>
                  </a:lnTo>
                  <a:lnTo>
                    <a:pt x="1111" y="774"/>
                  </a:lnTo>
                  <a:lnTo>
                    <a:pt x="1119" y="779"/>
                  </a:lnTo>
                  <a:lnTo>
                    <a:pt x="1186" y="826"/>
                  </a:lnTo>
                  <a:lnTo>
                    <a:pt x="1193" y="832"/>
                  </a:lnTo>
                  <a:lnTo>
                    <a:pt x="1268" y="884"/>
                  </a:lnTo>
                  <a:lnTo>
                    <a:pt x="1276" y="890"/>
                  </a:lnTo>
                  <a:lnTo>
                    <a:pt x="1364" y="950"/>
                  </a:lnTo>
                  <a:lnTo>
                    <a:pt x="1372" y="956"/>
                  </a:lnTo>
                  <a:lnTo>
                    <a:pt x="1470" y="1024"/>
                  </a:lnTo>
                  <a:lnTo>
                    <a:pt x="1479" y="1030"/>
                  </a:lnTo>
                  <a:lnTo>
                    <a:pt x="1599" y="1114"/>
                  </a:lnTo>
                  <a:lnTo>
                    <a:pt x="1610" y="1121"/>
                  </a:lnTo>
                  <a:lnTo>
                    <a:pt x="1727" y="1203"/>
                  </a:lnTo>
                  <a:lnTo>
                    <a:pt x="1742" y="1203"/>
                  </a:lnTo>
                  <a:lnTo>
                    <a:pt x="1607" y="1109"/>
                  </a:lnTo>
                  <a:lnTo>
                    <a:pt x="1597" y="1102"/>
                  </a:lnTo>
                  <a:lnTo>
                    <a:pt x="1479" y="1020"/>
                  </a:lnTo>
                  <a:lnTo>
                    <a:pt x="1470" y="1014"/>
                  </a:lnTo>
                  <a:lnTo>
                    <a:pt x="1372" y="946"/>
                  </a:lnTo>
                  <a:lnTo>
                    <a:pt x="1364" y="940"/>
                  </a:lnTo>
                  <a:lnTo>
                    <a:pt x="1277" y="880"/>
                  </a:lnTo>
                  <a:lnTo>
                    <a:pt x="1269" y="874"/>
                  </a:lnTo>
                  <a:lnTo>
                    <a:pt x="1195" y="823"/>
                  </a:lnTo>
                  <a:lnTo>
                    <a:pt x="1188" y="817"/>
                  </a:lnTo>
                  <a:lnTo>
                    <a:pt x="1121" y="771"/>
                  </a:lnTo>
                  <a:lnTo>
                    <a:pt x="1114" y="766"/>
                  </a:lnTo>
                  <a:lnTo>
                    <a:pt x="1052" y="724"/>
                  </a:lnTo>
                  <a:lnTo>
                    <a:pt x="1045" y="719"/>
                  </a:lnTo>
                  <a:lnTo>
                    <a:pt x="989" y="679"/>
                  </a:lnTo>
                  <a:lnTo>
                    <a:pt x="982" y="674"/>
                  </a:lnTo>
                  <a:lnTo>
                    <a:pt x="928" y="636"/>
                  </a:lnTo>
                  <a:lnTo>
                    <a:pt x="921" y="632"/>
                  </a:lnTo>
                  <a:lnTo>
                    <a:pt x="868" y="595"/>
                  </a:lnTo>
                  <a:lnTo>
                    <a:pt x="861" y="591"/>
                  </a:lnTo>
                  <a:lnTo>
                    <a:pt x="810" y="555"/>
                  </a:lnTo>
                  <a:lnTo>
                    <a:pt x="803" y="550"/>
                  </a:lnTo>
                  <a:lnTo>
                    <a:pt x="751" y="514"/>
                  </a:lnTo>
                  <a:lnTo>
                    <a:pt x="744" y="509"/>
                  </a:lnTo>
                  <a:lnTo>
                    <a:pt x="691" y="472"/>
                  </a:lnTo>
                  <a:lnTo>
                    <a:pt x="684" y="467"/>
                  </a:lnTo>
                  <a:lnTo>
                    <a:pt x="632" y="431"/>
                  </a:lnTo>
                  <a:lnTo>
                    <a:pt x="624" y="426"/>
                  </a:lnTo>
                  <a:lnTo>
                    <a:pt x="566" y="385"/>
                  </a:lnTo>
                  <a:lnTo>
                    <a:pt x="558" y="379"/>
                  </a:lnTo>
                  <a:lnTo>
                    <a:pt x="500" y="339"/>
                  </a:lnTo>
                  <a:lnTo>
                    <a:pt x="491" y="334"/>
                  </a:lnTo>
                  <a:lnTo>
                    <a:pt x="90" y="54"/>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6" name="Freeform 237"/>
            <p:cNvSpPr>
              <a:spLocks noChangeArrowheads="1"/>
            </p:cNvSpPr>
            <p:nvPr>
              <p:custDataLst>
                <p:tags r:id="rId232"/>
              </p:custDataLst>
            </p:nvPr>
          </p:nvSpPr>
          <p:spPr bwMode="auto">
            <a:xfrm>
              <a:off x="5102572" y="3417775"/>
              <a:ext cx="5638036" cy="3251227"/>
            </a:xfrm>
            <a:custGeom>
              <a:avLst/>
              <a:gdLst>
                <a:gd name="T0" fmla="*/ 4 w 2088"/>
                <a:gd name="T1" fmla="*/ 3 h 1204"/>
                <a:gd name="T2" fmla="*/ 1 w 2088"/>
                <a:gd name="T3" fmla="*/ 1 h 1204"/>
                <a:gd name="T4" fmla="*/ 90 w 2088"/>
                <a:gd name="T5" fmla="*/ 55 h 1204"/>
                <a:gd name="T6" fmla="*/ 549 w 2088"/>
                <a:gd name="T7" fmla="*/ 321 h 1204"/>
                <a:gd name="T8" fmla="*/ 618 w 2088"/>
                <a:gd name="T9" fmla="*/ 361 h 1204"/>
                <a:gd name="T10" fmla="*/ 686 w 2088"/>
                <a:gd name="T11" fmla="*/ 401 h 1204"/>
                <a:gd name="T12" fmla="*/ 746 w 2088"/>
                <a:gd name="T13" fmla="*/ 436 h 1204"/>
                <a:gd name="T14" fmla="*/ 805 w 2088"/>
                <a:gd name="T15" fmla="*/ 470 h 1204"/>
                <a:gd name="T16" fmla="*/ 863 w 2088"/>
                <a:gd name="T17" fmla="*/ 504 h 1204"/>
                <a:gd name="T18" fmla="*/ 919 w 2088"/>
                <a:gd name="T19" fmla="*/ 536 h 1204"/>
                <a:gd name="T20" fmla="*/ 976 w 2088"/>
                <a:gd name="T21" fmla="*/ 569 h 1204"/>
                <a:gd name="T22" fmla="*/ 1033 w 2088"/>
                <a:gd name="T23" fmla="*/ 602 h 1204"/>
                <a:gd name="T24" fmla="*/ 1092 w 2088"/>
                <a:gd name="T25" fmla="*/ 636 h 1204"/>
                <a:gd name="T26" fmla="*/ 1153 w 2088"/>
                <a:gd name="T27" fmla="*/ 672 h 1204"/>
                <a:gd name="T28" fmla="*/ 1219 w 2088"/>
                <a:gd name="T29" fmla="*/ 710 h 1204"/>
                <a:gd name="T30" fmla="*/ 1291 w 2088"/>
                <a:gd name="T31" fmla="*/ 751 h 1204"/>
                <a:gd name="T32" fmla="*/ 1372 w 2088"/>
                <a:gd name="T33" fmla="*/ 799 h 1204"/>
                <a:gd name="T34" fmla="*/ 1460 w 2088"/>
                <a:gd name="T35" fmla="*/ 850 h 1204"/>
                <a:gd name="T36" fmla="*/ 1565 w 2088"/>
                <a:gd name="T37" fmla="*/ 910 h 1204"/>
                <a:gd name="T38" fmla="*/ 1688 w 2088"/>
                <a:gd name="T39" fmla="*/ 982 h 1204"/>
                <a:gd name="T40" fmla="*/ 1841 w 2088"/>
                <a:gd name="T41" fmla="*/ 1071 h 1204"/>
                <a:gd name="T42" fmla="*/ 2038 w 2088"/>
                <a:gd name="T43" fmla="*/ 1185 h 1204"/>
                <a:gd name="T44" fmla="*/ 2088 w 2088"/>
                <a:gd name="T45" fmla="*/ 1204 h 1204"/>
                <a:gd name="T46" fmla="*/ 2015 w 2088"/>
                <a:gd name="T47" fmla="*/ 1162 h 1204"/>
                <a:gd name="T48" fmla="*/ 1823 w 2088"/>
                <a:gd name="T49" fmla="*/ 1050 h 1204"/>
                <a:gd name="T50" fmla="*/ 1673 w 2088"/>
                <a:gd name="T51" fmla="*/ 964 h 1204"/>
                <a:gd name="T52" fmla="*/ 1552 w 2088"/>
                <a:gd name="T53" fmla="*/ 893 h 1204"/>
                <a:gd name="T54" fmla="*/ 1451 w 2088"/>
                <a:gd name="T55" fmla="*/ 834 h 1204"/>
                <a:gd name="T56" fmla="*/ 1364 w 2088"/>
                <a:gd name="T57" fmla="*/ 784 h 1204"/>
                <a:gd name="T58" fmla="*/ 1284 w 2088"/>
                <a:gd name="T59" fmla="*/ 738 h 1204"/>
                <a:gd name="T60" fmla="*/ 1214 w 2088"/>
                <a:gd name="T61" fmla="*/ 697 h 1204"/>
                <a:gd name="T62" fmla="*/ 1149 w 2088"/>
                <a:gd name="T63" fmla="*/ 659 h 1204"/>
                <a:gd name="T64" fmla="*/ 1088 w 2088"/>
                <a:gd name="T65" fmla="*/ 624 h 1204"/>
                <a:gd name="T66" fmla="*/ 1030 w 2088"/>
                <a:gd name="T67" fmla="*/ 590 h 1204"/>
                <a:gd name="T68" fmla="*/ 973 w 2088"/>
                <a:gd name="T69" fmla="*/ 558 h 1204"/>
                <a:gd name="T70" fmla="*/ 918 w 2088"/>
                <a:gd name="T71" fmla="*/ 525 h 1204"/>
                <a:gd name="T72" fmla="*/ 862 w 2088"/>
                <a:gd name="T73" fmla="*/ 493 h 1204"/>
                <a:gd name="T74" fmla="*/ 804 w 2088"/>
                <a:gd name="T75" fmla="*/ 459 h 1204"/>
                <a:gd name="T76" fmla="*/ 746 w 2088"/>
                <a:gd name="T77" fmla="*/ 425 h 1204"/>
                <a:gd name="T78" fmla="*/ 686 w 2088"/>
                <a:gd name="T79" fmla="*/ 391 h 1204"/>
                <a:gd name="T80" fmla="*/ 618 w 2088"/>
                <a:gd name="T81" fmla="*/ 352 h 1204"/>
                <a:gd name="T82" fmla="*/ 550 w 2088"/>
                <a:gd name="T83" fmla="*/ 312 h 1204"/>
                <a:gd name="T84" fmla="*/ 11 w 2088"/>
                <a:gd name="T8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8" h="1204">
                  <a:moveTo>
                    <a:pt x="11" y="0"/>
                  </a:moveTo>
                  <a:lnTo>
                    <a:pt x="4" y="3"/>
                  </a:lnTo>
                  <a:lnTo>
                    <a:pt x="2" y="0"/>
                  </a:lnTo>
                  <a:lnTo>
                    <a:pt x="1" y="1"/>
                  </a:lnTo>
                  <a:lnTo>
                    <a:pt x="0" y="3"/>
                  </a:lnTo>
                  <a:lnTo>
                    <a:pt x="90" y="55"/>
                  </a:lnTo>
                  <a:lnTo>
                    <a:pt x="539" y="316"/>
                  </a:lnTo>
                  <a:lnTo>
                    <a:pt x="549" y="321"/>
                  </a:lnTo>
                  <a:lnTo>
                    <a:pt x="609" y="356"/>
                  </a:lnTo>
                  <a:lnTo>
                    <a:pt x="618" y="361"/>
                  </a:lnTo>
                  <a:lnTo>
                    <a:pt x="678" y="396"/>
                  </a:lnTo>
                  <a:lnTo>
                    <a:pt x="686" y="401"/>
                  </a:lnTo>
                  <a:lnTo>
                    <a:pt x="738" y="431"/>
                  </a:lnTo>
                  <a:lnTo>
                    <a:pt x="746" y="436"/>
                  </a:lnTo>
                  <a:lnTo>
                    <a:pt x="797" y="466"/>
                  </a:lnTo>
                  <a:lnTo>
                    <a:pt x="805" y="470"/>
                  </a:lnTo>
                  <a:lnTo>
                    <a:pt x="856" y="499"/>
                  </a:lnTo>
                  <a:lnTo>
                    <a:pt x="863" y="504"/>
                  </a:lnTo>
                  <a:lnTo>
                    <a:pt x="912" y="532"/>
                  </a:lnTo>
                  <a:lnTo>
                    <a:pt x="919" y="536"/>
                  </a:lnTo>
                  <a:lnTo>
                    <a:pt x="968" y="565"/>
                  </a:lnTo>
                  <a:lnTo>
                    <a:pt x="976" y="569"/>
                  </a:lnTo>
                  <a:lnTo>
                    <a:pt x="1026" y="598"/>
                  </a:lnTo>
                  <a:lnTo>
                    <a:pt x="1033" y="602"/>
                  </a:lnTo>
                  <a:lnTo>
                    <a:pt x="1084" y="632"/>
                  </a:lnTo>
                  <a:lnTo>
                    <a:pt x="1092" y="636"/>
                  </a:lnTo>
                  <a:lnTo>
                    <a:pt x="1146" y="668"/>
                  </a:lnTo>
                  <a:lnTo>
                    <a:pt x="1153" y="672"/>
                  </a:lnTo>
                  <a:lnTo>
                    <a:pt x="1212" y="706"/>
                  </a:lnTo>
                  <a:lnTo>
                    <a:pt x="1219" y="710"/>
                  </a:lnTo>
                  <a:lnTo>
                    <a:pt x="1283" y="747"/>
                  </a:lnTo>
                  <a:lnTo>
                    <a:pt x="1291" y="751"/>
                  </a:lnTo>
                  <a:lnTo>
                    <a:pt x="1364" y="794"/>
                  </a:lnTo>
                  <a:lnTo>
                    <a:pt x="1372" y="799"/>
                  </a:lnTo>
                  <a:lnTo>
                    <a:pt x="1451" y="845"/>
                  </a:lnTo>
                  <a:lnTo>
                    <a:pt x="1460" y="850"/>
                  </a:lnTo>
                  <a:lnTo>
                    <a:pt x="1555" y="905"/>
                  </a:lnTo>
                  <a:lnTo>
                    <a:pt x="1565" y="910"/>
                  </a:lnTo>
                  <a:lnTo>
                    <a:pt x="1678" y="976"/>
                  </a:lnTo>
                  <a:lnTo>
                    <a:pt x="1688" y="982"/>
                  </a:lnTo>
                  <a:lnTo>
                    <a:pt x="1829" y="1064"/>
                  </a:lnTo>
                  <a:lnTo>
                    <a:pt x="1841" y="1071"/>
                  </a:lnTo>
                  <a:lnTo>
                    <a:pt x="2024" y="1176"/>
                  </a:lnTo>
                  <a:lnTo>
                    <a:pt x="2038" y="1185"/>
                  </a:lnTo>
                  <a:lnTo>
                    <a:pt x="2071" y="1204"/>
                  </a:lnTo>
                  <a:lnTo>
                    <a:pt x="2088" y="1204"/>
                  </a:lnTo>
                  <a:lnTo>
                    <a:pt x="2030" y="1170"/>
                  </a:lnTo>
                  <a:lnTo>
                    <a:pt x="2015" y="1162"/>
                  </a:lnTo>
                  <a:lnTo>
                    <a:pt x="1835" y="1057"/>
                  </a:lnTo>
                  <a:lnTo>
                    <a:pt x="1823" y="1050"/>
                  </a:lnTo>
                  <a:lnTo>
                    <a:pt x="1685" y="970"/>
                  </a:lnTo>
                  <a:lnTo>
                    <a:pt x="1673" y="964"/>
                  </a:lnTo>
                  <a:lnTo>
                    <a:pt x="1562" y="899"/>
                  </a:lnTo>
                  <a:lnTo>
                    <a:pt x="1552" y="893"/>
                  </a:lnTo>
                  <a:lnTo>
                    <a:pt x="1460" y="839"/>
                  </a:lnTo>
                  <a:lnTo>
                    <a:pt x="1451" y="834"/>
                  </a:lnTo>
                  <a:lnTo>
                    <a:pt x="1372" y="789"/>
                  </a:lnTo>
                  <a:lnTo>
                    <a:pt x="1364" y="784"/>
                  </a:lnTo>
                  <a:lnTo>
                    <a:pt x="1292" y="742"/>
                  </a:lnTo>
                  <a:lnTo>
                    <a:pt x="1284" y="738"/>
                  </a:lnTo>
                  <a:lnTo>
                    <a:pt x="1222" y="701"/>
                  </a:lnTo>
                  <a:lnTo>
                    <a:pt x="1214" y="697"/>
                  </a:lnTo>
                  <a:lnTo>
                    <a:pt x="1156" y="663"/>
                  </a:lnTo>
                  <a:lnTo>
                    <a:pt x="1149" y="659"/>
                  </a:lnTo>
                  <a:lnTo>
                    <a:pt x="1095" y="628"/>
                  </a:lnTo>
                  <a:lnTo>
                    <a:pt x="1088" y="624"/>
                  </a:lnTo>
                  <a:lnTo>
                    <a:pt x="1037" y="594"/>
                  </a:lnTo>
                  <a:lnTo>
                    <a:pt x="1030" y="590"/>
                  </a:lnTo>
                  <a:lnTo>
                    <a:pt x="980" y="562"/>
                  </a:lnTo>
                  <a:lnTo>
                    <a:pt x="973" y="558"/>
                  </a:lnTo>
                  <a:lnTo>
                    <a:pt x="925" y="530"/>
                  </a:lnTo>
                  <a:lnTo>
                    <a:pt x="918" y="525"/>
                  </a:lnTo>
                  <a:lnTo>
                    <a:pt x="869" y="497"/>
                  </a:lnTo>
                  <a:lnTo>
                    <a:pt x="862" y="493"/>
                  </a:lnTo>
                  <a:lnTo>
                    <a:pt x="812" y="464"/>
                  </a:lnTo>
                  <a:lnTo>
                    <a:pt x="804" y="459"/>
                  </a:lnTo>
                  <a:lnTo>
                    <a:pt x="753" y="430"/>
                  </a:lnTo>
                  <a:lnTo>
                    <a:pt x="746" y="425"/>
                  </a:lnTo>
                  <a:lnTo>
                    <a:pt x="694" y="396"/>
                  </a:lnTo>
                  <a:lnTo>
                    <a:pt x="686" y="391"/>
                  </a:lnTo>
                  <a:lnTo>
                    <a:pt x="627" y="357"/>
                  </a:lnTo>
                  <a:lnTo>
                    <a:pt x="618" y="352"/>
                  </a:lnTo>
                  <a:lnTo>
                    <a:pt x="559" y="318"/>
                  </a:lnTo>
                  <a:lnTo>
                    <a:pt x="550" y="312"/>
                  </a:lnTo>
                  <a:lnTo>
                    <a:pt x="23" y="7"/>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7" name="Freeform 238"/>
            <p:cNvSpPr>
              <a:spLocks noChangeArrowheads="1"/>
            </p:cNvSpPr>
            <p:nvPr>
              <p:custDataLst>
                <p:tags r:id="rId233"/>
              </p:custDataLst>
            </p:nvPr>
          </p:nvSpPr>
          <p:spPr bwMode="auto">
            <a:xfrm>
              <a:off x="5102572" y="3417775"/>
              <a:ext cx="5638036" cy="3251227"/>
            </a:xfrm>
            <a:custGeom>
              <a:avLst/>
              <a:gdLst>
                <a:gd name="T0" fmla="*/ 4 w 2088"/>
                <a:gd name="T1" fmla="*/ 3 h 1204"/>
                <a:gd name="T2" fmla="*/ 1 w 2088"/>
                <a:gd name="T3" fmla="*/ 1 h 1204"/>
                <a:gd name="T4" fmla="*/ 90 w 2088"/>
                <a:gd name="T5" fmla="*/ 55 h 1204"/>
                <a:gd name="T6" fmla="*/ 549 w 2088"/>
                <a:gd name="T7" fmla="*/ 321 h 1204"/>
                <a:gd name="T8" fmla="*/ 618 w 2088"/>
                <a:gd name="T9" fmla="*/ 361 h 1204"/>
                <a:gd name="T10" fmla="*/ 686 w 2088"/>
                <a:gd name="T11" fmla="*/ 401 h 1204"/>
                <a:gd name="T12" fmla="*/ 746 w 2088"/>
                <a:gd name="T13" fmla="*/ 436 h 1204"/>
                <a:gd name="T14" fmla="*/ 805 w 2088"/>
                <a:gd name="T15" fmla="*/ 470 h 1204"/>
                <a:gd name="T16" fmla="*/ 863 w 2088"/>
                <a:gd name="T17" fmla="*/ 504 h 1204"/>
                <a:gd name="T18" fmla="*/ 919 w 2088"/>
                <a:gd name="T19" fmla="*/ 536 h 1204"/>
                <a:gd name="T20" fmla="*/ 976 w 2088"/>
                <a:gd name="T21" fmla="*/ 569 h 1204"/>
                <a:gd name="T22" fmla="*/ 1033 w 2088"/>
                <a:gd name="T23" fmla="*/ 602 h 1204"/>
                <a:gd name="T24" fmla="*/ 1092 w 2088"/>
                <a:gd name="T25" fmla="*/ 636 h 1204"/>
                <a:gd name="T26" fmla="*/ 1153 w 2088"/>
                <a:gd name="T27" fmla="*/ 672 h 1204"/>
                <a:gd name="T28" fmla="*/ 1219 w 2088"/>
                <a:gd name="T29" fmla="*/ 710 h 1204"/>
                <a:gd name="T30" fmla="*/ 1291 w 2088"/>
                <a:gd name="T31" fmla="*/ 751 h 1204"/>
                <a:gd name="T32" fmla="*/ 1372 w 2088"/>
                <a:gd name="T33" fmla="*/ 799 h 1204"/>
                <a:gd name="T34" fmla="*/ 1460 w 2088"/>
                <a:gd name="T35" fmla="*/ 850 h 1204"/>
                <a:gd name="T36" fmla="*/ 1565 w 2088"/>
                <a:gd name="T37" fmla="*/ 910 h 1204"/>
                <a:gd name="T38" fmla="*/ 1688 w 2088"/>
                <a:gd name="T39" fmla="*/ 982 h 1204"/>
                <a:gd name="T40" fmla="*/ 1841 w 2088"/>
                <a:gd name="T41" fmla="*/ 1071 h 1204"/>
                <a:gd name="T42" fmla="*/ 2038 w 2088"/>
                <a:gd name="T43" fmla="*/ 1185 h 1204"/>
                <a:gd name="T44" fmla="*/ 2088 w 2088"/>
                <a:gd name="T45" fmla="*/ 1204 h 1204"/>
                <a:gd name="T46" fmla="*/ 2015 w 2088"/>
                <a:gd name="T47" fmla="*/ 1162 h 1204"/>
                <a:gd name="T48" fmla="*/ 1823 w 2088"/>
                <a:gd name="T49" fmla="*/ 1050 h 1204"/>
                <a:gd name="T50" fmla="*/ 1673 w 2088"/>
                <a:gd name="T51" fmla="*/ 964 h 1204"/>
                <a:gd name="T52" fmla="*/ 1552 w 2088"/>
                <a:gd name="T53" fmla="*/ 893 h 1204"/>
                <a:gd name="T54" fmla="*/ 1451 w 2088"/>
                <a:gd name="T55" fmla="*/ 834 h 1204"/>
                <a:gd name="T56" fmla="*/ 1364 w 2088"/>
                <a:gd name="T57" fmla="*/ 784 h 1204"/>
                <a:gd name="T58" fmla="*/ 1284 w 2088"/>
                <a:gd name="T59" fmla="*/ 738 h 1204"/>
                <a:gd name="T60" fmla="*/ 1214 w 2088"/>
                <a:gd name="T61" fmla="*/ 697 h 1204"/>
                <a:gd name="T62" fmla="*/ 1149 w 2088"/>
                <a:gd name="T63" fmla="*/ 659 h 1204"/>
                <a:gd name="T64" fmla="*/ 1088 w 2088"/>
                <a:gd name="T65" fmla="*/ 624 h 1204"/>
                <a:gd name="T66" fmla="*/ 1030 w 2088"/>
                <a:gd name="T67" fmla="*/ 590 h 1204"/>
                <a:gd name="T68" fmla="*/ 973 w 2088"/>
                <a:gd name="T69" fmla="*/ 558 h 1204"/>
                <a:gd name="T70" fmla="*/ 918 w 2088"/>
                <a:gd name="T71" fmla="*/ 525 h 1204"/>
                <a:gd name="T72" fmla="*/ 862 w 2088"/>
                <a:gd name="T73" fmla="*/ 493 h 1204"/>
                <a:gd name="T74" fmla="*/ 804 w 2088"/>
                <a:gd name="T75" fmla="*/ 459 h 1204"/>
                <a:gd name="T76" fmla="*/ 746 w 2088"/>
                <a:gd name="T77" fmla="*/ 425 h 1204"/>
                <a:gd name="T78" fmla="*/ 686 w 2088"/>
                <a:gd name="T79" fmla="*/ 391 h 1204"/>
                <a:gd name="T80" fmla="*/ 618 w 2088"/>
                <a:gd name="T81" fmla="*/ 352 h 1204"/>
                <a:gd name="T82" fmla="*/ 550 w 2088"/>
                <a:gd name="T83" fmla="*/ 312 h 1204"/>
                <a:gd name="T84" fmla="*/ 11 w 2088"/>
                <a:gd name="T8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8" h="1204">
                  <a:moveTo>
                    <a:pt x="11" y="0"/>
                  </a:moveTo>
                  <a:lnTo>
                    <a:pt x="4" y="3"/>
                  </a:lnTo>
                  <a:lnTo>
                    <a:pt x="2" y="0"/>
                  </a:lnTo>
                  <a:lnTo>
                    <a:pt x="1" y="1"/>
                  </a:lnTo>
                  <a:lnTo>
                    <a:pt x="0" y="3"/>
                  </a:lnTo>
                  <a:lnTo>
                    <a:pt x="90" y="55"/>
                  </a:lnTo>
                  <a:lnTo>
                    <a:pt x="539" y="316"/>
                  </a:lnTo>
                  <a:lnTo>
                    <a:pt x="549" y="321"/>
                  </a:lnTo>
                  <a:lnTo>
                    <a:pt x="609" y="356"/>
                  </a:lnTo>
                  <a:lnTo>
                    <a:pt x="618" y="361"/>
                  </a:lnTo>
                  <a:lnTo>
                    <a:pt x="678" y="396"/>
                  </a:lnTo>
                  <a:lnTo>
                    <a:pt x="686" y="401"/>
                  </a:lnTo>
                  <a:lnTo>
                    <a:pt x="738" y="431"/>
                  </a:lnTo>
                  <a:lnTo>
                    <a:pt x="746" y="436"/>
                  </a:lnTo>
                  <a:lnTo>
                    <a:pt x="797" y="466"/>
                  </a:lnTo>
                  <a:lnTo>
                    <a:pt x="805" y="470"/>
                  </a:lnTo>
                  <a:lnTo>
                    <a:pt x="856" y="499"/>
                  </a:lnTo>
                  <a:lnTo>
                    <a:pt x="863" y="504"/>
                  </a:lnTo>
                  <a:lnTo>
                    <a:pt x="912" y="532"/>
                  </a:lnTo>
                  <a:lnTo>
                    <a:pt x="919" y="536"/>
                  </a:lnTo>
                  <a:lnTo>
                    <a:pt x="968" y="565"/>
                  </a:lnTo>
                  <a:lnTo>
                    <a:pt x="976" y="569"/>
                  </a:lnTo>
                  <a:lnTo>
                    <a:pt x="1026" y="598"/>
                  </a:lnTo>
                  <a:lnTo>
                    <a:pt x="1033" y="602"/>
                  </a:lnTo>
                  <a:lnTo>
                    <a:pt x="1084" y="632"/>
                  </a:lnTo>
                  <a:lnTo>
                    <a:pt x="1092" y="636"/>
                  </a:lnTo>
                  <a:lnTo>
                    <a:pt x="1146" y="668"/>
                  </a:lnTo>
                  <a:lnTo>
                    <a:pt x="1153" y="672"/>
                  </a:lnTo>
                  <a:lnTo>
                    <a:pt x="1212" y="706"/>
                  </a:lnTo>
                  <a:lnTo>
                    <a:pt x="1219" y="710"/>
                  </a:lnTo>
                  <a:lnTo>
                    <a:pt x="1283" y="747"/>
                  </a:lnTo>
                  <a:lnTo>
                    <a:pt x="1291" y="751"/>
                  </a:lnTo>
                  <a:lnTo>
                    <a:pt x="1364" y="794"/>
                  </a:lnTo>
                  <a:lnTo>
                    <a:pt x="1372" y="799"/>
                  </a:lnTo>
                  <a:lnTo>
                    <a:pt x="1451" y="845"/>
                  </a:lnTo>
                  <a:lnTo>
                    <a:pt x="1460" y="850"/>
                  </a:lnTo>
                  <a:lnTo>
                    <a:pt x="1555" y="905"/>
                  </a:lnTo>
                  <a:lnTo>
                    <a:pt x="1565" y="910"/>
                  </a:lnTo>
                  <a:lnTo>
                    <a:pt x="1678" y="976"/>
                  </a:lnTo>
                  <a:lnTo>
                    <a:pt x="1688" y="982"/>
                  </a:lnTo>
                  <a:lnTo>
                    <a:pt x="1829" y="1064"/>
                  </a:lnTo>
                  <a:lnTo>
                    <a:pt x="1841" y="1071"/>
                  </a:lnTo>
                  <a:lnTo>
                    <a:pt x="2024" y="1176"/>
                  </a:lnTo>
                  <a:lnTo>
                    <a:pt x="2038" y="1185"/>
                  </a:lnTo>
                  <a:lnTo>
                    <a:pt x="2071" y="1204"/>
                  </a:lnTo>
                  <a:lnTo>
                    <a:pt x="2088" y="1204"/>
                  </a:lnTo>
                  <a:lnTo>
                    <a:pt x="2030" y="1170"/>
                  </a:lnTo>
                  <a:lnTo>
                    <a:pt x="2015" y="1162"/>
                  </a:lnTo>
                  <a:lnTo>
                    <a:pt x="1835" y="1057"/>
                  </a:lnTo>
                  <a:lnTo>
                    <a:pt x="1823" y="1050"/>
                  </a:lnTo>
                  <a:lnTo>
                    <a:pt x="1685" y="970"/>
                  </a:lnTo>
                  <a:lnTo>
                    <a:pt x="1673" y="964"/>
                  </a:lnTo>
                  <a:lnTo>
                    <a:pt x="1562" y="899"/>
                  </a:lnTo>
                  <a:lnTo>
                    <a:pt x="1552" y="893"/>
                  </a:lnTo>
                  <a:lnTo>
                    <a:pt x="1460" y="839"/>
                  </a:lnTo>
                  <a:lnTo>
                    <a:pt x="1451" y="834"/>
                  </a:lnTo>
                  <a:lnTo>
                    <a:pt x="1372" y="789"/>
                  </a:lnTo>
                  <a:lnTo>
                    <a:pt x="1364" y="784"/>
                  </a:lnTo>
                  <a:lnTo>
                    <a:pt x="1292" y="742"/>
                  </a:lnTo>
                  <a:lnTo>
                    <a:pt x="1284" y="738"/>
                  </a:lnTo>
                  <a:lnTo>
                    <a:pt x="1222" y="701"/>
                  </a:lnTo>
                  <a:lnTo>
                    <a:pt x="1214" y="697"/>
                  </a:lnTo>
                  <a:lnTo>
                    <a:pt x="1156" y="663"/>
                  </a:lnTo>
                  <a:lnTo>
                    <a:pt x="1149" y="659"/>
                  </a:lnTo>
                  <a:lnTo>
                    <a:pt x="1095" y="628"/>
                  </a:lnTo>
                  <a:lnTo>
                    <a:pt x="1088" y="624"/>
                  </a:lnTo>
                  <a:lnTo>
                    <a:pt x="1037" y="594"/>
                  </a:lnTo>
                  <a:lnTo>
                    <a:pt x="1030" y="590"/>
                  </a:lnTo>
                  <a:lnTo>
                    <a:pt x="980" y="562"/>
                  </a:lnTo>
                  <a:lnTo>
                    <a:pt x="973" y="558"/>
                  </a:lnTo>
                  <a:lnTo>
                    <a:pt x="925" y="530"/>
                  </a:lnTo>
                  <a:lnTo>
                    <a:pt x="918" y="525"/>
                  </a:lnTo>
                  <a:lnTo>
                    <a:pt x="869" y="497"/>
                  </a:lnTo>
                  <a:lnTo>
                    <a:pt x="862" y="493"/>
                  </a:lnTo>
                  <a:lnTo>
                    <a:pt x="812" y="464"/>
                  </a:lnTo>
                  <a:lnTo>
                    <a:pt x="804" y="459"/>
                  </a:lnTo>
                  <a:lnTo>
                    <a:pt x="753" y="430"/>
                  </a:lnTo>
                  <a:lnTo>
                    <a:pt x="746" y="425"/>
                  </a:lnTo>
                  <a:lnTo>
                    <a:pt x="694" y="396"/>
                  </a:lnTo>
                  <a:lnTo>
                    <a:pt x="686" y="391"/>
                  </a:lnTo>
                  <a:lnTo>
                    <a:pt x="627" y="357"/>
                  </a:lnTo>
                  <a:lnTo>
                    <a:pt x="618" y="352"/>
                  </a:lnTo>
                  <a:lnTo>
                    <a:pt x="559" y="318"/>
                  </a:lnTo>
                  <a:lnTo>
                    <a:pt x="550" y="312"/>
                  </a:lnTo>
                  <a:lnTo>
                    <a:pt x="23" y="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8" name="Freeform 239"/>
            <p:cNvSpPr>
              <a:spLocks noChangeArrowheads="1"/>
            </p:cNvSpPr>
            <p:nvPr>
              <p:custDataLst>
                <p:tags r:id="rId234"/>
              </p:custDataLst>
            </p:nvPr>
          </p:nvSpPr>
          <p:spPr bwMode="auto">
            <a:xfrm>
              <a:off x="5108680" y="175499"/>
              <a:ext cx="5610549" cy="3251228"/>
            </a:xfrm>
            <a:custGeom>
              <a:avLst/>
              <a:gdLst>
                <a:gd name="T0" fmla="*/ 2061 w 2078"/>
                <a:gd name="T1" fmla="*/ 0 h 1204"/>
                <a:gd name="T2" fmla="*/ 2021 w 2078"/>
                <a:gd name="T3" fmla="*/ 23 h 1204"/>
                <a:gd name="T4" fmla="*/ 1826 w 2078"/>
                <a:gd name="T5" fmla="*/ 136 h 1204"/>
                <a:gd name="T6" fmla="*/ 1674 w 2078"/>
                <a:gd name="T7" fmla="*/ 224 h 1204"/>
                <a:gd name="T8" fmla="*/ 1551 w 2078"/>
                <a:gd name="T9" fmla="*/ 296 h 1204"/>
                <a:gd name="T10" fmla="*/ 1448 w 2078"/>
                <a:gd name="T11" fmla="*/ 356 h 1204"/>
                <a:gd name="T12" fmla="*/ 1359 w 2078"/>
                <a:gd name="T13" fmla="*/ 407 h 1204"/>
                <a:gd name="T14" fmla="*/ 1280 w 2078"/>
                <a:gd name="T15" fmla="*/ 453 h 1204"/>
                <a:gd name="T16" fmla="*/ 1208 w 2078"/>
                <a:gd name="T17" fmla="*/ 495 h 1204"/>
                <a:gd name="T18" fmla="*/ 1143 w 2078"/>
                <a:gd name="T19" fmla="*/ 533 h 1204"/>
                <a:gd name="T20" fmla="*/ 1081 w 2078"/>
                <a:gd name="T21" fmla="*/ 569 h 1204"/>
                <a:gd name="T22" fmla="*/ 1021 w 2078"/>
                <a:gd name="T23" fmla="*/ 603 h 1204"/>
                <a:gd name="T24" fmla="*/ 964 w 2078"/>
                <a:gd name="T25" fmla="*/ 636 h 1204"/>
                <a:gd name="T26" fmla="*/ 907 w 2078"/>
                <a:gd name="T27" fmla="*/ 669 h 1204"/>
                <a:gd name="T28" fmla="*/ 851 w 2078"/>
                <a:gd name="T29" fmla="*/ 702 h 1204"/>
                <a:gd name="T30" fmla="*/ 794 w 2078"/>
                <a:gd name="T31" fmla="*/ 735 h 1204"/>
                <a:gd name="T32" fmla="*/ 735 w 2078"/>
                <a:gd name="T33" fmla="*/ 770 h 1204"/>
                <a:gd name="T34" fmla="*/ 671 w 2078"/>
                <a:gd name="T35" fmla="*/ 806 h 1204"/>
                <a:gd name="T36" fmla="*/ 605 w 2078"/>
                <a:gd name="T37" fmla="*/ 845 h 1204"/>
                <a:gd name="T38" fmla="*/ 534 w 2078"/>
                <a:gd name="T39" fmla="*/ 885 h 1204"/>
                <a:gd name="T40" fmla="*/ 2 w 2078"/>
                <a:gd name="T41" fmla="*/ 1204 h 1204"/>
                <a:gd name="T42" fmla="*/ 2 w 2078"/>
                <a:gd name="T43" fmla="*/ 1204 h 1204"/>
                <a:gd name="T44" fmla="*/ 11 w 2078"/>
                <a:gd name="T45" fmla="*/ 1199 h 1204"/>
                <a:gd name="T46" fmla="*/ 554 w 2078"/>
                <a:gd name="T47" fmla="*/ 884 h 1204"/>
                <a:gd name="T48" fmla="*/ 623 w 2078"/>
                <a:gd name="T49" fmla="*/ 844 h 1204"/>
                <a:gd name="T50" fmla="*/ 687 w 2078"/>
                <a:gd name="T51" fmla="*/ 806 h 1204"/>
                <a:gd name="T52" fmla="*/ 750 w 2078"/>
                <a:gd name="T53" fmla="*/ 771 h 1204"/>
                <a:gd name="T54" fmla="*/ 809 w 2078"/>
                <a:gd name="T55" fmla="*/ 737 h 1204"/>
                <a:gd name="T56" fmla="*/ 865 w 2078"/>
                <a:gd name="T57" fmla="*/ 704 h 1204"/>
                <a:gd name="T58" fmla="*/ 921 w 2078"/>
                <a:gd name="T59" fmla="*/ 671 h 1204"/>
                <a:gd name="T60" fmla="*/ 976 w 2078"/>
                <a:gd name="T61" fmla="*/ 639 h 1204"/>
                <a:gd name="T62" fmla="*/ 1033 w 2078"/>
                <a:gd name="T63" fmla="*/ 607 h 1204"/>
                <a:gd name="T64" fmla="*/ 1091 w 2078"/>
                <a:gd name="T65" fmla="*/ 572 h 1204"/>
                <a:gd name="T66" fmla="*/ 1153 w 2078"/>
                <a:gd name="T67" fmla="*/ 537 h 1204"/>
                <a:gd name="T68" fmla="*/ 1218 w 2078"/>
                <a:gd name="T69" fmla="*/ 499 h 1204"/>
                <a:gd name="T70" fmla="*/ 1289 w 2078"/>
                <a:gd name="T71" fmla="*/ 458 h 1204"/>
                <a:gd name="T72" fmla="*/ 1368 w 2078"/>
                <a:gd name="T73" fmla="*/ 412 h 1204"/>
                <a:gd name="T74" fmla="*/ 1456 w 2078"/>
                <a:gd name="T75" fmla="*/ 361 h 1204"/>
                <a:gd name="T76" fmla="*/ 1559 w 2078"/>
                <a:gd name="T77" fmla="*/ 301 h 1204"/>
                <a:gd name="T78" fmla="*/ 1681 w 2078"/>
                <a:gd name="T79" fmla="*/ 230 h 1204"/>
                <a:gd name="T80" fmla="*/ 1833 w 2078"/>
                <a:gd name="T81" fmla="*/ 142 h 1204"/>
                <a:gd name="T82" fmla="*/ 2027 w 2078"/>
                <a:gd name="T83" fmla="*/ 29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8" h="1204">
                  <a:moveTo>
                    <a:pt x="2078" y="0"/>
                  </a:moveTo>
                  <a:lnTo>
                    <a:pt x="2061" y="0"/>
                  </a:lnTo>
                  <a:lnTo>
                    <a:pt x="2036" y="15"/>
                  </a:lnTo>
                  <a:lnTo>
                    <a:pt x="2021" y="23"/>
                  </a:lnTo>
                  <a:lnTo>
                    <a:pt x="1838" y="129"/>
                  </a:lnTo>
                  <a:lnTo>
                    <a:pt x="1826" y="136"/>
                  </a:lnTo>
                  <a:lnTo>
                    <a:pt x="1685" y="218"/>
                  </a:lnTo>
                  <a:lnTo>
                    <a:pt x="1674" y="224"/>
                  </a:lnTo>
                  <a:lnTo>
                    <a:pt x="1561" y="290"/>
                  </a:lnTo>
                  <a:lnTo>
                    <a:pt x="1551" y="296"/>
                  </a:lnTo>
                  <a:lnTo>
                    <a:pt x="1457" y="350"/>
                  </a:lnTo>
                  <a:lnTo>
                    <a:pt x="1448" y="356"/>
                  </a:lnTo>
                  <a:lnTo>
                    <a:pt x="1368" y="403"/>
                  </a:lnTo>
                  <a:lnTo>
                    <a:pt x="1359" y="407"/>
                  </a:lnTo>
                  <a:lnTo>
                    <a:pt x="1288" y="448"/>
                  </a:lnTo>
                  <a:lnTo>
                    <a:pt x="1280" y="453"/>
                  </a:lnTo>
                  <a:lnTo>
                    <a:pt x="1216" y="490"/>
                  </a:lnTo>
                  <a:lnTo>
                    <a:pt x="1208" y="495"/>
                  </a:lnTo>
                  <a:lnTo>
                    <a:pt x="1150" y="528"/>
                  </a:lnTo>
                  <a:lnTo>
                    <a:pt x="1143" y="533"/>
                  </a:lnTo>
                  <a:lnTo>
                    <a:pt x="1088" y="564"/>
                  </a:lnTo>
                  <a:lnTo>
                    <a:pt x="1081" y="569"/>
                  </a:lnTo>
                  <a:lnTo>
                    <a:pt x="1028" y="599"/>
                  </a:lnTo>
                  <a:lnTo>
                    <a:pt x="1021" y="603"/>
                  </a:lnTo>
                  <a:lnTo>
                    <a:pt x="971" y="632"/>
                  </a:lnTo>
                  <a:lnTo>
                    <a:pt x="964" y="636"/>
                  </a:lnTo>
                  <a:lnTo>
                    <a:pt x="915" y="665"/>
                  </a:lnTo>
                  <a:lnTo>
                    <a:pt x="907" y="669"/>
                  </a:lnTo>
                  <a:lnTo>
                    <a:pt x="859" y="697"/>
                  </a:lnTo>
                  <a:lnTo>
                    <a:pt x="851" y="702"/>
                  </a:lnTo>
                  <a:lnTo>
                    <a:pt x="802" y="731"/>
                  </a:lnTo>
                  <a:lnTo>
                    <a:pt x="794" y="735"/>
                  </a:lnTo>
                  <a:lnTo>
                    <a:pt x="742" y="765"/>
                  </a:lnTo>
                  <a:lnTo>
                    <a:pt x="735" y="770"/>
                  </a:lnTo>
                  <a:lnTo>
                    <a:pt x="679" y="802"/>
                  </a:lnTo>
                  <a:lnTo>
                    <a:pt x="671" y="806"/>
                  </a:lnTo>
                  <a:lnTo>
                    <a:pt x="613" y="840"/>
                  </a:lnTo>
                  <a:lnTo>
                    <a:pt x="605" y="845"/>
                  </a:lnTo>
                  <a:lnTo>
                    <a:pt x="544" y="880"/>
                  </a:lnTo>
                  <a:lnTo>
                    <a:pt x="534" y="885"/>
                  </a:lnTo>
                  <a:lnTo>
                    <a:pt x="86" y="1146"/>
                  </a:lnTo>
                  <a:lnTo>
                    <a:pt x="2" y="1204"/>
                  </a:lnTo>
                  <a:lnTo>
                    <a:pt x="0" y="1201"/>
                  </a:lnTo>
                  <a:lnTo>
                    <a:pt x="2" y="1204"/>
                  </a:lnTo>
                  <a:lnTo>
                    <a:pt x="9" y="1201"/>
                  </a:lnTo>
                  <a:lnTo>
                    <a:pt x="11" y="1199"/>
                  </a:lnTo>
                  <a:lnTo>
                    <a:pt x="545" y="890"/>
                  </a:lnTo>
                  <a:lnTo>
                    <a:pt x="554" y="884"/>
                  </a:lnTo>
                  <a:lnTo>
                    <a:pt x="614" y="849"/>
                  </a:lnTo>
                  <a:lnTo>
                    <a:pt x="623" y="844"/>
                  </a:lnTo>
                  <a:lnTo>
                    <a:pt x="679" y="811"/>
                  </a:lnTo>
                  <a:lnTo>
                    <a:pt x="687" y="806"/>
                  </a:lnTo>
                  <a:lnTo>
                    <a:pt x="742" y="775"/>
                  </a:lnTo>
                  <a:lnTo>
                    <a:pt x="750" y="771"/>
                  </a:lnTo>
                  <a:lnTo>
                    <a:pt x="800" y="741"/>
                  </a:lnTo>
                  <a:lnTo>
                    <a:pt x="809" y="737"/>
                  </a:lnTo>
                  <a:lnTo>
                    <a:pt x="857" y="708"/>
                  </a:lnTo>
                  <a:lnTo>
                    <a:pt x="865" y="704"/>
                  </a:lnTo>
                  <a:lnTo>
                    <a:pt x="913" y="676"/>
                  </a:lnTo>
                  <a:lnTo>
                    <a:pt x="921" y="671"/>
                  </a:lnTo>
                  <a:lnTo>
                    <a:pt x="969" y="643"/>
                  </a:lnTo>
                  <a:lnTo>
                    <a:pt x="976" y="639"/>
                  </a:lnTo>
                  <a:lnTo>
                    <a:pt x="1026" y="611"/>
                  </a:lnTo>
                  <a:lnTo>
                    <a:pt x="1033" y="607"/>
                  </a:lnTo>
                  <a:lnTo>
                    <a:pt x="1084" y="576"/>
                  </a:lnTo>
                  <a:lnTo>
                    <a:pt x="1091" y="572"/>
                  </a:lnTo>
                  <a:lnTo>
                    <a:pt x="1145" y="541"/>
                  </a:lnTo>
                  <a:lnTo>
                    <a:pt x="1153" y="537"/>
                  </a:lnTo>
                  <a:lnTo>
                    <a:pt x="1210" y="503"/>
                  </a:lnTo>
                  <a:lnTo>
                    <a:pt x="1218" y="499"/>
                  </a:lnTo>
                  <a:lnTo>
                    <a:pt x="1281" y="462"/>
                  </a:lnTo>
                  <a:lnTo>
                    <a:pt x="1289" y="458"/>
                  </a:lnTo>
                  <a:lnTo>
                    <a:pt x="1359" y="417"/>
                  </a:lnTo>
                  <a:lnTo>
                    <a:pt x="1368" y="412"/>
                  </a:lnTo>
                  <a:lnTo>
                    <a:pt x="1446" y="367"/>
                  </a:lnTo>
                  <a:lnTo>
                    <a:pt x="1456" y="361"/>
                  </a:lnTo>
                  <a:lnTo>
                    <a:pt x="1549" y="307"/>
                  </a:lnTo>
                  <a:lnTo>
                    <a:pt x="1559" y="301"/>
                  </a:lnTo>
                  <a:lnTo>
                    <a:pt x="1671" y="236"/>
                  </a:lnTo>
                  <a:lnTo>
                    <a:pt x="1681" y="230"/>
                  </a:lnTo>
                  <a:lnTo>
                    <a:pt x="1820" y="150"/>
                  </a:lnTo>
                  <a:lnTo>
                    <a:pt x="1833" y="142"/>
                  </a:lnTo>
                  <a:lnTo>
                    <a:pt x="2013" y="38"/>
                  </a:lnTo>
                  <a:lnTo>
                    <a:pt x="2027" y="29"/>
                  </a:lnTo>
                  <a:lnTo>
                    <a:pt x="20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9" name="Freeform 240"/>
            <p:cNvSpPr>
              <a:spLocks noChangeArrowheads="1"/>
            </p:cNvSpPr>
            <p:nvPr>
              <p:custDataLst>
                <p:tags r:id="rId235"/>
              </p:custDataLst>
            </p:nvPr>
          </p:nvSpPr>
          <p:spPr bwMode="auto">
            <a:xfrm>
              <a:off x="5108680" y="175499"/>
              <a:ext cx="5610549" cy="3251228"/>
            </a:xfrm>
            <a:custGeom>
              <a:avLst/>
              <a:gdLst>
                <a:gd name="T0" fmla="*/ 2061 w 2078"/>
                <a:gd name="T1" fmla="*/ 0 h 1204"/>
                <a:gd name="T2" fmla="*/ 2021 w 2078"/>
                <a:gd name="T3" fmla="*/ 23 h 1204"/>
                <a:gd name="T4" fmla="*/ 1826 w 2078"/>
                <a:gd name="T5" fmla="*/ 136 h 1204"/>
                <a:gd name="T6" fmla="*/ 1674 w 2078"/>
                <a:gd name="T7" fmla="*/ 224 h 1204"/>
                <a:gd name="T8" fmla="*/ 1551 w 2078"/>
                <a:gd name="T9" fmla="*/ 296 h 1204"/>
                <a:gd name="T10" fmla="*/ 1448 w 2078"/>
                <a:gd name="T11" fmla="*/ 356 h 1204"/>
                <a:gd name="T12" fmla="*/ 1359 w 2078"/>
                <a:gd name="T13" fmla="*/ 407 h 1204"/>
                <a:gd name="T14" fmla="*/ 1280 w 2078"/>
                <a:gd name="T15" fmla="*/ 453 h 1204"/>
                <a:gd name="T16" fmla="*/ 1208 w 2078"/>
                <a:gd name="T17" fmla="*/ 495 h 1204"/>
                <a:gd name="T18" fmla="*/ 1143 w 2078"/>
                <a:gd name="T19" fmla="*/ 533 h 1204"/>
                <a:gd name="T20" fmla="*/ 1081 w 2078"/>
                <a:gd name="T21" fmla="*/ 569 h 1204"/>
                <a:gd name="T22" fmla="*/ 1021 w 2078"/>
                <a:gd name="T23" fmla="*/ 603 h 1204"/>
                <a:gd name="T24" fmla="*/ 964 w 2078"/>
                <a:gd name="T25" fmla="*/ 636 h 1204"/>
                <a:gd name="T26" fmla="*/ 907 w 2078"/>
                <a:gd name="T27" fmla="*/ 669 h 1204"/>
                <a:gd name="T28" fmla="*/ 851 w 2078"/>
                <a:gd name="T29" fmla="*/ 702 h 1204"/>
                <a:gd name="T30" fmla="*/ 794 w 2078"/>
                <a:gd name="T31" fmla="*/ 735 h 1204"/>
                <a:gd name="T32" fmla="*/ 735 w 2078"/>
                <a:gd name="T33" fmla="*/ 770 h 1204"/>
                <a:gd name="T34" fmla="*/ 671 w 2078"/>
                <a:gd name="T35" fmla="*/ 806 h 1204"/>
                <a:gd name="T36" fmla="*/ 605 w 2078"/>
                <a:gd name="T37" fmla="*/ 845 h 1204"/>
                <a:gd name="T38" fmla="*/ 534 w 2078"/>
                <a:gd name="T39" fmla="*/ 885 h 1204"/>
                <a:gd name="T40" fmla="*/ 2 w 2078"/>
                <a:gd name="T41" fmla="*/ 1204 h 1204"/>
                <a:gd name="T42" fmla="*/ 2 w 2078"/>
                <a:gd name="T43" fmla="*/ 1204 h 1204"/>
                <a:gd name="T44" fmla="*/ 11 w 2078"/>
                <a:gd name="T45" fmla="*/ 1199 h 1204"/>
                <a:gd name="T46" fmla="*/ 554 w 2078"/>
                <a:gd name="T47" fmla="*/ 884 h 1204"/>
                <a:gd name="T48" fmla="*/ 623 w 2078"/>
                <a:gd name="T49" fmla="*/ 844 h 1204"/>
                <a:gd name="T50" fmla="*/ 687 w 2078"/>
                <a:gd name="T51" fmla="*/ 806 h 1204"/>
                <a:gd name="T52" fmla="*/ 750 w 2078"/>
                <a:gd name="T53" fmla="*/ 771 h 1204"/>
                <a:gd name="T54" fmla="*/ 809 w 2078"/>
                <a:gd name="T55" fmla="*/ 737 h 1204"/>
                <a:gd name="T56" fmla="*/ 865 w 2078"/>
                <a:gd name="T57" fmla="*/ 704 h 1204"/>
                <a:gd name="T58" fmla="*/ 921 w 2078"/>
                <a:gd name="T59" fmla="*/ 671 h 1204"/>
                <a:gd name="T60" fmla="*/ 976 w 2078"/>
                <a:gd name="T61" fmla="*/ 639 h 1204"/>
                <a:gd name="T62" fmla="*/ 1033 w 2078"/>
                <a:gd name="T63" fmla="*/ 607 h 1204"/>
                <a:gd name="T64" fmla="*/ 1091 w 2078"/>
                <a:gd name="T65" fmla="*/ 572 h 1204"/>
                <a:gd name="T66" fmla="*/ 1153 w 2078"/>
                <a:gd name="T67" fmla="*/ 537 h 1204"/>
                <a:gd name="T68" fmla="*/ 1218 w 2078"/>
                <a:gd name="T69" fmla="*/ 499 h 1204"/>
                <a:gd name="T70" fmla="*/ 1289 w 2078"/>
                <a:gd name="T71" fmla="*/ 458 h 1204"/>
                <a:gd name="T72" fmla="*/ 1368 w 2078"/>
                <a:gd name="T73" fmla="*/ 412 h 1204"/>
                <a:gd name="T74" fmla="*/ 1456 w 2078"/>
                <a:gd name="T75" fmla="*/ 361 h 1204"/>
                <a:gd name="T76" fmla="*/ 1559 w 2078"/>
                <a:gd name="T77" fmla="*/ 301 h 1204"/>
                <a:gd name="T78" fmla="*/ 1681 w 2078"/>
                <a:gd name="T79" fmla="*/ 230 h 1204"/>
                <a:gd name="T80" fmla="*/ 1833 w 2078"/>
                <a:gd name="T81" fmla="*/ 142 h 1204"/>
                <a:gd name="T82" fmla="*/ 2027 w 2078"/>
                <a:gd name="T83" fmla="*/ 29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8" h="1204">
                  <a:moveTo>
                    <a:pt x="2078" y="0"/>
                  </a:moveTo>
                  <a:lnTo>
                    <a:pt x="2061" y="0"/>
                  </a:lnTo>
                  <a:lnTo>
                    <a:pt x="2036" y="15"/>
                  </a:lnTo>
                  <a:lnTo>
                    <a:pt x="2021" y="23"/>
                  </a:lnTo>
                  <a:lnTo>
                    <a:pt x="1838" y="129"/>
                  </a:lnTo>
                  <a:lnTo>
                    <a:pt x="1826" y="136"/>
                  </a:lnTo>
                  <a:lnTo>
                    <a:pt x="1685" y="218"/>
                  </a:lnTo>
                  <a:lnTo>
                    <a:pt x="1674" y="224"/>
                  </a:lnTo>
                  <a:lnTo>
                    <a:pt x="1561" y="290"/>
                  </a:lnTo>
                  <a:lnTo>
                    <a:pt x="1551" y="296"/>
                  </a:lnTo>
                  <a:lnTo>
                    <a:pt x="1457" y="350"/>
                  </a:lnTo>
                  <a:lnTo>
                    <a:pt x="1448" y="356"/>
                  </a:lnTo>
                  <a:lnTo>
                    <a:pt x="1368" y="403"/>
                  </a:lnTo>
                  <a:lnTo>
                    <a:pt x="1359" y="407"/>
                  </a:lnTo>
                  <a:lnTo>
                    <a:pt x="1288" y="448"/>
                  </a:lnTo>
                  <a:lnTo>
                    <a:pt x="1280" y="453"/>
                  </a:lnTo>
                  <a:lnTo>
                    <a:pt x="1216" y="490"/>
                  </a:lnTo>
                  <a:lnTo>
                    <a:pt x="1208" y="495"/>
                  </a:lnTo>
                  <a:lnTo>
                    <a:pt x="1150" y="528"/>
                  </a:lnTo>
                  <a:lnTo>
                    <a:pt x="1143" y="533"/>
                  </a:lnTo>
                  <a:lnTo>
                    <a:pt x="1088" y="564"/>
                  </a:lnTo>
                  <a:lnTo>
                    <a:pt x="1081" y="569"/>
                  </a:lnTo>
                  <a:lnTo>
                    <a:pt x="1028" y="599"/>
                  </a:lnTo>
                  <a:lnTo>
                    <a:pt x="1021" y="603"/>
                  </a:lnTo>
                  <a:lnTo>
                    <a:pt x="971" y="632"/>
                  </a:lnTo>
                  <a:lnTo>
                    <a:pt x="964" y="636"/>
                  </a:lnTo>
                  <a:lnTo>
                    <a:pt x="915" y="665"/>
                  </a:lnTo>
                  <a:lnTo>
                    <a:pt x="907" y="669"/>
                  </a:lnTo>
                  <a:lnTo>
                    <a:pt x="859" y="697"/>
                  </a:lnTo>
                  <a:lnTo>
                    <a:pt x="851" y="702"/>
                  </a:lnTo>
                  <a:lnTo>
                    <a:pt x="802" y="731"/>
                  </a:lnTo>
                  <a:lnTo>
                    <a:pt x="794" y="735"/>
                  </a:lnTo>
                  <a:lnTo>
                    <a:pt x="742" y="765"/>
                  </a:lnTo>
                  <a:lnTo>
                    <a:pt x="735" y="770"/>
                  </a:lnTo>
                  <a:lnTo>
                    <a:pt x="679" y="802"/>
                  </a:lnTo>
                  <a:lnTo>
                    <a:pt x="671" y="806"/>
                  </a:lnTo>
                  <a:lnTo>
                    <a:pt x="613" y="840"/>
                  </a:lnTo>
                  <a:lnTo>
                    <a:pt x="605" y="845"/>
                  </a:lnTo>
                  <a:lnTo>
                    <a:pt x="544" y="880"/>
                  </a:lnTo>
                  <a:lnTo>
                    <a:pt x="534" y="885"/>
                  </a:lnTo>
                  <a:lnTo>
                    <a:pt x="86" y="1146"/>
                  </a:lnTo>
                  <a:lnTo>
                    <a:pt x="2" y="1204"/>
                  </a:lnTo>
                  <a:lnTo>
                    <a:pt x="0" y="1201"/>
                  </a:lnTo>
                  <a:lnTo>
                    <a:pt x="2" y="1204"/>
                  </a:lnTo>
                  <a:lnTo>
                    <a:pt x="9" y="1201"/>
                  </a:lnTo>
                  <a:lnTo>
                    <a:pt x="11" y="1199"/>
                  </a:lnTo>
                  <a:lnTo>
                    <a:pt x="545" y="890"/>
                  </a:lnTo>
                  <a:lnTo>
                    <a:pt x="554" y="884"/>
                  </a:lnTo>
                  <a:lnTo>
                    <a:pt x="614" y="849"/>
                  </a:lnTo>
                  <a:lnTo>
                    <a:pt x="623" y="844"/>
                  </a:lnTo>
                  <a:lnTo>
                    <a:pt x="679" y="811"/>
                  </a:lnTo>
                  <a:lnTo>
                    <a:pt x="687" y="806"/>
                  </a:lnTo>
                  <a:lnTo>
                    <a:pt x="742" y="775"/>
                  </a:lnTo>
                  <a:lnTo>
                    <a:pt x="750" y="771"/>
                  </a:lnTo>
                  <a:lnTo>
                    <a:pt x="800" y="741"/>
                  </a:lnTo>
                  <a:lnTo>
                    <a:pt x="809" y="737"/>
                  </a:lnTo>
                  <a:lnTo>
                    <a:pt x="857" y="708"/>
                  </a:lnTo>
                  <a:lnTo>
                    <a:pt x="865" y="704"/>
                  </a:lnTo>
                  <a:lnTo>
                    <a:pt x="913" y="676"/>
                  </a:lnTo>
                  <a:lnTo>
                    <a:pt x="921" y="671"/>
                  </a:lnTo>
                  <a:lnTo>
                    <a:pt x="969" y="643"/>
                  </a:lnTo>
                  <a:lnTo>
                    <a:pt x="976" y="639"/>
                  </a:lnTo>
                  <a:lnTo>
                    <a:pt x="1026" y="611"/>
                  </a:lnTo>
                  <a:lnTo>
                    <a:pt x="1033" y="607"/>
                  </a:lnTo>
                  <a:lnTo>
                    <a:pt x="1084" y="576"/>
                  </a:lnTo>
                  <a:lnTo>
                    <a:pt x="1091" y="572"/>
                  </a:lnTo>
                  <a:lnTo>
                    <a:pt x="1145" y="541"/>
                  </a:lnTo>
                  <a:lnTo>
                    <a:pt x="1153" y="537"/>
                  </a:lnTo>
                  <a:lnTo>
                    <a:pt x="1210" y="503"/>
                  </a:lnTo>
                  <a:lnTo>
                    <a:pt x="1218" y="499"/>
                  </a:lnTo>
                  <a:lnTo>
                    <a:pt x="1281" y="462"/>
                  </a:lnTo>
                  <a:lnTo>
                    <a:pt x="1289" y="458"/>
                  </a:lnTo>
                  <a:lnTo>
                    <a:pt x="1359" y="417"/>
                  </a:lnTo>
                  <a:lnTo>
                    <a:pt x="1368" y="412"/>
                  </a:lnTo>
                  <a:lnTo>
                    <a:pt x="1446" y="367"/>
                  </a:lnTo>
                  <a:lnTo>
                    <a:pt x="1456" y="361"/>
                  </a:lnTo>
                  <a:lnTo>
                    <a:pt x="1549" y="307"/>
                  </a:lnTo>
                  <a:lnTo>
                    <a:pt x="1559" y="301"/>
                  </a:lnTo>
                  <a:lnTo>
                    <a:pt x="1671" y="236"/>
                  </a:lnTo>
                  <a:lnTo>
                    <a:pt x="1681" y="230"/>
                  </a:lnTo>
                  <a:lnTo>
                    <a:pt x="1820" y="150"/>
                  </a:lnTo>
                  <a:lnTo>
                    <a:pt x="1833" y="142"/>
                  </a:lnTo>
                  <a:lnTo>
                    <a:pt x="2013" y="38"/>
                  </a:lnTo>
                  <a:lnTo>
                    <a:pt x="2027" y="29"/>
                  </a:lnTo>
                  <a:lnTo>
                    <a:pt x="20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0" name="Freeform 241"/>
            <p:cNvSpPr>
              <a:spLocks noChangeArrowheads="1"/>
            </p:cNvSpPr>
            <p:nvPr>
              <p:custDataLst>
                <p:tags r:id="rId236"/>
              </p:custDataLst>
            </p:nvPr>
          </p:nvSpPr>
          <p:spPr bwMode="auto">
            <a:xfrm>
              <a:off x="5108680" y="175499"/>
              <a:ext cx="4682075" cy="3251228"/>
            </a:xfrm>
            <a:custGeom>
              <a:avLst/>
              <a:gdLst>
                <a:gd name="T0" fmla="*/ 1719 w 1734"/>
                <a:gd name="T1" fmla="*/ 0 h 1204"/>
                <a:gd name="T2" fmla="*/ 1596 w 1734"/>
                <a:gd name="T3" fmla="*/ 86 h 1204"/>
                <a:gd name="T4" fmla="*/ 1467 w 1734"/>
                <a:gd name="T5" fmla="*/ 176 h 1204"/>
                <a:gd name="T6" fmla="*/ 1359 w 1734"/>
                <a:gd name="T7" fmla="*/ 250 h 1204"/>
                <a:gd name="T8" fmla="*/ 1265 w 1734"/>
                <a:gd name="T9" fmla="*/ 316 h 1204"/>
                <a:gd name="T10" fmla="*/ 1183 w 1734"/>
                <a:gd name="T11" fmla="*/ 373 h 1204"/>
                <a:gd name="T12" fmla="*/ 1107 w 1734"/>
                <a:gd name="T13" fmla="*/ 425 h 1204"/>
                <a:gd name="T14" fmla="*/ 1038 w 1734"/>
                <a:gd name="T15" fmla="*/ 474 h 1204"/>
                <a:gd name="T16" fmla="*/ 974 w 1734"/>
                <a:gd name="T17" fmla="*/ 519 h 1204"/>
                <a:gd name="T18" fmla="*/ 911 w 1734"/>
                <a:gd name="T19" fmla="*/ 562 h 1204"/>
                <a:gd name="T20" fmla="*/ 852 w 1734"/>
                <a:gd name="T21" fmla="*/ 603 h 1204"/>
                <a:gd name="T22" fmla="*/ 792 w 1734"/>
                <a:gd name="T23" fmla="*/ 645 h 1204"/>
                <a:gd name="T24" fmla="*/ 733 w 1734"/>
                <a:gd name="T25" fmla="*/ 685 h 1204"/>
                <a:gd name="T26" fmla="*/ 673 w 1734"/>
                <a:gd name="T27" fmla="*/ 727 h 1204"/>
                <a:gd name="T28" fmla="*/ 610 w 1734"/>
                <a:gd name="T29" fmla="*/ 771 h 1204"/>
                <a:gd name="T30" fmla="*/ 545 w 1734"/>
                <a:gd name="T31" fmla="*/ 816 h 1204"/>
                <a:gd name="T32" fmla="*/ 477 w 1734"/>
                <a:gd name="T33" fmla="*/ 863 h 1204"/>
                <a:gd name="T34" fmla="*/ 2 w 1734"/>
                <a:gd name="T35" fmla="*/ 1204 h 1204"/>
                <a:gd name="T36" fmla="*/ 2 w 1734"/>
                <a:gd name="T37" fmla="*/ 1204 h 1204"/>
                <a:gd name="T38" fmla="*/ 487 w 1734"/>
                <a:gd name="T39" fmla="*/ 867 h 1204"/>
                <a:gd name="T40" fmla="*/ 554 w 1734"/>
                <a:gd name="T41" fmla="*/ 821 h 1204"/>
                <a:gd name="T42" fmla="*/ 618 w 1734"/>
                <a:gd name="T43" fmla="*/ 776 h 1204"/>
                <a:gd name="T44" fmla="*/ 681 w 1734"/>
                <a:gd name="T45" fmla="*/ 733 h 1204"/>
                <a:gd name="T46" fmla="*/ 740 w 1734"/>
                <a:gd name="T47" fmla="*/ 691 h 1204"/>
                <a:gd name="T48" fmla="*/ 799 w 1734"/>
                <a:gd name="T49" fmla="*/ 650 h 1204"/>
                <a:gd name="T50" fmla="*/ 857 w 1734"/>
                <a:gd name="T51" fmla="*/ 609 h 1204"/>
                <a:gd name="T52" fmla="*/ 916 w 1734"/>
                <a:gd name="T53" fmla="*/ 569 h 1204"/>
                <a:gd name="T54" fmla="*/ 978 w 1734"/>
                <a:gd name="T55" fmla="*/ 526 h 1204"/>
                <a:gd name="T56" fmla="*/ 1042 w 1734"/>
                <a:gd name="T57" fmla="*/ 481 h 1204"/>
                <a:gd name="T58" fmla="*/ 1110 w 1734"/>
                <a:gd name="T59" fmla="*/ 433 h 1204"/>
                <a:gd name="T60" fmla="*/ 1184 w 1734"/>
                <a:gd name="T61" fmla="*/ 382 h 1204"/>
                <a:gd name="T62" fmla="*/ 1267 w 1734"/>
                <a:gd name="T63" fmla="*/ 325 h 1204"/>
                <a:gd name="T64" fmla="*/ 1359 w 1734"/>
                <a:gd name="T65" fmla="*/ 261 h 1204"/>
                <a:gd name="T66" fmla="*/ 1466 w 1734"/>
                <a:gd name="T67" fmla="*/ 187 h 1204"/>
                <a:gd name="T68" fmla="*/ 1593 w 1734"/>
                <a:gd name="T69" fmla="*/ 98 h 1204"/>
                <a:gd name="T70" fmla="*/ 1734 w 1734"/>
                <a:gd name="T7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34" h="1204">
                  <a:moveTo>
                    <a:pt x="1734" y="0"/>
                  </a:moveTo>
                  <a:lnTo>
                    <a:pt x="1719" y="0"/>
                  </a:lnTo>
                  <a:lnTo>
                    <a:pt x="1606" y="79"/>
                  </a:lnTo>
                  <a:lnTo>
                    <a:pt x="1596" y="86"/>
                  </a:lnTo>
                  <a:lnTo>
                    <a:pt x="1476" y="170"/>
                  </a:lnTo>
                  <a:lnTo>
                    <a:pt x="1467" y="176"/>
                  </a:lnTo>
                  <a:lnTo>
                    <a:pt x="1368" y="245"/>
                  </a:lnTo>
                  <a:lnTo>
                    <a:pt x="1359" y="250"/>
                  </a:lnTo>
                  <a:lnTo>
                    <a:pt x="1273" y="310"/>
                  </a:lnTo>
                  <a:lnTo>
                    <a:pt x="1265" y="316"/>
                  </a:lnTo>
                  <a:lnTo>
                    <a:pt x="1190" y="368"/>
                  </a:lnTo>
                  <a:lnTo>
                    <a:pt x="1183" y="373"/>
                  </a:lnTo>
                  <a:lnTo>
                    <a:pt x="1115" y="420"/>
                  </a:lnTo>
                  <a:lnTo>
                    <a:pt x="1107" y="425"/>
                  </a:lnTo>
                  <a:lnTo>
                    <a:pt x="1045" y="469"/>
                  </a:lnTo>
                  <a:lnTo>
                    <a:pt x="1038" y="474"/>
                  </a:lnTo>
                  <a:lnTo>
                    <a:pt x="981" y="514"/>
                  </a:lnTo>
                  <a:lnTo>
                    <a:pt x="974" y="519"/>
                  </a:lnTo>
                  <a:lnTo>
                    <a:pt x="919" y="557"/>
                  </a:lnTo>
                  <a:lnTo>
                    <a:pt x="911" y="562"/>
                  </a:lnTo>
                  <a:lnTo>
                    <a:pt x="859" y="598"/>
                  </a:lnTo>
                  <a:lnTo>
                    <a:pt x="852" y="603"/>
                  </a:lnTo>
                  <a:lnTo>
                    <a:pt x="799" y="640"/>
                  </a:lnTo>
                  <a:lnTo>
                    <a:pt x="792" y="645"/>
                  </a:lnTo>
                  <a:lnTo>
                    <a:pt x="740" y="681"/>
                  </a:lnTo>
                  <a:lnTo>
                    <a:pt x="733" y="685"/>
                  </a:lnTo>
                  <a:lnTo>
                    <a:pt x="681" y="722"/>
                  </a:lnTo>
                  <a:lnTo>
                    <a:pt x="673" y="727"/>
                  </a:lnTo>
                  <a:lnTo>
                    <a:pt x="618" y="766"/>
                  </a:lnTo>
                  <a:lnTo>
                    <a:pt x="610" y="771"/>
                  </a:lnTo>
                  <a:lnTo>
                    <a:pt x="553" y="811"/>
                  </a:lnTo>
                  <a:lnTo>
                    <a:pt x="545" y="816"/>
                  </a:lnTo>
                  <a:lnTo>
                    <a:pt x="486" y="858"/>
                  </a:lnTo>
                  <a:lnTo>
                    <a:pt x="477" y="863"/>
                  </a:lnTo>
                  <a:lnTo>
                    <a:pt x="78" y="1141"/>
                  </a:lnTo>
                  <a:lnTo>
                    <a:pt x="2" y="1204"/>
                  </a:lnTo>
                  <a:lnTo>
                    <a:pt x="0" y="1201"/>
                  </a:lnTo>
                  <a:lnTo>
                    <a:pt x="2" y="1204"/>
                  </a:lnTo>
                  <a:lnTo>
                    <a:pt x="86" y="1146"/>
                  </a:lnTo>
                  <a:lnTo>
                    <a:pt x="487" y="867"/>
                  </a:lnTo>
                  <a:lnTo>
                    <a:pt x="495" y="861"/>
                  </a:lnTo>
                  <a:lnTo>
                    <a:pt x="554" y="821"/>
                  </a:lnTo>
                  <a:lnTo>
                    <a:pt x="562" y="815"/>
                  </a:lnTo>
                  <a:lnTo>
                    <a:pt x="618" y="776"/>
                  </a:lnTo>
                  <a:lnTo>
                    <a:pt x="625" y="771"/>
                  </a:lnTo>
                  <a:lnTo>
                    <a:pt x="681" y="733"/>
                  </a:lnTo>
                  <a:lnTo>
                    <a:pt x="688" y="727"/>
                  </a:lnTo>
                  <a:lnTo>
                    <a:pt x="740" y="691"/>
                  </a:lnTo>
                  <a:lnTo>
                    <a:pt x="747" y="686"/>
                  </a:lnTo>
                  <a:lnTo>
                    <a:pt x="799" y="650"/>
                  </a:lnTo>
                  <a:lnTo>
                    <a:pt x="806" y="645"/>
                  </a:lnTo>
                  <a:lnTo>
                    <a:pt x="857" y="609"/>
                  </a:lnTo>
                  <a:lnTo>
                    <a:pt x="864" y="605"/>
                  </a:lnTo>
                  <a:lnTo>
                    <a:pt x="916" y="569"/>
                  </a:lnTo>
                  <a:lnTo>
                    <a:pt x="923" y="564"/>
                  </a:lnTo>
                  <a:lnTo>
                    <a:pt x="978" y="526"/>
                  </a:lnTo>
                  <a:lnTo>
                    <a:pt x="985" y="521"/>
                  </a:lnTo>
                  <a:lnTo>
                    <a:pt x="1042" y="481"/>
                  </a:lnTo>
                  <a:lnTo>
                    <a:pt x="1049" y="476"/>
                  </a:lnTo>
                  <a:lnTo>
                    <a:pt x="1110" y="433"/>
                  </a:lnTo>
                  <a:lnTo>
                    <a:pt x="1117" y="429"/>
                  </a:lnTo>
                  <a:lnTo>
                    <a:pt x="1184" y="382"/>
                  </a:lnTo>
                  <a:lnTo>
                    <a:pt x="1192" y="377"/>
                  </a:lnTo>
                  <a:lnTo>
                    <a:pt x="1267" y="325"/>
                  </a:lnTo>
                  <a:lnTo>
                    <a:pt x="1274" y="319"/>
                  </a:lnTo>
                  <a:lnTo>
                    <a:pt x="1359" y="261"/>
                  </a:lnTo>
                  <a:lnTo>
                    <a:pt x="1368" y="255"/>
                  </a:lnTo>
                  <a:lnTo>
                    <a:pt x="1466" y="187"/>
                  </a:lnTo>
                  <a:lnTo>
                    <a:pt x="1475" y="180"/>
                  </a:lnTo>
                  <a:lnTo>
                    <a:pt x="1593" y="98"/>
                  </a:lnTo>
                  <a:lnTo>
                    <a:pt x="1604" y="91"/>
                  </a:lnTo>
                  <a:lnTo>
                    <a:pt x="173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1" name="Freeform 242"/>
            <p:cNvSpPr>
              <a:spLocks noChangeArrowheads="1"/>
            </p:cNvSpPr>
            <p:nvPr>
              <p:custDataLst>
                <p:tags r:id="rId237"/>
              </p:custDataLst>
            </p:nvPr>
          </p:nvSpPr>
          <p:spPr bwMode="auto">
            <a:xfrm>
              <a:off x="5108680" y="175499"/>
              <a:ext cx="4682075" cy="3251228"/>
            </a:xfrm>
            <a:custGeom>
              <a:avLst/>
              <a:gdLst>
                <a:gd name="T0" fmla="*/ 1719 w 1734"/>
                <a:gd name="T1" fmla="*/ 0 h 1204"/>
                <a:gd name="T2" fmla="*/ 1596 w 1734"/>
                <a:gd name="T3" fmla="*/ 86 h 1204"/>
                <a:gd name="T4" fmla="*/ 1467 w 1734"/>
                <a:gd name="T5" fmla="*/ 176 h 1204"/>
                <a:gd name="T6" fmla="*/ 1359 w 1734"/>
                <a:gd name="T7" fmla="*/ 250 h 1204"/>
                <a:gd name="T8" fmla="*/ 1265 w 1734"/>
                <a:gd name="T9" fmla="*/ 316 h 1204"/>
                <a:gd name="T10" fmla="*/ 1183 w 1734"/>
                <a:gd name="T11" fmla="*/ 373 h 1204"/>
                <a:gd name="T12" fmla="*/ 1107 w 1734"/>
                <a:gd name="T13" fmla="*/ 425 h 1204"/>
                <a:gd name="T14" fmla="*/ 1038 w 1734"/>
                <a:gd name="T15" fmla="*/ 474 h 1204"/>
                <a:gd name="T16" fmla="*/ 974 w 1734"/>
                <a:gd name="T17" fmla="*/ 519 h 1204"/>
                <a:gd name="T18" fmla="*/ 911 w 1734"/>
                <a:gd name="T19" fmla="*/ 562 h 1204"/>
                <a:gd name="T20" fmla="*/ 852 w 1734"/>
                <a:gd name="T21" fmla="*/ 603 h 1204"/>
                <a:gd name="T22" fmla="*/ 792 w 1734"/>
                <a:gd name="T23" fmla="*/ 645 h 1204"/>
                <a:gd name="T24" fmla="*/ 733 w 1734"/>
                <a:gd name="T25" fmla="*/ 685 h 1204"/>
                <a:gd name="T26" fmla="*/ 673 w 1734"/>
                <a:gd name="T27" fmla="*/ 727 h 1204"/>
                <a:gd name="T28" fmla="*/ 610 w 1734"/>
                <a:gd name="T29" fmla="*/ 771 h 1204"/>
                <a:gd name="T30" fmla="*/ 545 w 1734"/>
                <a:gd name="T31" fmla="*/ 816 h 1204"/>
                <a:gd name="T32" fmla="*/ 477 w 1734"/>
                <a:gd name="T33" fmla="*/ 863 h 1204"/>
                <a:gd name="T34" fmla="*/ 2 w 1734"/>
                <a:gd name="T35" fmla="*/ 1204 h 1204"/>
                <a:gd name="T36" fmla="*/ 2 w 1734"/>
                <a:gd name="T37" fmla="*/ 1204 h 1204"/>
                <a:gd name="T38" fmla="*/ 487 w 1734"/>
                <a:gd name="T39" fmla="*/ 867 h 1204"/>
                <a:gd name="T40" fmla="*/ 554 w 1734"/>
                <a:gd name="T41" fmla="*/ 821 h 1204"/>
                <a:gd name="T42" fmla="*/ 618 w 1734"/>
                <a:gd name="T43" fmla="*/ 776 h 1204"/>
                <a:gd name="T44" fmla="*/ 681 w 1734"/>
                <a:gd name="T45" fmla="*/ 733 h 1204"/>
                <a:gd name="T46" fmla="*/ 740 w 1734"/>
                <a:gd name="T47" fmla="*/ 691 h 1204"/>
                <a:gd name="T48" fmla="*/ 799 w 1734"/>
                <a:gd name="T49" fmla="*/ 650 h 1204"/>
                <a:gd name="T50" fmla="*/ 857 w 1734"/>
                <a:gd name="T51" fmla="*/ 609 h 1204"/>
                <a:gd name="T52" fmla="*/ 916 w 1734"/>
                <a:gd name="T53" fmla="*/ 569 h 1204"/>
                <a:gd name="T54" fmla="*/ 978 w 1734"/>
                <a:gd name="T55" fmla="*/ 526 h 1204"/>
                <a:gd name="T56" fmla="*/ 1042 w 1734"/>
                <a:gd name="T57" fmla="*/ 481 h 1204"/>
                <a:gd name="T58" fmla="*/ 1110 w 1734"/>
                <a:gd name="T59" fmla="*/ 433 h 1204"/>
                <a:gd name="T60" fmla="*/ 1184 w 1734"/>
                <a:gd name="T61" fmla="*/ 382 h 1204"/>
                <a:gd name="T62" fmla="*/ 1267 w 1734"/>
                <a:gd name="T63" fmla="*/ 325 h 1204"/>
                <a:gd name="T64" fmla="*/ 1359 w 1734"/>
                <a:gd name="T65" fmla="*/ 261 h 1204"/>
                <a:gd name="T66" fmla="*/ 1466 w 1734"/>
                <a:gd name="T67" fmla="*/ 187 h 1204"/>
                <a:gd name="T68" fmla="*/ 1593 w 1734"/>
                <a:gd name="T69" fmla="*/ 98 h 1204"/>
                <a:gd name="T70" fmla="*/ 1734 w 1734"/>
                <a:gd name="T7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34" h="1204">
                  <a:moveTo>
                    <a:pt x="1734" y="0"/>
                  </a:moveTo>
                  <a:lnTo>
                    <a:pt x="1719" y="0"/>
                  </a:lnTo>
                  <a:lnTo>
                    <a:pt x="1606" y="79"/>
                  </a:lnTo>
                  <a:lnTo>
                    <a:pt x="1596" y="86"/>
                  </a:lnTo>
                  <a:lnTo>
                    <a:pt x="1476" y="170"/>
                  </a:lnTo>
                  <a:lnTo>
                    <a:pt x="1467" y="176"/>
                  </a:lnTo>
                  <a:lnTo>
                    <a:pt x="1368" y="245"/>
                  </a:lnTo>
                  <a:lnTo>
                    <a:pt x="1359" y="250"/>
                  </a:lnTo>
                  <a:lnTo>
                    <a:pt x="1273" y="310"/>
                  </a:lnTo>
                  <a:lnTo>
                    <a:pt x="1265" y="316"/>
                  </a:lnTo>
                  <a:lnTo>
                    <a:pt x="1190" y="368"/>
                  </a:lnTo>
                  <a:lnTo>
                    <a:pt x="1183" y="373"/>
                  </a:lnTo>
                  <a:lnTo>
                    <a:pt x="1115" y="420"/>
                  </a:lnTo>
                  <a:lnTo>
                    <a:pt x="1107" y="425"/>
                  </a:lnTo>
                  <a:lnTo>
                    <a:pt x="1045" y="469"/>
                  </a:lnTo>
                  <a:lnTo>
                    <a:pt x="1038" y="474"/>
                  </a:lnTo>
                  <a:lnTo>
                    <a:pt x="981" y="514"/>
                  </a:lnTo>
                  <a:lnTo>
                    <a:pt x="974" y="519"/>
                  </a:lnTo>
                  <a:lnTo>
                    <a:pt x="919" y="557"/>
                  </a:lnTo>
                  <a:lnTo>
                    <a:pt x="911" y="562"/>
                  </a:lnTo>
                  <a:lnTo>
                    <a:pt x="859" y="598"/>
                  </a:lnTo>
                  <a:lnTo>
                    <a:pt x="852" y="603"/>
                  </a:lnTo>
                  <a:lnTo>
                    <a:pt x="799" y="640"/>
                  </a:lnTo>
                  <a:lnTo>
                    <a:pt x="792" y="645"/>
                  </a:lnTo>
                  <a:lnTo>
                    <a:pt x="740" y="681"/>
                  </a:lnTo>
                  <a:lnTo>
                    <a:pt x="733" y="685"/>
                  </a:lnTo>
                  <a:lnTo>
                    <a:pt x="681" y="722"/>
                  </a:lnTo>
                  <a:lnTo>
                    <a:pt x="673" y="727"/>
                  </a:lnTo>
                  <a:lnTo>
                    <a:pt x="618" y="766"/>
                  </a:lnTo>
                  <a:lnTo>
                    <a:pt x="610" y="771"/>
                  </a:lnTo>
                  <a:lnTo>
                    <a:pt x="553" y="811"/>
                  </a:lnTo>
                  <a:lnTo>
                    <a:pt x="545" y="816"/>
                  </a:lnTo>
                  <a:lnTo>
                    <a:pt x="486" y="858"/>
                  </a:lnTo>
                  <a:lnTo>
                    <a:pt x="477" y="863"/>
                  </a:lnTo>
                  <a:lnTo>
                    <a:pt x="78" y="1141"/>
                  </a:lnTo>
                  <a:lnTo>
                    <a:pt x="2" y="1204"/>
                  </a:lnTo>
                  <a:lnTo>
                    <a:pt x="0" y="1201"/>
                  </a:lnTo>
                  <a:lnTo>
                    <a:pt x="2" y="1204"/>
                  </a:lnTo>
                  <a:lnTo>
                    <a:pt x="86" y="1146"/>
                  </a:lnTo>
                  <a:lnTo>
                    <a:pt x="487" y="867"/>
                  </a:lnTo>
                  <a:lnTo>
                    <a:pt x="495" y="861"/>
                  </a:lnTo>
                  <a:lnTo>
                    <a:pt x="554" y="821"/>
                  </a:lnTo>
                  <a:lnTo>
                    <a:pt x="562" y="815"/>
                  </a:lnTo>
                  <a:lnTo>
                    <a:pt x="618" y="776"/>
                  </a:lnTo>
                  <a:lnTo>
                    <a:pt x="625" y="771"/>
                  </a:lnTo>
                  <a:lnTo>
                    <a:pt x="681" y="733"/>
                  </a:lnTo>
                  <a:lnTo>
                    <a:pt x="688" y="727"/>
                  </a:lnTo>
                  <a:lnTo>
                    <a:pt x="740" y="691"/>
                  </a:lnTo>
                  <a:lnTo>
                    <a:pt x="747" y="686"/>
                  </a:lnTo>
                  <a:lnTo>
                    <a:pt x="799" y="650"/>
                  </a:lnTo>
                  <a:lnTo>
                    <a:pt x="806" y="645"/>
                  </a:lnTo>
                  <a:lnTo>
                    <a:pt x="857" y="609"/>
                  </a:lnTo>
                  <a:lnTo>
                    <a:pt x="864" y="605"/>
                  </a:lnTo>
                  <a:lnTo>
                    <a:pt x="916" y="569"/>
                  </a:lnTo>
                  <a:lnTo>
                    <a:pt x="923" y="564"/>
                  </a:lnTo>
                  <a:lnTo>
                    <a:pt x="978" y="526"/>
                  </a:lnTo>
                  <a:lnTo>
                    <a:pt x="985" y="521"/>
                  </a:lnTo>
                  <a:lnTo>
                    <a:pt x="1042" y="481"/>
                  </a:lnTo>
                  <a:lnTo>
                    <a:pt x="1049" y="476"/>
                  </a:lnTo>
                  <a:lnTo>
                    <a:pt x="1110" y="433"/>
                  </a:lnTo>
                  <a:lnTo>
                    <a:pt x="1117" y="429"/>
                  </a:lnTo>
                  <a:lnTo>
                    <a:pt x="1184" y="382"/>
                  </a:lnTo>
                  <a:lnTo>
                    <a:pt x="1192" y="377"/>
                  </a:lnTo>
                  <a:lnTo>
                    <a:pt x="1267" y="325"/>
                  </a:lnTo>
                  <a:lnTo>
                    <a:pt x="1274" y="319"/>
                  </a:lnTo>
                  <a:lnTo>
                    <a:pt x="1359" y="261"/>
                  </a:lnTo>
                  <a:lnTo>
                    <a:pt x="1368" y="255"/>
                  </a:lnTo>
                  <a:lnTo>
                    <a:pt x="1466" y="187"/>
                  </a:lnTo>
                  <a:lnTo>
                    <a:pt x="1475" y="180"/>
                  </a:lnTo>
                  <a:lnTo>
                    <a:pt x="1593" y="98"/>
                  </a:lnTo>
                  <a:lnTo>
                    <a:pt x="1604" y="91"/>
                  </a:lnTo>
                  <a:lnTo>
                    <a:pt x="1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2" name="Freeform 243"/>
            <p:cNvSpPr>
              <a:spLocks noChangeArrowheads="1"/>
            </p:cNvSpPr>
            <p:nvPr>
              <p:custDataLst>
                <p:tags r:id="rId238"/>
              </p:custDataLst>
            </p:nvPr>
          </p:nvSpPr>
          <p:spPr bwMode="auto">
            <a:xfrm>
              <a:off x="5108680" y="175499"/>
              <a:ext cx="3930744" cy="3251228"/>
            </a:xfrm>
            <a:custGeom>
              <a:avLst/>
              <a:gdLst>
                <a:gd name="T0" fmla="*/ 1442 w 1456"/>
                <a:gd name="T1" fmla="*/ 0 h 1204"/>
                <a:gd name="T2" fmla="*/ 1359 w 1456"/>
                <a:gd name="T3" fmla="*/ 69 h 1204"/>
                <a:gd name="T4" fmla="*/ 1249 w 1456"/>
                <a:gd name="T5" fmla="*/ 160 h 1204"/>
                <a:gd name="T6" fmla="*/ 1154 w 1456"/>
                <a:gd name="T7" fmla="*/ 239 h 1204"/>
                <a:gd name="T8" fmla="*/ 1070 w 1456"/>
                <a:gd name="T9" fmla="*/ 308 h 1204"/>
                <a:gd name="T10" fmla="*/ 994 w 1456"/>
                <a:gd name="T11" fmla="*/ 372 h 1204"/>
                <a:gd name="T12" fmla="*/ 923 w 1456"/>
                <a:gd name="T13" fmla="*/ 429 h 1204"/>
                <a:gd name="T14" fmla="*/ 858 w 1456"/>
                <a:gd name="T15" fmla="*/ 484 h 1204"/>
                <a:gd name="T16" fmla="*/ 795 w 1456"/>
                <a:gd name="T17" fmla="*/ 536 h 1204"/>
                <a:gd name="T18" fmla="*/ 734 w 1456"/>
                <a:gd name="T19" fmla="*/ 587 h 1204"/>
                <a:gd name="T20" fmla="*/ 674 w 1456"/>
                <a:gd name="T21" fmla="*/ 636 h 1204"/>
                <a:gd name="T22" fmla="*/ 614 w 1456"/>
                <a:gd name="T23" fmla="*/ 686 h 1204"/>
                <a:gd name="T24" fmla="*/ 552 w 1456"/>
                <a:gd name="T25" fmla="*/ 738 h 1204"/>
                <a:gd name="T26" fmla="*/ 489 w 1456"/>
                <a:gd name="T27" fmla="*/ 790 h 1204"/>
                <a:gd name="T28" fmla="*/ 424 w 1456"/>
                <a:gd name="T29" fmla="*/ 843 h 1204"/>
                <a:gd name="T30" fmla="*/ 2 w 1456"/>
                <a:gd name="T31" fmla="*/ 1204 h 1204"/>
                <a:gd name="T32" fmla="*/ 2 w 1456"/>
                <a:gd name="T33" fmla="*/ 1204 h 1204"/>
                <a:gd name="T34" fmla="*/ 434 w 1456"/>
                <a:gd name="T35" fmla="*/ 847 h 1204"/>
                <a:gd name="T36" fmla="*/ 498 w 1456"/>
                <a:gd name="T37" fmla="*/ 794 h 1204"/>
                <a:gd name="T38" fmla="*/ 560 w 1456"/>
                <a:gd name="T39" fmla="*/ 742 h 1204"/>
                <a:gd name="T40" fmla="*/ 621 w 1456"/>
                <a:gd name="T41" fmla="*/ 691 h 1204"/>
                <a:gd name="T42" fmla="*/ 681 w 1456"/>
                <a:gd name="T43" fmla="*/ 642 h 1204"/>
                <a:gd name="T44" fmla="*/ 740 w 1456"/>
                <a:gd name="T45" fmla="*/ 593 h 1204"/>
                <a:gd name="T46" fmla="*/ 801 w 1456"/>
                <a:gd name="T47" fmla="*/ 543 h 1204"/>
                <a:gd name="T48" fmla="*/ 863 w 1456"/>
                <a:gd name="T49" fmla="*/ 491 h 1204"/>
                <a:gd name="T50" fmla="*/ 928 w 1456"/>
                <a:gd name="T51" fmla="*/ 437 h 1204"/>
                <a:gd name="T52" fmla="*/ 997 w 1456"/>
                <a:gd name="T53" fmla="*/ 379 h 1204"/>
                <a:gd name="T54" fmla="*/ 1073 w 1456"/>
                <a:gd name="T55" fmla="*/ 317 h 1204"/>
                <a:gd name="T56" fmla="*/ 1156 w 1456"/>
                <a:gd name="T57" fmla="*/ 248 h 1204"/>
                <a:gd name="T58" fmla="*/ 1250 w 1456"/>
                <a:gd name="T59" fmla="*/ 170 h 1204"/>
                <a:gd name="T60" fmla="*/ 1359 w 1456"/>
                <a:gd name="T61" fmla="*/ 80 h 1204"/>
                <a:gd name="T62" fmla="*/ 1456 w 1456"/>
                <a:gd name="T6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6" h="1204">
                  <a:moveTo>
                    <a:pt x="1456" y="0"/>
                  </a:moveTo>
                  <a:lnTo>
                    <a:pt x="1442" y="0"/>
                  </a:lnTo>
                  <a:lnTo>
                    <a:pt x="1368" y="62"/>
                  </a:lnTo>
                  <a:lnTo>
                    <a:pt x="1359" y="69"/>
                  </a:lnTo>
                  <a:lnTo>
                    <a:pt x="1257" y="153"/>
                  </a:lnTo>
                  <a:lnTo>
                    <a:pt x="1249" y="160"/>
                  </a:lnTo>
                  <a:lnTo>
                    <a:pt x="1161" y="233"/>
                  </a:lnTo>
                  <a:lnTo>
                    <a:pt x="1154" y="239"/>
                  </a:lnTo>
                  <a:lnTo>
                    <a:pt x="1077" y="303"/>
                  </a:lnTo>
                  <a:lnTo>
                    <a:pt x="1070" y="308"/>
                  </a:lnTo>
                  <a:lnTo>
                    <a:pt x="1000" y="366"/>
                  </a:lnTo>
                  <a:lnTo>
                    <a:pt x="994" y="372"/>
                  </a:lnTo>
                  <a:lnTo>
                    <a:pt x="931" y="424"/>
                  </a:lnTo>
                  <a:lnTo>
                    <a:pt x="923" y="429"/>
                  </a:lnTo>
                  <a:lnTo>
                    <a:pt x="864" y="479"/>
                  </a:lnTo>
                  <a:lnTo>
                    <a:pt x="858" y="484"/>
                  </a:lnTo>
                  <a:lnTo>
                    <a:pt x="802" y="531"/>
                  </a:lnTo>
                  <a:lnTo>
                    <a:pt x="795" y="536"/>
                  </a:lnTo>
                  <a:lnTo>
                    <a:pt x="741" y="581"/>
                  </a:lnTo>
                  <a:lnTo>
                    <a:pt x="734" y="587"/>
                  </a:lnTo>
                  <a:lnTo>
                    <a:pt x="681" y="631"/>
                  </a:lnTo>
                  <a:lnTo>
                    <a:pt x="674" y="636"/>
                  </a:lnTo>
                  <a:lnTo>
                    <a:pt x="621" y="681"/>
                  </a:lnTo>
                  <a:lnTo>
                    <a:pt x="614" y="686"/>
                  </a:lnTo>
                  <a:lnTo>
                    <a:pt x="558" y="732"/>
                  </a:lnTo>
                  <a:lnTo>
                    <a:pt x="552" y="738"/>
                  </a:lnTo>
                  <a:lnTo>
                    <a:pt x="496" y="784"/>
                  </a:lnTo>
                  <a:lnTo>
                    <a:pt x="489" y="790"/>
                  </a:lnTo>
                  <a:lnTo>
                    <a:pt x="432" y="837"/>
                  </a:lnTo>
                  <a:lnTo>
                    <a:pt x="424" y="843"/>
                  </a:lnTo>
                  <a:lnTo>
                    <a:pt x="71" y="1137"/>
                  </a:lnTo>
                  <a:lnTo>
                    <a:pt x="2" y="1204"/>
                  </a:lnTo>
                  <a:lnTo>
                    <a:pt x="0" y="1201"/>
                  </a:lnTo>
                  <a:lnTo>
                    <a:pt x="2" y="1204"/>
                  </a:lnTo>
                  <a:lnTo>
                    <a:pt x="78" y="1141"/>
                  </a:lnTo>
                  <a:lnTo>
                    <a:pt x="434" y="847"/>
                  </a:lnTo>
                  <a:lnTo>
                    <a:pt x="441" y="840"/>
                  </a:lnTo>
                  <a:lnTo>
                    <a:pt x="498" y="794"/>
                  </a:lnTo>
                  <a:lnTo>
                    <a:pt x="505" y="787"/>
                  </a:lnTo>
                  <a:lnTo>
                    <a:pt x="560" y="742"/>
                  </a:lnTo>
                  <a:lnTo>
                    <a:pt x="566" y="737"/>
                  </a:lnTo>
                  <a:lnTo>
                    <a:pt x="621" y="691"/>
                  </a:lnTo>
                  <a:lnTo>
                    <a:pt x="628" y="685"/>
                  </a:lnTo>
                  <a:lnTo>
                    <a:pt x="681" y="642"/>
                  </a:lnTo>
                  <a:lnTo>
                    <a:pt x="687" y="636"/>
                  </a:lnTo>
                  <a:lnTo>
                    <a:pt x="740" y="593"/>
                  </a:lnTo>
                  <a:lnTo>
                    <a:pt x="747" y="587"/>
                  </a:lnTo>
                  <a:lnTo>
                    <a:pt x="801" y="543"/>
                  </a:lnTo>
                  <a:lnTo>
                    <a:pt x="807" y="537"/>
                  </a:lnTo>
                  <a:lnTo>
                    <a:pt x="863" y="491"/>
                  </a:lnTo>
                  <a:lnTo>
                    <a:pt x="869" y="486"/>
                  </a:lnTo>
                  <a:lnTo>
                    <a:pt x="928" y="437"/>
                  </a:lnTo>
                  <a:lnTo>
                    <a:pt x="935" y="431"/>
                  </a:lnTo>
                  <a:lnTo>
                    <a:pt x="997" y="379"/>
                  </a:lnTo>
                  <a:lnTo>
                    <a:pt x="1004" y="374"/>
                  </a:lnTo>
                  <a:lnTo>
                    <a:pt x="1073" y="317"/>
                  </a:lnTo>
                  <a:lnTo>
                    <a:pt x="1080" y="311"/>
                  </a:lnTo>
                  <a:lnTo>
                    <a:pt x="1156" y="248"/>
                  </a:lnTo>
                  <a:lnTo>
                    <a:pt x="1163" y="242"/>
                  </a:lnTo>
                  <a:lnTo>
                    <a:pt x="1250" y="170"/>
                  </a:lnTo>
                  <a:lnTo>
                    <a:pt x="1258" y="164"/>
                  </a:lnTo>
                  <a:lnTo>
                    <a:pt x="1359" y="80"/>
                  </a:lnTo>
                  <a:lnTo>
                    <a:pt x="1368" y="73"/>
                  </a:lnTo>
                  <a:lnTo>
                    <a:pt x="14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3" name="Freeform 244"/>
            <p:cNvSpPr>
              <a:spLocks noChangeArrowheads="1"/>
            </p:cNvSpPr>
            <p:nvPr>
              <p:custDataLst>
                <p:tags r:id="rId239"/>
              </p:custDataLst>
            </p:nvPr>
          </p:nvSpPr>
          <p:spPr bwMode="auto">
            <a:xfrm>
              <a:off x="5108680" y="175499"/>
              <a:ext cx="3930744" cy="3251228"/>
            </a:xfrm>
            <a:custGeom>
              <a:avLst/>
              <a:gdLst>
                <a:gd name="T0" fmla="*/ 1442 w 1456"/>
                <a:gd name="T1" fmla="*/ 0 h 1204"/>
                <a:gd name="T2" fmla="*/ 1359 w 1456"/>
                <a:gd name="T3" fmla="*/ 69 h 1204"/>
                <a:gd name="T4" fmla="*/ 1249 w 1456"/>
                <a:gd name="T5" fmla="*/ 160 h 1204"/>
                <a:gd name="T6" fmla="*/ 1154 w 1456"/>
                <a:gd name="T7" fmla="*/ 239 h 1204"/>
                <a:gd name="T8" fmla="*/ 1070 w 1456"/>
                <a:gd name="T9" fmla="*/ 308 h 1204"/>
                <a:gd name="T10" fmla="*/ 994 w 1456"/>
                <a:gd name="T11" fmla="*/ 372 h 1204"/>
                <a:gd name="T12" fmla="*/ 923 w 1456"/>
                <a:gd name="T13" fmla="*/ 429 h 1204"/>
                <a:gd name="T14" fmla="*/ 858 w 1456"/>
                <a:gd name="T15" fmla="*/ 484 h 1204"/>
                <a:gd name="T16" fmla="*/ 795 w 1456"/>
                <a:gd name="T17" fmla="*/ 536 h 1204"/>
                <a:gd name="T18" fmla="*/ 734 w 1456"/>
                <a:gd name="T19" fmla="*/ 587 h 1204"/>
                <a:gd name="T20" fmla="*/ 674 w 1456"/>
                <a:gd name="T21" fmla="*/ 636 h 1204"/>
                <a:gd name="T22" fmla="*/ 614 w 1456"/>
                <a:gd name="T23" fmla="*/ 686 h 1204"/>
                <a:gd name="T24" fmla="*/ 552 w 1456"/>
                <a:gd name="T25" fmla="*/ 738 h 1204"/>
                <a:gd name="T26" fmla="*/ 489 w 1456"/>
                <a:gd name="T27" fmla="*/ 790 h 1204"/>
                <a:gd name="T28" fmla="*/ 424 w 1456"/>
                <a:gd name="T29" fmla="*/ 843 h 1204"/>
                <a:gd name="T30" fmla="*/ 2 w 1456"/>
                <a:gd name="T31" fmla="*/ 1204 h 1204"/>
                <a:gd name="T32" fmla="*/ 2 w 1456"/>
                <a:gd name="T33" fmla="*/ 1204 h 1204"/>
                <a:gd name="T34" fmla="*/ 434 w 1456"/>
                <a:gd name="T35" fmla="*/ 847 h 1204"/>
                <a:gd name="T36" fmla="*/ 498 w 1456"/>
                <a:gd name="T37" fmla="*/ 794 h 1204"/>
                <a:gd name="T38" fmla="*/ 560 w 1456"/>
                <a:gd name="T39" fmla="*/ 742 h 1204"/>
                <a:gd name="T40" fmla="*/ 621 w 1456"/>
                <a:gd name="T41" fmla="*/ 691 h 1204"/>
                <a:gd name="T42" fmla="*/ 681 w 1456"/>
                <a:gd name="T43" fmla="*/ 642 h 1204"/>
                <a:gd name="T44" fmla="*/ 740 w 1456"/>
                <a:gd name="T45" fmla="*/ 593 h 1204"/>
                <a:gd name="T46" fmla="*/ 801 w 1456"/>
                <a:gd name="T47" fmla="*/ 543 h 1204"/>
                <a:gd name="T48" fmla="*/ 863 w 1456"/>
                <a:gd name="T49" fmla="*/ 491 h 1204"/>
                <a:gd name="T50" fmla="*/ 928 w 1456"/>
                <a:gd name="T51" fmla="*/ 437 h 1204"/>
                <a:gd name="T52" fmla="*/ 997 w 1456"/>
                <a:gd name="T53" fmla="*/ 379 h 1204"/>
                <a:gd name="T54" fmla="*/ 1073 w 1456"/>
                <a:gd name="T55" fmla="*/ 317 h 1204"/>
                <a:gd name="T56" fmla="*/ 1156 w 1456"/>
                <a:gd name="T57" fmla="*/ 248 h 1204"/>
                <a:gd name="T58" fmla="*/ 1250 w 1456"/>
                <a:gd name="T59" fmla="*/ 170 h 1204"/>
                <a:gd name="T60" fmla="*/ 1359 w 1456"/>
                <a:gd name="T61" fmla="*/ 80 h 1204"/>
                <a:gd name="T62" fmla="*/ 1456 w 1456"/>
                <a:gd name="T6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6" h="1204">
                  <a:moveTo>
                    <a:pt x="1456" y="0"/>
                  </a:moveTo>
                  <a:lnTo>
                    <a:pt x="1442" y="0"/>
                  </a:lnTo>
                  <a:lnTo>
                    <a:pt x="1368" y="62"/>
                  </a:lnTo>
                  <a:lnTo>
                    <a:pt x="1359" y="69"/>
                  </a:lnTo>
                  <a:lnTo>
                    <a:pt x="1257" y="153"/>
                  </a:lnTo>
                  <a:lnTo>
                    <a:pt x="1249" y="160"/>
                  </a:lnTo>
                  <a:lnTo>
                    <a:pt x="1161" y="233"/>
                  </a:lnTo>
                  <a:lnTo>
                    <a:pt x="1154" y="239"/>
                  </a:lnTo>
                  <a:lnTo>
                    <a:pt x="1077" y="303"/>
                  </a:lnTo>
                  <a:lnTo>
                    <a:pt x="1070" y="308"/>
                  </a:lnTo>
                  <a:lnTo>
                    <a:pt x="1000" y="366"/>
                  </a:lnTo>
                  <a:lnTo>
                    <a:pt x="994" y="372"/>
                  </a:lnTo>
                  <a:lnTo>
                    <a:pt x="931" y="424"/>
                  </a:lnTo>
                  <a:lnTo>
                    <a:pt x="923" y="429"/>
                  </a:lnTo>
                  <a:lnTo>
                    <a:pt x="864" y="479"/>
                  </a:lnTo>
                  <a:lnTo>
                    <a:pt x="858" y="484"/>
                  </a:lnTo>
                  <a:lnTo>
                    <a:pt x="802" y="531"/>
                  </a:lnTo>
                  <a:lnTo>
                    <a:pt x="795" y="536"/>
                  </a:lnTo>
                  <a:lnTo>
                    <a:pt x="741" y="581"/>
                  </a:lnTo>
                  <a:lnTo>
                    <a:pt x="734" y="587"/>
                  </a:lnTo>
                  <a:lnTo>
                    <a:pt x="681" y="631"/>
                  </a:lnTo>
                  <a:lnTo>
                    <a:pt x="674" y="636"/>
                  </a:lnTo>
                  <a:lnTo>
                    <a:pt x="621" y="681"/>
                  </a:lnTo>
                  <a:lnTo>
                    <a:pt x="614" y="686"/>
                  </a:lnTo>
                  <a:lnTo>
                    <a:pt x="558" y="732"/>
                  </a:lnTo>
                  <a:lnTo>
                    <a:pt x="552" y="738"/>
                  </a:lnTo>
                  <a:lnTo>
                    <a:pt x="496" y="784"/>
                  </a:lnTo>
                  <a:lnTo>
                    <a:pt x="489" y="790"/>
                  </a:lnTo>
                  <a:lnTo>
                    <a:pt x="432" y="837"/>
                  </a:lnTo>
                  <a:lnTo>
                    <a:pt x="424" y="843"/>
                  </a:lnTo>
                  <a:lnTo>
                    <a:pt x="71" y="1137"/>
                  </a:lnTo>
                  <a:lnTo>
                    <a:pt x="2" y="1204"/>
                  </a:lnTo>
                  <a:lnTo>
                    <a:pt x="0" y="1201"/>
                  </a:lnTo>
                  <a:lnTo>
                    <a:pt x="2" y="1204"/>
                  </a:lnTo>
                  <a:lnTo>
                    <a:pt x="78" y="1141"/>
                  </a:lnTo>
                  <a:lnTo>
                    <a:pt x="434" y="847"/>
                  </a:lnTo>
                  <a:lnTo>
                    <a:pt x="441" y="840"/>
                  </a:lnTo>
                  <a:lnTo>
                    <a:pt x="498" y="794"/>
                  </a:lnTo>
                  <a:lnTo>
                    <a:pt x="505" y="787"/>
                  </a:lnTo>
                  <a:lnTo>
                    <a:pt x="560" y="742"/>
                  </a:lnTo>
                  <a:lnTo>
                    <a:pt x="566" y="737"/>
                  </a:lnTo>
                  <a:lnTo>
                    <a:pt x="621" y="691"/>
                  </a:lnTo>
                  <a:lnTo>
                    <a:pt x="628" y="685"/>
                  </a:lnTo>
                  <a:lnTo>
                    <a:pt x="681" y="642"/>
                  </a:lnTo>
                  <a:lnTo>
                    <a:pt x="687" y="636"/>
                  </a:lnTo>
                  <a:lnTo>
                    <a:pt x="740" y="593"/>
                  </a:lnTo>
                  <a:lnTo>
                    <a:pt x="747" y="587"/>
                  </a:lnTo>
                  <a:lnTo>
                    <a:pt x="801" y="543"/>
                  </a:lnTo>
                  <a:lnTo>
                    <a:pt x="807" y="537"/>
                  </a:lnTo>
                  <a:lnTo>
                    <a:pt x="863" y="491"/>
                  </a:lnTo>
                  <a:lnTo>
                    <a:pt x="869" y="486"/>
                  </a:lnTo>
                  <a:lnTo>
                    <a:pt x="928" y="437"/>
                  </a:lnTo>
                  <a:lnTo>
                    <a:pt x="935" y="431"/>
                  </a:lnTo>
                  <a:lnTo>
                    <a:pt x="997" y="379"/>
                  </a:lnTo>
                  <a:lnTo>
                    <a:pt x="1004" y="374"/>
                  </a:lnTo>
                  <a:lnTo>
                    <a:pt x="1073" y="317"/>
                  </a:lnTo>
                  <a:lnTo>
                    <a:pt x="1080" y="311"/>
                  </a:lnTo>
                  <a:lnTo>
                    <a:pt x="1156" y="248"/>
                  </a:lnTo>
                  <a:lnTo>
                    <a:pt x="1163" y="242"/>
                  </a:lnTo>
                  <a:lnTo>
                    <a:pt x="1250" y="170"/>
                  </a:lnTo>
                  <a:lnTo>
                    <a:pt x="1258" y="164"/>
                  </a:lnTo>
                  <a:lnTo>
                    <a:pt x="1359" y="80"/>
                  </a:lnTo>
                  <a:lnTo>
                    <a:pt x="1368" y="73"/>
                  </a:lnTo>
                  <a:lnTo>
                    <a:pt x="14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4" name="Freeform 245"/>
            <p:cNvSpPr>
              <a:spLocks noChangeArrowheads="1"/>
            </p:cNvSpPr>
            <p:nvPr>
              <p:custDataLst>
                <p:tags r:id="rId240"/>
              </p:custDataLst>
            </p:nvPr>
          </p:nvSpPr>
          <p:spPr bwMode="auto">
            <a:xfrm>
              <a:off x="5108680" y="175499"/>
              <a:ext cx="3298526" cy="3251228"/>
            </a:xfrm>
            <a:custGeom>
              <a:avLst/>
              <a:gdLst>
                <a:gd name="T0" fmla="*/ 1222 w 1222"/>
                <a:gd name="T1" fmla="*/ 0 h 1204"/>
                <a:gd name="T2" fmla="*/ 1210 w 1222"/>
                <a:gd name="T3" fmla="*/ 0 h 1204"/>
                <a:gd name="T4" fmla="*/ 1129 w 1222"/>
                <a:gd name="T5" fmla="*/ 79 h 1204"/>
                <a:gd name="T6" fmla="*/ 1122 w 1222"/>
                <a:gd name="T7" fmla="*/ 86 h 1204"/>
                <a:gd name="T8" fmla="*/ 1035 w 1222"/>
                <a:gd name="T9" fmla="*/ 172 h 1204"/>
                <a:gd name="T10" fmla="*/ 1028 w 1222"/>
                <a:gd name="T11" fmla="*/ 179 h 1204"/>
                <a:gd name="T12" fmla="*/ 952 w 1222"/>
                <a:gd name="T13" fmla="*/ 255 h 1204"/>
                <a:gd name="T14" fmla="*/ 945 w 1222"/>
                <a:gd name="T15" fmla="*/ 261 h 1204"/>
                <a:gd name="T16" fmla="*/ 877 w 1222"/>
                <a:gd name="T17" fmla="*/ 329 h 1204"/>
                <a:gd name="T18" fmla="*/ 871 w 1222"/>
                <a:gd name="T19" fmla="*/ 335 h 1204"/>
                <a:gd name="T20" fmla="*/ 807 w 1222"/>
                <a:gd name="T21" fmla="*/ 397 h 1204"/>
                <a:gd name="T22" fmla="*/ 802 w 1222"/>
                <a:gd name="T23" fmla="*/ 403 h 1204"/>
                <a:gd name="T24" fmla="*/ 742 w 1222"/>
                <a:gd name="T25" fmla="*/ 461 h 1204"/>
                <a:gd name="T26" fmla="*/ 737 w 1222"/>
                <a:gd name="T27" fmla="*/ 467 h 1204"/>
                <a:gd name="T28" fmla="*/ 681 w 1222"/>
                <a:gd name="T29" fmla="*/ 522 h 1204"/>
                <a:gd name="T30" fmla="*/ 675 w 1222"/>
                <a:gd name="T31" fmla="*/ 528 h 1204"/>
                <a:gd name="T32" fmla="*/ 621 w 1222"/>
                <a:gd name="T33" fmla="*/ 581 h 1204"/>
                <a:gd name="T34" fmla="*/ 615 w 1222"/>
                <a:gd name="T35" fmla="*/ 588 h 1204"/>
                <a:gd name="T36" fmla="*/ 562 w 1222"/>
                <a:gd name="T37" fmla="*/ 640 h 1204"/>
                <a:gd name="T38" fmla="*/ 556 w 1222"/>
                <a:gd name="T39" fmla="*/ 645 h 1204"/>
                <a:gd name="T40" fmla="*/ 501 w 1222"/>
                <a:gd name="T41" fmla="*/ 699 h 1204"/>
                <a:gd name="T42" fmla="*/ 496 w 1222"/>
                <a:gd name="T43" fmla="*/ 705 h 1204"/>
                <a:gd name="T44" fmla="*/ 442 w 1222"/>
                <a:gd name="T45" fmla="*/ 758 h 1204"/>
                <a:gd name="T46" fmla="*/ 436 w 1222"/>
                <a:gd name="T47" fmla="*/ 764 h 1204"/>
                <a:gd name="T48" fmla="*/ 381 w 1222"/>
                <a:gd name="T49" fmla="*/ 818 h 1204"/>
                <a:gd name="T50" fmla="*/ 375 w 1222"/>
                <a:gd name="T51" fmla="*/ 824 h 1204"/>
                <a:gd name="T52" fmla="*/ 63 w 1222"/>
                <a:gd name="T53" fmla="*/ 1132 h 1204"/>
                <a:gd name="T54" fmla="*/ 2 w 1222"/>
                <a:gd name="T55" fmla="*/ 1203 h 1204"/>
                <a:gd name="T56" fmla="*/ 0 w 1222"/>
                <a:gd name="T57" fmla="*/ 1201 h 1204"/>
                <a:gd name="T58" fmla="*/ 2 w 1222"/>
                <a:gd name="T59" fmla="*/ 1204 h 1204"/>
                <a:gd name="T60" fmla="*/ 71 w 1222"/>
                <a:gd name="T61" fmla="*/ 1137 h 1204"/>
                <a:gd name="T62" fmla="*/ 384 w 1222"/>
                <a:gd name="T63" fmla="*/ 828 h 1204"/>
                <a:gd name="T64" fmla="*/ 391 w 1222"/>
                <a:gd name="T65" fmla="*/ 821 h 1204"/>
                <a:gd name="T66" fmla="*/ 443 w 1222"/>
                <a:gd name="T67" fmla="*/ 768 h 1204"/>
                <a:gd name="T68" fmla="*/ 450 w 1222"/>
                <a:gd name="T69" fmla="*/ 761 h 1204"/>
                <a:gd name="T70" fmla="*/ 503 w 1222"/>
                <a:gd name="T71" fmla="*/ 709 h 1204"/>
                <a:gd name="T72" fmla="*/ 509 w 1222"/>
                <a:gd name="T73" fmla="*/ 704 h 1204"/>
                <a:gd name="T74" fmla="*/ 563 w 1222"/>
                <a:gd name="T75" fmla="*/ 650 h 1204"/>
                <a:gd name="T76" fmla="*/ 569 w 1222"/>
                <a:gd name="T77" fmla="*/ 645 h 1204"/>
                <a:gd name="T78" fmla="*/ 621 w 1222"/>
                <a:gd name="T79" fmla="*/ 593 h 1204"/>
                <a:gd name="T80" fmla="*/ 627 w 1222"/>
                <a:gd name="T81" fmla="*/ 587 h 1204"/>
                <a:gd name="T82" fmla="*/ 681 w 1222"/>
                <a:gd name="T83" fmla="*/ 534 h 1204"/>
                <a:gd name="T84" fmla="*/ 687 w 1222"/>
                <a:gd name="T85" fmla="*/ 528 h 1204"/>
                <a:gd name="T86" fmla="*/ 742 w 1222"/>
                <a:gd name="T87" fmla="*/ 474 h 1204"/>
                <a:gd name="T88" fmla="*/ 748 w 1222"/>
                <a:gd name="T89" fmla="*/ 467 h 1204"/>
                <a:gd name="T90" fmla="*/ 806 w 1222"/>
                <a:gd name="T91" fmla="*/ 410 h 1204"/>
                <a:gd name="T92" fmla="*/ 812 w 1222"/>
                <a:gd name="T93" fmla="*/ 404 h 1204"/>
                <a:gd name="T94" fmla="*/ 875 w 1222"/>
                <a:gd name="T95" fmla="*/ 343 h 1204"/>
                <a:gd name="T96" fmla="*/ 881 w 1222"/>
                <a:gd name="T97" fmla="*/ 336 h 1204"/>
                <a:gd name="T98" fmla="*/ 949 w 1222"/>
                <a:gd name="T99" fmla="*/ 269 h 1204"/>
                <a:gd name="T100" fmla="*/ 955 w 1222"/>
                <a:gd name="T101" fmla="*/ 263 h 1204"/>
                <a:gd name="T102" fmla="*/ 1031 w 1222"/>
                <a:gd name="T103" fmla="*/ 188 h 1204"/>
                <a:gd name="T104" fmla="*/ 1038 w 1222"/>
                <a:gd name="T105" fmla="*/ 182 h 1204"/>
                <a:gd name="T106" fmla="*/ 1124 w 1222"/>
                <a:gd name="T107" fmla="*/ 96 h 1204"/>
                <a:gd name="T108" fmla="*/ 1131 w 1222"/>
                <a:gd name="T109" fmla="*/ 89 h 1204"/>
                <a:gd name="T110" fmla="*/ 1222 w 1222"/>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2" h="1204">
                  <a:moveTo>
                    <a:pt x="1222" y="0"/>
                  </a:moveTo>
                  <a:lnTo>
                    <a:pt x="1210" y="0"/>
                  </a:lnTo>
                  <a:lnTo>
                    <a:pt x="1129" y="79"/>
                  </a:lnTo>
                  <a:lnTo>
                    <a:pt x="1122" y="86"/>
                  </a:lnTo>
                  <a:lnTo>
                    <a:pt x="1035" y="172"/>
                  </a:lnTo>
                  <a:lnTo>
                    <a:pt x="1028" y="179"/>
                  </a:lnTo>
                  <a:lnTo>
                    <a:pt x="952" y="255"/>
                  </a:lnTo>
                  <a:lnTo>
                    <a:pt x="945" y="261"/>
                  </a:lnTo>
                  <a:lnTo>
                    <a:pt x="877" y="329"/>
                  </a:lnTo>
                  <a:lnTo>
                    <a:pt x="871" y="335"/>
                  </a:lnTo>
                  <a:lnTo>
                    <a:pt x="807" y="397"/>
                  </a:lnTo>
                  <a:lnTo>
                    <a:pt x="802" y="403"/>
                  </a:lnTo>
                  <a:lnTo>
                    <a:pt x="742" y="461"/>
                  </a:lnTo>
                  <a:lnTo>
                    <a:pt x="737" y="467"/>
                  </a:lnTo>
                  <a:lnTo>
                    <a:pt x="681" y="522"/>
                  </a:lnTo>
                  <a:lnTo>
                    <a:pt x="675" y="528"/>
                  </a:lnTo>
                  <a:lnTo>
                    <a:pt x="621" y="581"/>
                  </a:lnTo>
                  <a:lnTo>
                    <a:pt x="615" y="588"/>
                  </a:lnTo>
                  <a:lnTo>
                    <a:pt x="562" y="640"/>
                  </a:lnTo>
                  <a:lnTo>
                    <a:pt x="556" y="645"/>
                  </a:lnTo>
                  <a:lnTo>
                    <a:pt x="501" y="699"/>
                  </a:lnTo>
                  <a:lnTo>
                    <a:pt x="496" y="705"/>
                  </a:lnTo>
                  <a:lnTo>
                    <a:pt x="442" y="758"/>
                  </a:lnTo>
                  <a:lnTo>
                    <a:pt x="436" y="764"/>
                  </a:lnTo>
                  <a:lnTo>
                    <a:pt x="381" y="818"/>
                  </a:lnTo>
                  <a:lnTo>
                    <a:pt x="375" y="824"/>
                  </a:lnTo>
                  <a:lnTo>
                    <a:pt x="63" y="1132"/>
                  </a:lnTo>
                  <a:lnTo>
                    <a:pt x="2" y="1203"/>
                  </a:lnTo>
                  <a:lnTo>
                    <a:pt x="0" y="1201"/>
                  </a:lnTo>
                  <a:lnTo>
                    <a:pt x="2" y="1204"/>
                  </a:lnTo>
                  <a:lnTo>
                    <a:pt x="71" y="1137"/>
                  </a:lnTo>
                  <a:lnTo>
                    <a:pt x="384" y="828"/>
                  </a:lnTo>
                  <a:lnTo>
                    <a:pt x="391" y="821"/>
                  </a:lnTo>
                  <a:lnTo>
                    <a:pt x="443" y="768"/>
                  </a:lnTo>
                  <a:lnTo>
                    <a:pt x="450" y="761"/>
                  </a:lnTo>
                  <a:lnTo>
                    <a:pt x="503" y="709"/>
                  </a:lnTo>
                  <a:lnTo>
                    <a:pt x="509" y="704"/>
                  </a:lnTo>
                  <a:lnTo>
                    <a:pt x="563" y="650"/>
                  </a:lnTo>
                  <a:lnTo>
                    <a:pt x="569" y="645"/>
                  </a:lnTo>
                  <a:lnTo>
                    <a:pt x="621" y="593"/>
                  </a:lnTo>
                  <a:lnTo>
                    <a:pt x="627" y="587"/>
                  </a:lnTo>
                  <a:lnTo>
                    <a:pt x="681" y="534"/>
                  </a:lnTo>
                  <a:lnTo>
                    <a:pt x="687" y="528"/>
                  </a:lnTo>
                  <a:lnTo>
                    <a:pt x="742" y="474"/>
                  </a:lnTo>
                  <a:lnTo>
                    <a:pt x="748" y="467"/>
                  </a:lnTo>
                  <a:lnTo>
                    <a:pt x="806" y="410"/>
                  </a:lnTo>
                  <a:lnTo>
                    <a:pt x="812" y="404"/>
                  </a:lnTo>
                  <a:lnTo>
                    <a:pt x="875" y="343"/>
                  </a:lnTo>
                  <a:lnTo>
                    <a:pt x="881" y="336"/>
                  </a:lnTo>
                  <a:lnTo>
                    <a:pt x="949" y="269"/>
                  </a:lnTo>
                  <a:lnTo>
                    <a:pt x="955" y="263"/>
                  </a:lnTo>
                  <a:lnTo>
                    <a:pt x="1031" y="188"/>
                  </a:lnTo>
                  <a:lnTo>
                    <a:pt x="1038" y="182"/>
                  </a:lnTo>
                  <a:lnTo>
                    <a:pt x="1124" y="96"/>
                  </a:lnTo>
                  <a:lnTo>
                    <a:pt x="1131" y="89"/>
                  </a:lnTo>
                  <a:lnTo>
                    <a:pt x="122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5" name="Freeform 246"/>
            <p:cNvSpPr>
              <a:spLocks noChangeArrowheads="1"/>
            </p:cNvSpPr>
            <p:nvPr>
              <p:custDataLst>
                <p:tags r:id="rId241"/>
              </p:custDataLst>
            </p:nvPr>
          </p:nvSpPr>
          <p:spPr bwMode="auto">
            <a:xfrm>
              <a:off x="5108680" y="175499"/>
              <a:ext cx="3298526" cy="3251228"/>
            </a:xfrm>
            <a:custGeom>
              <a:avLst/>
              <a:gdLst>
                <a:gd name="T0" fmla="*/ 1222 w 1222"/>
                <a:gd name="T1" fmla="*/ 0 h 1204"/>
                <a:gd name="T2" fmla="*/ 1210 w 1222"/>
                <a:gd name="T3" fmla="*/ 0 h 1204"/>
                <a:gd name="T4" fmla="*/ 1129 w 1222"/>
                <a:gd name="T5" fmla="*/ 79 h 1204"/>
                <a:gd name="T6" fmla="*/ 1122 w 1222"/>
                <a:gd name="T7" fmla="*/ 86 h 1204"/>
                <a:gd name="T8" fmla="*/ 1035 w 1222"/>
                <a:gd name="T9" fmla="*/ 172 h 1204"/>
                <a:gd name="T10" fmla="*/ 1028 w 1222"/>
                <a:gd name="T11" fmla="*/ 179 h 1204"/>
                <a:gd name="T12" fmla="*/ 952 w 1222"/>
                <a:gd name="T13" fmla="*/ 255 h 1204"/>
                <a:gd name="T14" fmla="*/ 945 w 1222"/>
                <a:gd name="T15" fmla="*/ 261 h 1204"/>
                <a:gd name="T16" fmla="*/ 877 w 1222"/>
                <a:gd name="T17" fmla="*/ 329 h 1204"/>
                <a:gd name="T18" fmla="*/ 871 w 1222"/>
                <a:gd name="T19" fmla="*/ 335 h 1204"/>
                <a:gd name="T20" fmla="*/ 807 w 1222"/>
                <a:gd name="T21" fmla="*/ 397 h 1204"/>
                <a:gd name="T22" fmla="*/ 802 w 1222"/>
                <a:gd name="T23" fmla="*/ 403 h 1204"/>
                <a:gd name="T24" fmla="*/ 742 w 1222"/>
                <a:gd name="T25" fmla="*/ 461 h 1204"/>
                <a:gd name="T26" fmla="*/ 737 w 1222"/>
                <a:gd name="T27" fmla="*/ 467 h 1204"/>
                <a:gd name="T28" fmla="*/ 681 w 1222"/>
                <a:gd name="T29" fmla="*/ 522 h 1204"/>
                <a:gd name="T30" fmla="*/ 675 w 1222"/>
                <a:gd name="T31" fmla="*/ 528 h 1204"/>
                <a:gd name="T32" fmla="*/ 621 w 1222"/>
                <a:gd name="T33" fmla="*/ 581 h 1204"/>
                <a:gd name="T34" fmla="*/ 615 w 1222"/>
                <a:gd name="T35" fmla="*/ 588 h 1204"/>
                <a:gd name="T36" fmla="*/ 562 w 1222"/>
                <a:gd name="T37" fmla="*/ 640 h 1204"/>
                <a:gd name="T38" fmla="*/ 556 w 1222"/>
                <a:gd name="T39" fmla="*/ 645 h 1204"/>
                <a:gd name="T40" fmla="*/ 501 w 1222"/>
                <a:gd name="T41" fmla="*/ 699 h 1204"/>
                <a:gd name="T42" fmla="*/ 496 w 1222"/>
                <a:gd name="T43" fmla="*/ 705 h 1204"/>
                <a:gd name="T44" fmla="*/ 442 w 1222"/>
                <a:gd name="T45" fmla="*/ 758 h 1204"/>
                <a:gd name="T46" fmla="*/ 436 w 1222"/>
                <a:gd name="T47" fmla="*/ 764 h 1204"/>
                <a:gd name="T48" fmla="*/ 381 w 1222"/>
                <a:gd name="T49" fmla="*/ 818 h 1204"/>
                <a:gd name="T50" fmla="*/ 375 w 1222"/>
                <a:gd name="T51" fmla="*/ 824 h 1204"/>
                <a:gd name="T52" fmla="*/ 63 w 1222"/>
                <a:gd name="T53" fmla="*/ 1132 h 1204"/>
                <a:gd name="T54" fmla="*/ 2 w 1222"/>
                <a:gd name="T55" fmla="*/ 1203 h 1204"/>
                <a:gd name="T56" fmla="*/ 0 w 1222"/>
                <a:gd name="T57" fmla="*/ 1201 h 1204"/>
                <a:gd name="T58" fmla="*/ 2 w 1222"/>
                <a:gd name="T59" fmla="*/ 1204 h 1204"/>
                <a:gd name="T60" fmla="*/ 71 w 1222"/>
                <a:gd name="T61" fmla="*/ 1137 h 1204"/>
                <a:gd name="T62" fmla="*/ 384 w 1222"/>
                <a:gd name="T63" fmla="*/ 828 h 1204"/>
                <a:gd name="T64" fmla="*/ 391 w 1222"/>
                <a:gd name="T65" fmla="*/ 821 h 1204"/>
                <a:gd name="T66" fmla="*/ 443 w 1222"/>
                <a:gd name="T67" fmla="*/ 768 h 1204"/>
                <a:gd name="T68" fmla="*/ 450 w 1222"/>
                <a:gd name="T69" fmla="*/ 761 h 1204"/>
                <a:gd name="T70" fmla="*/ 503 w 1222"/>
                <a:gd name="T71" fmla="*/ 709 h 1204"/>
                <a:gd name="T72" fmla="*/ 509 w 1222"/>
                <a:gd name="T73" fmla="*/ 704 h 1204"/>
                <a:gd name="T74" fmla="*/ 563 w 1222"/>
                <a:gd name="T75" fmla="*/ 650 h 1204"/>
                <a:gd name="T76" fmla="*/ 569 w 1222"/>
                <a:gd name="T77" fmla="*/ 645 h 1204"/>
                <a:gd name="T78" fmla="*/ 621 w 1222"/>
                <a:gd name="T79" fmla="*/ 593 h 1204"/>
                <a:gd name="T80" fmla="*/ 627 w 1222"/>
                <a:gd name="T81" fmla="*/ 587 h 1204"/>
                <a:gd name="T82" fmla="*/ 681 w 1222"/>
                <a:gd name="T83" fmla="*/ 534 h 1204"/>
                <a:gd name="T84" fmla="*/ 687 w 1222"/>
                <a:gd name="T85" fmla="*/ 528 h 1204"/>
                <a:gd name="T86" fmla="*/ 742 w 1222"/>
                <a:gd name="T87" fmla="*/ 474 h 1204"/>
                <a:gd name="T88" fmla="*/ 748 w 1222"/>
                <a:gd name="T89" fmla="*/ 467 h 1204"/>
                <a:gd name="T90" fmla="*/ 806 w 1222"/>
                <a:gd name="T91" fmla="*/ 410 h 1204"/>
                <a:gd name="T92" fmla="*/ 812 w 1222"/>
                <a:gd name="T93" fmla="*/ 404 h 1204"/>
                <a:gd name="T94" fmla="*/ 875 w 1222"/>
                <a:gd name="T95" fmla="*/ 343 h 1204"/>
                <a:gd name="T96" fmla="*/ 881 w 1222"/>
                <a:gd name="T97" fmla="*/ 336 h 1204"/>
                <a:gd name="T98" fmla="*/ 949 w 1222"/>
                <a:gd name="T99" fmla="*/ 269 h 1204"/>
                <a:gd name="T100" fmla="*/ 955 w 1222"/>
                <a:gd name="T101" fmla="*/ 263 h 1204"/>
                <a:gd name="T102" fmla="*/ 1031 w 1222"/>
                <a:gd name="T103" fmla="*/ 188 h 1204"/>
                <a:gd name="T104" fmla="*/ 1038 w 1222"/>
                <a:gd name="T105" fmla="*/ 182 h 1204"/>
                <a:gd name="T106" fmla="*/ 1124 w 1222"/>
                <a:gd name="T107" fmla="*/ 96 h 1204"/>
                <a:gd name="T108" fmla="*/ 1131 w 1222"/>
                <a:gd name="T109" fmla="*/ 89 h 1204"/>
                <a:gd name="T110" fmla="*/ 1222 w 1222"/>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2" h="1204">
                  <a:moveTo>
                    <a:pt x="1222" y="0"/>
                  </a:moveTo>
                  <a:lnTo>
                    <a:pt x="1210" y="0"/>
                  </a:lnTo>
                  <a:lnTo>
                    <a:pt x="1129" y="79"/>
                  </a:lnTo>
                  <a:lnTo>
                    <a:pt x="1122" y="86"/>
                  </a:lnTo>
                  <a:lnTo>
                    <a:pt x="1035" y="172"/>
                  </a:lnTo>
                  <a:lnTo>
                    <a:pt x="1028" y="179"/>
                  </a:lnTo>
                  <a:lnTo>
                    <a:pt x="952" y="255"/>
                  </a:lnTo>
                  <a:lnTo>
                    <a:pt x="945" y="261"/>
                  </a:lnTo>
                  <a:lnTo>
                    <a:pt x="877" y="329"/>
                  </a:lnTo>
                  <a:lnTo>
                    <a:pt x="871" y="335"/>
                  </a:lnTo>
                  <a:lnTo>
                    <a:pt x="807" y="397"/>
                  </a:lnTo>
                  <a:lnTo>
                    <a:pt x="802" y="403"/>
                  </a:lnTo>
                  <a:lnTo>
                    <a:pt x="742" y="461"/>
                  </a:lnTo>
                  <a:lnTo>
                    <a:pt x="737" y="467"/>
                  </a:lnTo>
                  <a:lnTo>
                    <a:pt x="681" y="522"/>
                  </a:lnTo>
                  <a:lnTo>
                    <a:pt x="675" y="528"/>
                  </a:lnTo>
                  <a:lnTo>
                    <a:pt x="621" y="581"/>
                  </a:lnTo>
                  <a:lnTo>
                    <a:pt x="615" y="588"/>
                  </a:lnTo>
                  <a:lnTo>
                    <a:pt x="562" y="640"/>
                  </a:lnTo>
                  <a:lnTo>
                    <a:pt x="556" y="645"/>
                  </a:lnTo>
                  <a:lnTo>
                    <a:pt x="501" y="699"/>
                  </a:lnTo>
                  <a:lnTo>
                    <a:pt x="496" y="705"/>
                  </a:lnTo>
                  <a:lnTo>
                    <a:pt x="442" y="758"/>
                  </a:lnTo>
                  <a:lnTo>
                    <a:pt x="436" y="764"/>
                  </a:lnTo>
                  <a:lnTo>
                    <a:pt x="381" y="818"/>
                  </a:lnTo>
                  <a:lnTo>
                    <a:pt x="375" y="824"/>
                  </a:lnTo>
                  <a:lnTo>
                    <a:pt x="63" y="1132"/>
                  </a:lnTo>
                  <a:lnTo>
                    <a:pt x="2" y="1203"/>
                  </a:lnTo>
                  <a:lnTo>
                    <a:pt x="0" y="1201"/>
                  </a:lnTo>
                  <a:lnTo>
                    <a:pt x="2" y="1204"/>
                  </a:lnTo>
                  <a:lnTo>
                    <a:pt x="71" y="1137"/>
                  </a:lnTo>
                  <a:lnTo>
                    <a:pt x="384" y="828"/>
                  </a:lnTo>
                  <a:lnTo>
                    <a:pt x="391" y="821"/>
                  </a:lnTo>
                  <a:lnTo>
                    <a:pt x="443" y="768"/>
                  </a:lnTo>
                  <a:lnTo>
                    <a:pt x="450" y="761"/>
                  </a:lnTo>
                  <a:lnTo>
                    <a:pt x="503" y="709"/>
                  </a:lnTo>
                  <a:lnTo>
                    <a:pt x="509" y="704"/>
                  </a:lnTo>
                  <a:lnTo>
                    <a:pt x="563" y="650"/>
                  </a:lnTo>
                  <a:lnTo>
                    <a:pt x="569" y="645"/>
                  </a:lnTo>
                  <a:lnTo>
                    <a:pt x="621" y="593"/>
                  </a:lnTo>
                  <a:lnTo>
                    <a:pt x="627" y="587"/>
                  </a:lnTo>
                  <a:lnTo>
                    <a:pt x="681" y="534"/>
                  </a:lnTo>
                  <a:lnTo>
                    <a:pt x="687" y="528"/>
                  </a:lnTo>
                  <a:lnTo>
                    <a:pt x="742" y="474"/>
                  </a:lnTo>
                  <a:lnTo>
                    <a:pt x="748" y="467"/>
                  </a:lnTo>
                  <a:lnTo>
                    <a:pt x="806" y="410"/>
                  </a:lnTo>
                  <a:lnTo>
                    <a:pt x="812" y="404"/>
                  </a:lnTo>
                  <a:lnTo>
                    <a:pt x="875" y="343"/>
                  </a:lnTo>
                  <a:lnTo>
                    <a:pt x="881" y="336"/>
                  </a:lnTo>
                  <a:lnTo>
                    <a:pt x="949" y="269"/>
                  </a:lnTo>
                  <a:lnTo>
                    <a:pt x="955" y="263"/>
                  </a:lnTo>
                  <a:lnTo>
                    <a:pt x="1031" y="188"/>
                  </a:lnTo>
                  <a:lnTo>
                    <a:pt x="1038" y="182"/>
                  </a:lnTo>
                  <a:lnTo>
                    <a:pt x="1124" y="96"/>
                  </a:lnTo>
                  <a:lnTo>
                    <a:pt x="1131" y="89"/>
                  </a:lnTo>
                  <a:lnTo>
                    <a:pt x="12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6" name="Freeform 247"/>
            <p:cNvSpPr>
              <a:spLocks noChangeArrowheads="1"/>
            </p:cNvSpPr>
            <p:nvPr>
              <p:custDataLst>
                <p:tags r:id="rId242"/>
              </p:custDataLst>
            </p:nvPr>
          </p:nvSpPr>
          <p:spPr bwMode="auto">
            <a:xfrm>
              <a:off x="5108680" y="175499"/>
              <a:ext cx="2753354" cy="3248244"/>
            </a:xfrm>
            <a:custGeom>
              <a:avLst/>
              <a:gdLst>
                <a:gd name="T0" fmla="*/ 1020 w 1020"/>
                <a:gd name="T1" fmla="*/ 0 h 1203"/>
                <a:gd name="T2" fmla="*/ 1009 w 1020"/>
                <a:gd name="T3" fmla="*/ 0 h 1203"/>
                <a:gd name="T4" fmla="*/ 987 w 1020"/>
                <a:gd name="T5" fmla="*/ 25 h 1203"/>
                <a:gd name="T6" fmla="*/ 981 w 1020"/>
                <a:gd name="T7" fmla="*/ 33 h 1203"/>
                <a:gd name="T8" fmla="*/ 897 w 1020"/>
                <a:gd name="T9" fmla="*/ 132 h 1203"/>
                <a:gd name="T10" fmla="*/ 892 w 1020"/>
                <a:gd name="T11" fmla="*/ 139 h 1203"/>
                <a:gd name="T12" fmla="*/ 818 w 1020"/>
                <a:gd name="T13" fmla="*/ 225 h 1203"/>
                <a:gd name="T14" fmla="*/ 813 w 1020"/>
                <a:gd name="T15" fmla="*/ 232 h 1203"/>
                <a:gd name="T16" fmla="*/ 747 w 1020"/>
                <a:gd name="T17" fmla="*/ 310 h 1203"/>
                <a:gd name="T18" fmla="*/ 741 w 1020"/>
                <a:gd name="T19" fmla="*/ 317 h 1203"/>
                <a:gd name="T20" fmla="*/ 681 w 1020"/>
                <a:gd name="T21" fmla="*/ 388 h 1203"/>
                <a:gd name="T22" fmla="*/ 675 w 1020"/>
                <a:gd name="T23" fmla="*/ 395 h 1203"/>
                <a:gd name="T24" fmla="*/ 619 w 1020"/>
                <a:gd name="T25" fmla="*/ 461 h 1203"/>
                <a:gd name="T26" fmla="*/ 613 w 1020"/>
                <a:gd name="T27" fmla="*/ 467 h 1203"/>
                <a:gd name="T28" fmla="*/ 560 w 1020"/>
                <a:gd name="T29" fmla="*/ 531 h 1203"/>
                <a:gd name="T30" fmla="*/ 554 w 1020"/>
                <a:gd name="T31" fmla="*/ 538 h 1203"/>
                <a:gd name="T32" fmla="*/ 503 w 1020"/>
                <a:gd name="T33" fmla="*/ 598 h 1203"/>
                <a:gd name="T34" fmla="*/ 497 w 1020"/>
                <a:gd name="T35" fmla="*/ 605 h 1203"/>
                <a:gd name="T36" fmla="*/ 446 w 1020"/>
                <a:gd name="T37" fmla="*/ 666 h 1203"/>
                <a:gd name="T38" fmla="*/ 440 w 1020"/>
                <a:gd name="T39" fmla="*/ 673 h 1203"/>
                <a:gd name="T40" fmla="*/ 389 w 1020"/>
                <a:gd name="T41" fmla="*/ 733 h 1203"/>
                <a:gd name="T42" fmla="*/ 384 w 1020"/>
                <a:gd name="T43" fmla="*/ 740 h 1203"/>
                <a:gd name="T44" fmla="*/ 334 w 1020"/>
                <a:gd name="T45" fmla="*/ 799 h 1203"/>
                <a:gd name="T46" fmla="*/ 328 w 1020"/>
                <a:gd name="T47" fmla="*/ 806 h 1203"/>
                <a:gd name="T48" fmla="*/ 54 w 1020"/>
                <a:gd name="T49" fmla="*/ 1130 h 1203"/>
                <a:gd name="T50" fmla="*/ 3 w 1020"/>
                <a:gd name="T51" fmla="*/ 1203 h 1203"/>
                <a:gd name="T52" fmla="*/ 0 w 1020"/>
                <a:gd name="T53" fmla="*/ 1201 h 1203"/>
                <a:gd name="T54" fmla="*/ 2 w 1020"/>
                <a:gd name="T55" fmla="*/ 1203 h 1203"/>
                <a:gd name="T56" fmla="*/ 63 w 1020"/>
                <a:gd name="T57" fmla="*/ 1132 h 1203"/>
                <a:gd name="T58" fmla="*/ 336 w 1020"/>
                <a:gd name="T59" fmla="*/ 809 h 1203"/>
                <a:gd name="T60" fmla="*/ 342 w 1020"/>
                <a:gd name="T61" fmla="*/ 802 h 1203"/>
                <a:gd name="T62" fmla="*/ 391 w 1020"/>
                <a:gd name="T63" fmla="*/ 743 h 1203"/>
                <a:gd name="T64" fmla="*/ 397 w 1020"/>
                <a:gd name="T65" fmla="*/ 737 h 1203"/>
                <a:gd name="T66" fmla="*/ 447 w 1020"/>
                <a:gd name="T67" fmla="*/ 678 h 1203"/>
                <a:gd name="T68" fmla="*/ 453 w 1020"/>
                <a:gd name="T69" fmla="*/ 671 h 1203"/>
                <a:gd name="T70" fmla="*/ 504 w 1020"/>
                <a:gd name="T71" fmla="*/ 610 h 1203"/>
                <a:gd name="T72" fmla="*/ 510 w 1020"/>
                <a:gd name="T73" fmla="*/ 603 h 1203"/>
                <a:gd name="T74" fmla="*/ 561 w 1020"/>
                <a:gd name="T75" fmla="*/ 543 h 1203"/>
                <a:gd name="T76" fmla="*/ 566 w 1020"/>
                <a:gd name="T77" fmla="*/ 536 h 1203"/>
                <a:gd name="T78" fmla="*/ 620 w 1020"/>
                <a:gd name="T79" fmla="*/ 474 h 1203"/>
                <a:gd name="T80" fmla="*/ 625 w 1020"/>
                <a:gd name="T81" fmla="*/ 467 h 1203"/>
                <a:gd name="T82" fmla="*/ 681 w 1020"/>
                <a:gd name="T83" fmla="*/ 401 h 1203"/>
                <a:gd name="T84" fmla="*/ 687 w 1020"/>
                <a:gd name="T85" fmla="*/ 395 h 1203"/>
                <a:gd name="T86" fmla="*/ 746 w 1020"/>
                <a:gd name="T87" fmla="*/ 324 h 1203"/>
                <a:gd name="T88" fmla="*/ 751 w 1020"/>
                <a:gd name="T89" fmla="*/ 317 h 1203"/>
                <a:gd name="T90" fmla="*/ 817 w 1020"/>
                <a:gd name="T91" fmla="*/ 240 h 1203"/>
                <a:gd name="T92" fmla="*/ 823 w 1020"/>
                <a:gd name="T93" fmla="*/ 233 h 1203"/>
                <a:gd name="T94" fmla="*/ 895 w 1020"/>
                <a:gd name="T95" fmla="*/ 147 h 1203"/>
                <a:gd name="T96" fmla="*/ 902 w 1020"/>
                <a:gd name="T97" fmla="*/ 140 h 1203"/>
                <a:gd name="T98" fmla="*/ 984 w 1020"/>
                <a:gd name="T99" fmla="*/ 42 h 1203"/>
                <a:gd name="T100" fmla="*/ 990 w 1020"/>
                <a:gd name="T101" fmla="*/ 35 h 1203"/>
                <a:gd name="T102" fmla="*/ 1020 w 1020"/>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0" h="1203">
                  <a:moveTo>
                    <a:pt x="1020" y="0"/>
                  </a:moveTo>
                  <a:lnTo>
                    <a:pt x="1009" y="0"/>
                  </a:lnTo>
                  <a:lnTo>
                    <a:pt x="987" y="25"/>
                  </a:lnTo>
                  <a:lnTo>
                    <a:pt x="981" y="33"/>
                  </a:lnTo>
                  <a:lnTo>
                    <a:pt x="897" y="132"/>
                  </a:lnTo>
                  <a:lnTo>
                    <a:pt x="892" y="139"/>
                  </a:lnTo>
                  <a:lnTo>
                    <a:pt x="818" y="225"/>
                  </a:lnTo>
                  <a:lnTo>
                    <a:pt x="813" y="232"/>
                  </a:lnTo>
                  <a:lnTo>
                    <a:pt x="747" y="310"/>
                  </a:lnTo>
                  <a:lnTo>
                    <a:pt x="741" y="317"/>
                  </a:lnTo>
                  <a:lnTo>
                    <a:pt x="681" y="388"/>
                  </a:lnTo>
                  <a:lnTo>
                    <a:pt x="675" y="395"/>
                  </a:lnTo>
                  <a:lnTo>
                    <a:pt x="619" y="461"/>
                  </a:lnTo>
                  <a:lnTo>
                    <a:pt x="613" y="467"/>
                  </a:lnTo>
                  <a:lnTo>
                    <a:pt x="560" y="531"/>
                  </a:lnTo>
                  <a:lnTo>
                    <a:pt x="554" y="538"/>
                  </a:lnTo>
                  <a:lnTo>
                    <a:pt x="503" y="598"/>
                  </a:lnTo>
                  <a:lnTo>
                    <a:pt x="497" y="605"/>
                  </a:lnTo>
                  <a:lnTo>
                    <a:pt x="446" y="666"/>
                  </a:lnTo>
                  <a:lnTo>
                    <a:pt x="440" y="673"/>
                  </a:lnTo>
                  <a:lnTo>
                    <a:pt x="389" y="733"/>
                  </a:lnTo>
                  <a:lnTo>
                    <a:pt x="384" y="740"/>
                  </a:lnTo>
                  <a:lnTo>
                    <a:pt x="334" y="799"/>
                  </a:lnTo>
                  <a:lnTo>
                    <a:pt x="328" y="806"/>
                  </a:lnTo>
                  <a:lnTo>
                    <a:pt x="54" y="1130"/>
                  </a:lnTo>
                  <a:lnTo>
                    <a:pt x="3" y="1203"/>
                  </a:lnTo>
                  <a:lnTo>
                    <a:pt x="0" y="1201"/>
                  </a:lnTo>
                  <a:lnTo>
                    <a:pt x="2" y="1203"/>
                  </a:lnTo>
                  <a:lnTo>
                    <a:pt x="63" y="1132"/>
                  </a:lnTo>
                  <a:lnTo>
                    <a:pt x="336" y="809"/>
                  </a:lnTo>
                  <a:lnTo>
                    <a:pt x="342" y="802"/>
                  </a:lnTo>
                  <a:lnTo>
                    <a:pt x="391" y="743"/>
                  </a:lnTo>
                  <a:lnTo>
                    <a:pt x="397" y="737"/>
                  </a:lnTo>
                  <a:lnTo>
                    <a:pt x="447" y="678"/>
                  </a:lnTo>
                  <a:lnTo>
                    <a:pt x="453" y="671"/>
                  </a:lnTo>
                  <a:lnTo>
                    <a:pt x="504" y="610"/>
                  </a:lnTo>
                  <a:lnTo>
                    <a:pt x="510" y="603"/>
                  </a:lnTo>
                  <a:lnTo>
                    <a:pt x="561" y="543"/>
                  </a:lnTo>
                  <a:lnTo>
                    <a:pt x="566" y="536"/>
                  </a:lnTo>
                  <a:lnTo>
                    <a:pt x="620" y="474"/>
                  </a:lnTo>
                  <a:lnTo>
                    <a:pt x="625" y="467"/>
                  </a:lnTo>
                  <a:lnTo>
                    <a:pt x="681" y="401"/>
                  </a:lnTo>
                  <a:lnTo>
                    <a:pt x="687" y="395"/>
                  </a:lnTo>
                  <a:lnTo>
                    <a:pt x="746" y="324"/>
                  </a:lnTo>
                  <a:lnTo>
                    <a:pt x="751" y="317"/>
                  </a:lnTo>
                  <a:lnTo>
                    <a:pt x="817" y="240"/>
                  </a:lnTo>
                  <a:lnTo>
                    <a:pt x="823" y="233"/>
                  </a:lnTo>
                  <a:lnTo>
                    <a:pt x="895" y="147"/>
                  </a:lnTo>
                  <a:lnTo>
                    <a:pt x="902" y="140"/>
                  </a:lnTo>
                  <a:lnTo>
                    <a:pt x="984" y="42"/>
                  </a:lnTo>
                  <a:lnTo>
                    <a:pt x="990" y="35"/>
                  </a:lnTo>
                  <a:lnTo>
                    <a:pt x="10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7" name="Freeform 248"/>
            <p:cNvSpPr>
              <a:spLocks noChangeArrowheads="1"/>
            </p:cNvSpPr>
            <p:nvPr>
              <p:custDataLst>
                <p:tags r:id="rId243"/>
              </p:custDataLst>
            </p:nvPr>
          </p:nvSpPr>
          <p:spPr bwMode="auto">
            <a:xfrm>
              <a:off x="5101045" y="175499"/>
              <a:ext cx="2753353" cy="3248244"/>
            </a:xfrm>
            <a:custGeom>
              <a:avLst/>
              <a:gdLst>
                <a:gd name="T0" fmla="*/ 1020 w 1020"/>
                <a:gd name="T1" fmla="*/ 0 h 1203"/>
                <a:gd name="T2" fmla="*/ 1009 w 1020"/>
                <a:gd name="T3" fmla="*/ 0 h 1203"/>
                <a:gd name="T4" fmla="*/ 987 w 1020"/>
                <a:gd name="T5" fmla="*/ 25 h 1203"/>
                <a:gd name="T6" fmla="*/ 981 w 1020"/>
                <a:gd name="T7" fmla="*/ 33 h 1203"/>
                <a:gd name="T8" fmla="*/ 897 w 1020"/>
                <a:gd name="T9" fmla="*/ 132 h 1203"/>
                <a:gd name="T10" fmla="*/ 892 w 1020"/>
                <a:gd name="T11" fmla="*/ 139 h 1203"/>
                <a:gd name="T12" fmla="*/ 818 w 1020"/>
                <a:gd name="T13" fmla="*/ 225 h 1203"/>
                <a:gd name="T14" fmla="*/ 813 w 1020"/>
                <a:gd name="T15" fmla="*/ 232 h 1203"/>
                <a:gd name="T16" fmla="*/ 747 w 1020"/>
                <a:gd name="T17" fmla="*/ 310 h 1203"/>
                <a:gd name="T18" fmla="*/ 741 w 1020"/>
                <a:gd name="T19" fmla="*/ 317 h 1203"/>
                <a:gd name="T20" fmla="*/ 681 w 1020"/>
                <a:gd name="T21" fmla="*/ 388 h 1203"/>
                <a:gd name="T22" fmla="*/ 675 w 1020"/>
                <a:gd name="T23" fmla="*/ 395 h 1203"/>
                <a:gd name="T24" fmla="*/ 619 w 1020"/>
                <a:gd name="T25" fmla="*/ 461 h 1203"/>
                <a:gd name="T26" fmla="*/ 613 w 1020"/>
                <a:gd name="T27" fmla="*/ 467 h 1203"/>
                <a:gd name="T28" fmla="*/ 560 w 1020"/>
                <a:gd name="T29" fmla="*/ 531 h 1203"/>
                <a:gd name="T30" fmla="*/ 554 w 1020"/>
                <a:gd name="T31" fmla="*/ 538 h 1203"/>
                <a:gd name="T32" fmla="*/ 503 w 1020"/>
                <a:gd name="T33" fmla="*/ 598 h 1203"/>
                <a:gd name="T34" fmla="*/ 497 w 1020"/>
                <a:gd name="T35" fmla="*/ 605 h 1203"/>
                <a:gd name="T36" fmla="*/ 446 w 1020"/>
                <a:gd name="T37" fmla="*/ 666 h 1203"/>
                <a:gd name="T38" fmla="*/ 440 w 1020"/>
                <a:gd name="T39" fmla="*/ 673 h 1203"/>
                <a:gd name="T40" fmla="*/ 389 w 1020"/>
                <a:gd name="T41" fmla="*/ 733 h 1203"/>
                <a:gd name="T42" fmla="*/ 384 w 1020"/>
                <a:gd name="T43" fmla="*/ 740 h 1203"/>
                <a:gd name="T44" fmla="*/ 334 w 1020"/>
                <a:gd name="T45" fmla="*/ 799 h 1203"/>
                <a:gd name="T46" fmla="*/ 328 w 1020"/>
                <a:gd name="T47" fmla="*/ 806 h 1203"/>
                <a:gd name="T48" fmla="*/ 54 w 1020"/>
                <a:gd name="T49" fmla="*/ 1130 h 1203"/>
                <a:gd name="T50" fmla="*/ 3 w 1020"/>
                <a:gd name="T51" fmla="*/ 1203 h 1203"/>
                <a:gd name="T52" fmla="*/ 0 w 1020"/>
                <a:gd name="T53" fmla="*/ 1201 h 1203"/>
                <a:gd name="T54" fmla="*/ 2 w 1020"/>
                <a:gd name="T55" fmla="*/ 1203 h 1203"/>
                <a:gd name="T56" fmla="*/ 63 w 1020"/>
                <a:gd name="T57" fmla="*/ 1132 h 1203"/>
                <a:gd name="T58" fmla="*/ 336 w 1020"/>
                <a:gd name="T59" fmla="*/ 809 h 1203"/>
                <a:gd name="T60" fmla="*/ 342 w 1020"/>
                <a:gd name="T61" fmla="*/ 802 h 1203"/>
                <a:gd name="T62" fmla="*/ 391 w 1020"/>
                <a:gd name="T63" fmla="*/ 743 h 1203"/>
                <a:gd name="T64" fmla="*/ 397 w 1020"/>
                <a:gd name="T65" fmla="*/ 737 h 1203"/>
                <a:gd name="T66" fmla="*/ 447 w 1020"/>
                <a:gd name="T67" fmla="*/ 678 h 1203"/>
                <a:gd name="T68" fmla="*/ 453 w 1020"/>
                <a:gd name="T69" fmla="*/ 671 h 1203"/>
                <a:gd name="T70" fmla="*/ 504 w 1020"/>
                <a:gd name="T71" fmla="*/ 610 h 1203"/>
                <a:gd name="T72" fmla="*/ 510 w 1020"/>
                <a:gd name="T73" fmla="*/ 603 h 1203"/>
                <a:gd name="T74" fmla="*/ 561 w 1020"/>
                <a:gd name="T75" fmla="*/ 543 h 1203"/>
                <a:gd name="T76" fmla="*/ 566 w 1020"/>
                <a:gd name="T77" fmla="*/ 536 h 1203"/>
                <a:gd name="T78" fmla="*/ 620 w 1020"/>
                <a:gd name="T79" fmla="*/ 474 h 1203"/>
                <a:gd name="T80" fmla="*/ 625 w 1020"/>
                <a:gd name="T81" fmla="*/ 467 h 1203"/>
                <a:gd name="T82" fmla="*/ 681 w 1020"/>
                <a:gd name="T83" fmla="*/ 401 h 1203"/>
                <a:gd name="T84" fmla="*/ 687 w 1020"/>
                <a:gd name="T85" fmla="*/ 395 h 1203"/>
                <a:gd name="T86" fmla="*/ 746 w 1020"/>
                <a:gd name="T87" fmla="*/ 324 h 1203"/>
                <a:gd name="T88" fmla="*/ 751 w 1020"/>
                <a:gd name="T89" fmla="*/ 317 h 1203"/>
                <a:gd name="T90" fmla="*/ 817 w 1020"/>
                <a:gd name="T91" fmla="*/ 240 h 1203"/>
                <a:gd name="T92" fmla="*/ 823 w 1020"/>
                <a:gd name="T93" fmla="*/ 233 h 1203"/>
                <a:gd name="T94" fmla="*/ 895 w 1020"/>
                <a:gd name="T95" fmla="*/ 147 h 1203"/>
                <a:gd name="T96" fmla="*/ 902 w 1020"/>
                <a:gd name="T97" fmla="*/ 140 h 1203"/>
                <a:gd name="T98" fmla="*/ 984 w 1020"/>
                <a:gd name="T99" fmla="*/ 42 h 1203"/>
                <a:gd name="T100" fmla="*/ 990 w 1020"/>
                <a:gd name="T101" fmla="*/ 35 h 1203"/>
                <a:gd name="T102" fmla="*/ 1020 w 1020"/>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0" h="1203">
                  <a:moveTo>
                    <a:pt x="1020" y="0"/>
                  </a:moveTo>
                  <a:lnTo>
                    <a:pt x="1009" y="0"/>
                  </a:lnTo>
                  <a:lnTo>
                    <a:pt x="987" y="25"/>
                  </a:lnTo>
                  <a:lnTo>
                    <a:pt x="981" y="33"/>
                  </a:lnTo>
                  <a:lnTo>
                    <a:pt x="897" y="132"/>
                  </a:lnTo>
                  <a:lnTo>
                    <a:pt x="892" y="139"/>
                  </a:lnTo>
                  <a:lnTo>
                    <a:pt x="818" y="225"/>
                  </a:lnTo>
                  <a:lnTo>
                    <a:pt x="813" y="232"/>
                  </a:lnTo>
                  <a:lnTo>
                    <a:pt x="747" y="310"/>
                  </a:lnTo>
                  <a:lnTo>
                    <a:pt x="741" y="317"/>
                  </a:lnTo>
                  <a:lnTo>
                    <a:pt x="681" y="388"/>
                  </a:lnTo>
                  <a:lnTo>
                    <a:pt x="675" y="395"/>
                  </a:lnTo>
                  <a:lnTo>
                    <a:pt x="619" y="461"/>
                  </a:lnTo>
                  <a:lnTo>
                    <a:pt x="613" y="467"/>
                  </a:lnTo>
                  <a:lnTo>
                    <a:pt x="560" y="531"/>
                  </a:lnTo>
                  <a:lnTo>
                    <a:pt x="554" y="538"/>
                  </a:lnTo>
                  <a:lnTo>
                    <a:pt x="503" y="598"/>
                  </a:lnTo>
                  <a:lnTo>
                    <a:pt x="497" y="605"/>
                  </a:lnTo>
                  <a:lnTo>
                    <a:pt x="446" y="666"/>
                  </a:lnTo>
                  <a:lnTo>
                    <a:pt x="440" y="673"/>
                  </a:lnTo>
                  <a:lnTo>
                    <a:pt x="389" y="733"/>
                  </a:lnTo>
                  <a:lnTo>
                    <a:pt x="384" y="740"/>
                  </a:lnTo>
                  <a:lnTo>
                    <a:pt x="334" y="799"/>
                  </a:lnTo>
                  <a:lnTo>
                    <a:pt x="328" y="806"/>
                  </a:lnTo>
                  <a:lnTo>
                    <a:pt x="54" y="1130"/>
                  </a:lnTo>
                  <a:lnTo>
                    <a:pt x="3" y="1203"/>
                  </a:lnTo>
                  <a:lnTo>
                    <a:pt x="0" y="1201"/>
                  </a:lnTo>
                  <a:lnTo>
                    <a:pt x="2" y="1203"/>
                  </a:lnTo>
                  <a:lnTo>
                    <a:pt x="63" y="1132"/>
                  </a:lnTo>
                  <a:lnTo>
                    <a:pt x="336" y="809"/>
                  </a:lnTo>
                  <a:lnTo>
                    <a:pt x="342" y="802"/>
                  </a:lnTo>
                  <a:lnTo>
                    <a:pt x="391" y="743"/>
                  </a:lnTo>
                  <a:lnTo>
                    <a:pt x="397" y="737"/>
                  </a:lnTo>
                  <a:lnTo>
                    <a:pt x="447" y="678"/>
                  </a:lnTo>
                  <a:lnTo>
                    <a:pt x="453" y="671"/>
                  </a:lnTo>
                  <a:lnTo>
                    <a:pt x="504" y="610"/>
                  </a:lnTo>
                  <a:lnTo>
                    <a:pt x="510" y="603"/>
                  </a:lnTo>
                  <a:lnTo>
                    <a:pt x="561" y="543"/>
                  </a:lnTo>
                  <a:lnTo>
                    <a:pt x="566" y="536"/>
                  </a:lnTo>
                  <a:lnTo>
                    <a:pt x="620" y="474"/>
                  </a:lnTo>
                  <a:lnTo>
                    <a:pt x="625" y="467"/>
                  </a:lnTo>
                  <a:lnTo>
                    <a:pt x="681" y="401"/>
                  </a:lnTo>
                  <a:lnTo>
                    <a:pt x="687" y="395"/>
                  </a:lnTo>
                  <a:lnTo>
                    <a:pt x="746" y="324"/>
                  </a:lnTo>
                  <a:lnTo>
                    <a:pt x="751" y="317"/>
                  </a:lnTo>
                  <a:lnTo>
                    <a:pt x="817" y="240"/>
                  </a:lnTo>
                  <a:lnTo>
                    <a:pt x="823" y="233"/>
                  </a:lnTo>
                  <a:lnTo>
                    <a:pt x="895" y="147"/>
                  </a:lnTo>
                  <a:lnTo>
                    <a:pt x="902" y="140"/>
                  </a:lnTo>
                  <a:lnTo>
                    <a:pt x="984" y="42"/>
                  </a:lnTo>
                  <a:lnTo>
                    <a:pt x="990" y="35"/>
                  </a:lnTo>
                  <a:lnTo>
                    <a:pt x="10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8" name="Freeform 249"/>
            <p:cNvSpPr>
              <a:spLocks noChangeArrowheads="1"/>
            </p:cNvSpPr>
            <p:nvPr>
              <p:custDataLst>
                <p:tags r:id="rId244"/>
              </p:custDataLst>
            </p:nvPr>
          </p:nvSpPr>
          <p:spPr bwMode="auto">
            <a:xfrm>
              <a:off x="5108680" y="175499"/>
              <a:ext cx="2270791" cy="3248244"/>
            </a:xfrm>
            <a:custGeom>
              <a:avLst/>
              <a:gdLst>
                <a:gd name="T0" fmla="*/ 841 w 841"/>
                <a:gd name="T1" fmla="*/ 0 h 1203"/>
                <a:gd name="T2" fmla="*/ 831 w 841"/>
                <a:gd name="T3" fmla="*/ 0 h 1203"/>
                <a:gd name="T4" fmla="*/ 830 w 841"/>
                <a:gd name="T5" fmla="*/ 0 h 1203"/>
                <a:gd name="T6" fmla="*/ 754 w 841"/>
                <a:gd name="T7" fmla="*/ 110 h 1203"/>
                <a:gd name="T8" fmla="*/ 749 w 841"/>
                <a:gd name="T9" fmla="*/ 118 h 1203"/>
                <a:gd name="T10" fmla="*/ 681 w 841"/>
                <a:gd name="T11" fmla="*/ 215 h 1203"/>
                <a:gd name="T12" fmla="*/ 675 w 841"/>
                <a:gd name="T13" fmla="*/ 222 h 1203"/>
                <a:gd name="T14" fmla="*/ 615 w 841"/>
                <a:gd name="T15" fmla="*/ 310 h 1203"/>
                <a:gd name="T16" fmla="*/ 610 w 841"/>
                <a:gd name="T17" fmla="*/ 317 h 1203"/>
                <a:gd name="T18" fmla="*/ 554 w 841"/>
                <a:gd name="T19" fmla="*/ 397 h 1203"/>
                <a:gd name="T20" fmla="*/ 549 w 841"/>
                <a:gd name="T21" fmla="*/ 404 h 1203"/>
                <a:gd name="T22" fmla="*/ 497 w 841"/>
                <a:gd name="T23" fmla="*/ 479 h 1203"/>
                <a:gd name="T24" fmla="*/ 492 w 841"/>
                <a:gd name="T25" fmla="*/ 486 h 1203"/>
                <a:gd name="T26" fmla="*/ 443 w 841"/>
                <a:gd name="T27" fmla="*/ 557 h 1203"/>
                <a:gd name="T28" fmla="*/ 438 w 841"/>
                <a:gd name="T29" fmla="*/ 564 h 1203"/>
                <a:gd name="T30" fmla="*/ 389 w 841"/>
                <a:gd name="T31" fmla="*/ 634 h 1203"/>
                <a:gd name="T32" fmla="*/ 384 w 841"/>
                <a:gd name="T33" fmla="*/ 641 h 1203"/>
                <a:gd name="T34" fmla="*/ 338 w 841"/>
                <a:gd name="T35" fmla="*/ 708 h 1203"/>
                <a:gd name="T36" fmla="*/ 333 w 841"/>
                <a:gd name="T37" fmla="*/ 715 h 1203"/>
                <a:gd name="T38" fmla="*/ 287 w 841"/>
                <a:gd name="T39" fmla="*/ 780 h 1203"/>
                <a:gd name="T40" fmla="*/ 282 w 841"/>
                <a:gd name="T41" fmla="*/ 787 h 1203"/>
                <a:gd name="T42" fmla="*/ 45 w 841"/>
                <a:gd name="T43" fmla="*/ 1127 h 1203"/>
                <a:gd name="T44" fmla="*/ 3 w 841"/>
                <a:gd name="T45" fmla="*/ 1203 h 1203"/>
                <a:gd name="T46" fmla="*/ 0 w 841"/>
                <a:gd name="T47" fmla="*/ 1201 h 1203"/>
                <a:gd name="T48" fmla="*/ 3 w 841"/>
                <a:gd name="T49" fmla="*/ 1203 h 1203"/>
                <a:gd name="T50" fmla="*/ 54 w 841"/>
                <a:gd name="T51" fmla="*/ 1130 h 1203"/>
                <a:gd name="T52" fmla="*/ 290 w 841"/>
                <a:gd name="T53" fmla="*/ 791 h 1203"/>
                <a:gd name="T54" fmla="*/ 295 w 841"/>
                <a:gd name="T55" fmla="*/ 784 h 1203"/>
                <a:gd name="T56" fmla="*/ 341 w 841"/>
                <a:gd name="T57" fmla="*/ 719 h 1203"/>
                <a:gd name="T58" fmla="*/ 345 w 841"/>
                <a:gd name="T59" fmla="*/ 711 h 1203"/>
                <a:gd name="T60" fmla="*/ 391 w 841"/>
                <a:gd name="T61" fmla="*/ 645 h 1203"/>
                <a:gd name="T62" fmla="*/ 396 w 841"/>
                <a:gd name="T63" fmla="*/ 638 h 1203"/>
                <a:gd name="T64" fmla="*/ 445 w 841"/>
                <a:gd name="T65" fmla="*/ 569 h 1203"/>
                <a:gd name="T66" fmla="*/ 450 w 841"/>
                <a:gd name="T67" fmla="*/ 562 h 1203"/>
                <a:gd name="T68" fmla="*/ 498 w 841"/>
                <a:gd name="T69" fmla="*/ 491 h 1203"/>
                <a:gd name="T70" fmla="*/ 503 w 841"/>
                <a:gd name="T71" fmla="*/ 484 h 1203"/>
                <a:gd name="T72" fmla="*/ 556 w 841"/>
                <a:gd name="T73" fmla="*/ 410 h 1203"/>
                <a:gd name="T74" fmla="*/ 560 w 841"/>
                <a:gd name="T75" fmla="*/ 403 h 1203"/>
                <a:gd name="T76" fmla="*/ 615 w 841"/>
                <a:gd name="T77" fmla="*/ 324 h 1203"/>
                <a:gd name="T78" fmla="*/ 620 w 841"/>
                <a:gd name="T79" fmla="*/ 317 h 1203"/>
                <a:gd name="T80" fmla="*/ 681 w 841"/>
                <a:gd name="T81" fmla="*/ 230 h 1203"/>
                <a:gd name="T82" fmla="*/ 686 w 841"/>
                <a:gd name="T83" fmla="*/ 222 h 1203"/>
                <a:gd name="T84" fmla="*/ 753 w 841"/>
                <a:gd name="T85" fmla="*/ 127 h 1203"/>
                <a:gd name="T86" fmla="*/ 759 w 841"/>
                <a:gd name="T87" fmla="*/ 119 h 1203"/>
                <a:gd name="T88" fmla="*/ 835 w 841"/>
                <a:gd name="T89" fmla="*/ 9 h 1203"/>
                <a:gd name="T90" fmla="*/ 840 w 841"/>
                <a:gd name="T91" fmla="*/ 1 h 1203"/>
                <a:gd name="T92" fmla="*/ 841 w 841"/>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1" h="1203">
                  <a:moveTo>
                    <a:pt x="841" y="0"/>
                  </a:moveTo>
                  <a:lnTo>
                    <a:pt x="831" y="0"/>
                  </a:lnTo>
                  <a:lnTo>
                    <a:pt x="830" y="0"/>
                  </a:lnTo>
                  <a:lnTo>
                    <a:pt x="754" y="110"/>
                  </a:lnTo>
                  <a:lnTo>
                    <a:pt x="749" y="118"/>
                  </a:lnTo>
                  <a:lnTo>
                    <a:pt x="681" y="215"/>
                  </a:lnTo>
                  <a:lnTo>
                    <a:pt x="675" y="222"/>
                  </a:lnTo>
                  <a:lnTo>
                    <a:pt x="615" y="310"/>
                  </a:lnTo>
                  <a:lnTo>
                    <a:pt x="610" y="317"/>
                  </a:lnTo>
                  <a:lnTo>
                    <a:pt x="554" y="397"/>
                  </a:lnTo>
                  <a:lnTo>
                    <a:pt x="549" y="404"/>
                  </a:lnTo>
                  <a:lnTo>
                    <a:pt x="497" y="479"/>
                  </a:lnTo>
                  <a:lnTo>
                    <a:pt x="492" y="486"/>
                  </a:lnTo>
                  <a:lnTo>
                    <a:pt x="443" y="557"/>
                  </a:lnTo>
                  <a:lnTo>
                    <a:pt x="438" y="564"/>
                  </a:lnTo>
                  <a:lnTo>
                    <a:pt x="389" y="634"/>
                  </a:lnTo>
                  <a:lnTo>
                    <a:pt x="384" y="641"/>
                  </a:lnTo>
                  <a:lnTo>
                    <a:pt x="338" y="708"/>
                  </a:lnTo>
                  <a:lnTo>
                    <a:pt x="333" y="715"/>
                  </a:lnTo>
                  <a:lnTo>
                    <a:pt x="287" y="780"/>
                  </a:lnTo>
                  <a:lnTo>
                    <a:pt x="282" y="787"/>
                  </a:lnTo>
                  <a:lnTo>
                    <a:pt x="45" y="1127"/>
                  </a:lnTo>
                  <a:lnTo>
                    <a:pt x="3" y="1203"/>
                  </a:lnTo>
                  <a:lnTo>
                    <a:pt x="0" y="1201"/>
                  </a:lnTo>
                  <a:lnTo>
                    <a:pt x="3" y="1203"/>
                  </a:lnTo>
                  <a:lnTo>
                    <a:pt x="54" y="1130"/>
                  </a:lnTo>
                  <a:lnTo>
                    <a:pt x="290" y="791"/>
                  </a:lnTo>
                  <a:lnTo>
                    <a:pt x="295" y="784"/>
                  </a:lnTo>
                  <a:lnTo>
                    <a:pt x="341" y="719"/>
                  </a:lnTo>
                  <a:lnTo>
                    <a:pt x="345" y="711"/>
                  </a:lnTo>
                  <a:lnTo>
                    <a:pt x="391" y="645"/>
                  </a:lnTo>
                  <a:lnTo>
                    <a:pt x="396" y="638"/>
                  </a:lnTo>
                  <a:lnTo>
                    <a:pt x="445" y="569"/>
                  </a:lnTo>
                  <a:lnTo>
                    <a:pt x="450" y="562"/>
                  </a:lnTo>
                  <a:lnTo>
                    <a:pt x="498" y="491"/>
                  </a:lnTo>
                  <a:lnTo>
                    <a:pt x="503" y="484"/>
                  </a:lnTo>
                  <a:lnTo>
                    <a:pt x="556" y="410"/>
                  </a:lnTo>
                  <a:lnTo>
                    <a:pt x="560" y="403"/>
                  </a:lnTo>
                  <a:lnTo>
                    <a:pt x="615" y="324"/>
                  </a:lnTo>
                  <a:lnTo>
                    <a:pt x="620" y="317"/>
                  </a:lnTo>
                  <a:lnTo>
                    <a:pt x="681" y="230"/>
                  </a:lnTo>
                  <a:lnTo>
                    <a:pt x="686" y="222"/>
                  </a:lnTo>
                  <a:lnTo>
                    <a:pt x="753" y="127"/>
                  </a:lnTo>
                  <a:lnTo>
                    <a:pt x="759" y="119"/>
                  </a:lnTo>
                  <a:lnTo>
                    <a:pt x="835" y="9"/>
                  </a:lnTo>
                  <a:lnTo>
                    <a:pt x="840" y="1"/>
                  </a:lnTo>
                  <a:lnTo>
                    <a:pt x="84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9" name="Freeform 250"/>
            <p:cNvSpPr>
              <a:spLocks noChangeArrowheads="1"/>
            </p:cNvSpPr>
            <p:nvPr>
              <p:custDataLst>
                <p:tags r:id="rId245"/>
              </p:custDataLst>
            </p:nvPr>
          </p:nvSpPr>
          <p:spPr bwMode="auto">
            <a:xfrm>
              <a:off x="5108680" y="175499"/>
              <a:ext cx="2270791" cy="3248244"/>
            </a:xfrm>
            <a:custGeom>
              <a:avLst/>
              <a:gdLst>
                <a:gd name="T0" fmla="*/ 841 w 841"/>
                <a:gd name="T1" fmla="*/ 0 h 1203"/>
                <a:gd name="T2" fmla="*/ 831 w 841"/>
                <a:gd name="T3" fmla="*/ 0 h 1203"/>
                <a:gd name="T4" fmla="*/ 830 w 841"/>
                <a:gd name="T5" fmla="*/ 0 h 1203"/>
                <a:gd name="T6" fmla="*/ 754 w 841"/>
                <a:gd name="T7" fmla="*/ 110 h 1203"/>
                <a:gd name="T8" fmla="*/ 749 w 841"/>
                <a:gd name="T9" fmla="*/ 118 h 1203"/>
                <a:gd name="T10" fmla="*/ 681 w 841"/>
                <a:gd name="T11" fmla="*/ 215 h 1203"/>
                <a:gd name="T12" fmla="*/ 675 w 841"/>
                <a:gd name="T13" fmla="*/ 222 h 1203"/>
                <a:gd name="T14" fmla="*/ 615 w 841"/>
                <a:gd name="T15" fmla="*/ 310 h 1203"/>
                <a:gd name="T16" fmla="*/ 610 w 841"/>
                <a:gd name="T17" fmla="*/ 317 h 1203"/>
                <a:gd name="T18" fmla="*/ 554 w 841"/>
                <a:gd name="T19" fmla="*/ 397 h 1203"/>
                <a:gd name="T20" fmla="*/ 549 w 841"/>
                <a:gd name="T21" fmla="*/ 404 h 1203"/>
                <a:gd name="T22" fmla="*/ 497 w 841"/>
                <a:gd name="T23" fmla="*/ 479 h 1203"/>
                <a:gd name="T24" fmla="*/ 492 w 841"/>
                <a:gd name="T25" fmla="*/ 486 h 1203"/>
                <a:gd name="T26" fmla="*/ 443 w 841"/>
                <a:gd name="T27" fmla="*/ 557 h 1203"/>
                <a:gd name="T28" fmla="*/ 438 w 841"/>
                <a:gd name="T29" fmla="*/ 564 h 1203"/>
                <a:gd name="T30" fmla="*/ 389 w 841"/>
                <a:gd name="T31" fmla="*/ 634 h 1203"/>
                <a:gd name="T32" fmla="*/ 384 w 841"/>
                <a:gd name="T33" fmla="*/ 641 h 1203"/>
                <a:gd name="T34" fmla="*/ 338 w 841"/>
                <a:gd name="T35" fmla="*/ 708 h 1203"/>
                <a:gd name="T36" fmla="*/ 333 w 841"/>
                <a:gd name="T37" fmla="*/ 715 h 1203"/>
                <a:gd name="T38" fmla="*/ 287 w 841"/>
                <a:gd name="T39" fmla="*/ 780 h 1203"/>
                <a:gd name="T40" fmla="*/ 282 w 841"/>
                <a:gd name="T41" fmla="*/ 787 h 1203"/>
                <a:gd name="T42" fmla="*/ 45 w 841"/>
                <a:gd name="T43" fmla="*/ 1127 h 1203"/>
                <a:gd name="T44" fmla="*/ 3 w 841"/>
                <a:gd name="T45" fmla="*/ 1203 h 1203"/>
                <a:gd name="T46" fmla="*/ 0 w 841"/>
                <a:gd name="T47" fmla="*/ 1201 h 1203"/>
                <a:gd name="T48" fmla="*/ 3 w 841"/>
                <a:gd name="T49" fmla="*/ 1203 h 1203"/>
                <a:gd name="T50" fmla="*/ 54 w 841"/>
                <a:gd name="T51" fmla="*/ 1130 h 1203"/>
                <a:gd name="T52" fmla="*/ 290 w 841"/>
                <a:gd name="T53" fmla="*/ 791 h 1203"/>
                <a:gd name="T54" fmla="*/ 295 w 841"/>
                <a:gd name="T55" fmla="*/ 784 h 1203"/>
                <a:gd name="T56" fmla="*/ 341 w 841"/>
                <a:gd name="T57" fmla="*/ 719 h 1203"/>
                <a:gd name="T58" fmla="*/ 345 w 841"/>
                <a:gd name="T59" fmla="*/ 711 h 1203"/>
                <a:gd name="T60" fmla="*/ 391 w 841"/>
                <a:gd name="T61" fmla="*/ 645 h 1203"/>
                <a:gd name="T62" fmla="*/ 396 w 841"/>
                <a:gd name="T63" fmla="*/ 638 h 1203"/>
                <a:gd name="T64" fmla="*/ 445 w 841"/>
                <a:gd name="T65" fmla="*/ 569 h 1203"/>
                <a:gd name="T66" fmla="*/ 450 w 841"/>
                <a:gd name="T67" fmla="*/ 562 h 1203"/>
                <a:gd name="T68" fmla="*/ 498 w 841"/>
                <a:gd name="T69" fmla="*/ 491 h 1203"/>
                <a:gd name="T70" fmla="*/ 503 w 841"/>
                <a:gd name="T71" fmla="*/ 484 h 1203"/>
                <a:gd name="T72" fmla="*/ 556 w 841"/>
                <a:gd name="T73" fmla="*/ 410 h 1203"/>
                <a:gd name="T74" fmla="*/ 560 w 841"/>
                <a:gd name="T75" fmla="*/ 403 h 1203"/>
                <a:gd name="T76" fmla="*/ 615 w 841"/>
                <a:gd name="T77" fmla="*/ 324 h 1203"/>
                <a:gd name="T78" fmla="*/ 620 w 841"/>
                <a:gd name="T79" fmla="*/ 317 h 1203"/>
                <a:gd name="T80" fmla="*/ 681 w 841"/>
                <a:gd name="T81" fmla="*/ 230 h 1203"/>
                <a:gd name="T82" fmla="*/ 686 w 841"/>
                <a:gd name="T83" fmla="*/ 222 h 1203"/>
                <a:gd name="T84" fmla="*/ 753 w 841"/>
                <a:gd name="T85" fmla="*/ 127 h 1203"/>
                <a:gd name="T86" fmla="*/ 759 w 841"/>
                <a:gd name="T87" fmla="*/ 119 h 1203"/>
                <a:gd name="T88" fmla="*/ 835 w 841"/>
                <a:gd name="T89" fmla="*/ 9 h 1203"/>
                <a:gd name="T90" fmla="*/ 840 w 841"/>
                <a:gd name="T91" fmla="*/ 1 h 1203"/>
                <a:gd name="T92" fmla="*/ 841 w 841"/>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1" h="1203">
                  <a:moveTo>
                    <a:pt x="841" y="0"/>
                  </a:moveTo>
                  <a:lnTo>
                    <a:pt x="831" y="0"/>
                  </a:lnTo>
                  <a:lnTo>
                    <a:pt x="830" y="0"/>
                  </a:lnTo>
                  <a:lnTo>
                    <a:pt x="754" y="110"/>
                  </a:lnTo>
                  <a:lnTo>
                    <a:pt x="749" y="118"/>
                  </a:lnTo>
                  <a:lnTo>
                    <a:pt x="681" y="215"/>
                  </a:lnTo>
                  <a:lnTo>
                    <a:pt x="675" y="222"/>
                  </a:lnTo>
                  <a:lnTo>
                    <a:pt x="615" y="310"/>
                  </a:lnTo>
                  <a:lnTo>
                    <a:pt x="610" y="317"/>
                  </a:lnTo>
                  <a:lnTo>
                    <a:pt x="554" y="397"/>
                  </a:lnTo>
                  <a:lnTo>
                    <a:pt x="549" y="404"/>
                  </a:lnTo>
                  <a:lnTo>
                    <a:pt x="497" y="479"/>
                  </a:lnTo>
                  <a:lnTo>
                    <a:pt x="492" y="486"/>
                  </a:lnTo>
                  <a:lnTo>
                    <a:pt x="443" y="557"/>
                  </a:lnTo>
                  <a:lnTo>
                    <a:pt x="438" y="564"/>
                  </a:lnTo>
                  <a:lnTo>
                    <a:pt x="389" y="634"/>
                  </a:lnTo>
                  <a:lnTo>
                    <a:pt x="384" y="641"/>
                  </a:lnTo>
                  <a:lnTo>
                    <a:pt x="338" y="708"/>
                  </a:lnTo>
                  <a:lnTo>
                    <a:pt x="333" y="715"/>
                  </a:lnTo>
                  <a:lnTo>
                    <a:pt x="287" y="780"/>
                  </a:lnTo>
                  <a:lnTo>
                    <a:pt x="282" y="787"/>
                  </a:lnTo>
                  <a:lnTo>
                    <a:pt x="45" y="1127"/>
                  </a:lnTo>
                  <a:lnTo>
                    <a:pt x="3" y="1203"/>
                  </a:lnTo>
                  <a:lnTo>
                    <a:pt x="0" y="1201"/>
                  </a:lnTo>
                  <a:lnTo>
                    <a:pt x="3" y="1203"/>
                  </a:lnTo>
                  <a:lnTo>
                    <a:pt x="54" y="1130"/>
                  </a:lnTo>
                  <a:lnTo>
                    <a:pt x="290" y="791"/>
                  </a:lnTo>
                  <a:lnTo>
                    <a:pt x="295" y="784"/>
                  </a:lnTo>
                  <a:lnTo>
                    <a:pt x="341" y="719"/>
                  </a:lnTo>
                  <a:lnTo>
                    <a:pt x="345" y="711"/>
                  </a:lnTo>
                  <a:lnTo>
                    <a:pt x="391" y="645"/>
                  </a:lnTo>
                  <a:lnTo>
                    <a:pt x="396" y="638"/>
                  </a:lnTo>
                  <a:lnTo>
                    <a:pt x="445" y="569"/>
                  </a:lnTo>
                  <a:lnTo>
                    <a:pt x="450" y="562"/>
                  </a:lnTo>
                  <a:lnTo>
                    <a:pt x="498" y="491"/>
                  </a:lnTo>
                  <a:lnTo>
                    <a:pt x="503" y="484"/>
                  </a:lnTo>
                  <a:lnTo>
                    <a:pt x="556" y="410"/>
                  </a:lnTo>
                  <a:lnTo>
                    <a:pt x="560" y="403"/>
                  </a:lnTo>
                  <a:lnTo>
                    <a:pt x="615" y="324"/>
                  </a:lnTo>
                  <a:lnTo>
                    <a:pt x="620" y="317"/>
                  </a:lnTo>
                  <a:lnTo>
                    <a:pt x="681" y="230"/>
                  </a:lnTo>
                  <a:lnTo>
                    <a:pt x="686" y="222"/>
                  </a:lnTo>
                  <a:lnTo>
                    <a:pt x="753" y="127"/>
                  </a:lnTo>
                  <a:lnTo>
                    <a:pt x="759" y="119"/>
                  </a:lnTo>
                  <a:lnTo>
                    <a:pt x="835" y="9"/>
                  </a:lnTo>
                  <a:lnTo>
                    <a:pt x="840" y="1"/>
                  </a:lnTo>
                  <a:lnTo>
                    <a:pt x="8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0" name="Freeform 251"/>
            <p:cNvSpPr>
              <a:spLocks noChangeArrowheads="1"/>
            </p:cNvSpPr>
            <p:nvPr>
              <p:custDataLst>
                <p:tags r:id="rId246"/>
              </p:custDataLst>
            </p:nvPr>
          </p:nvSpPr>
          <p:spPr bwMode="auto">
            <a:xfrm>
              <a:off x="5105626" y="175499"/>
              <a:ext cx="1838623" cy="3248244"/>
            </a:xfrm>
            <a:custGeom>
              <a:avLst/>
              <a:gdLst>
                <a:gd name="T0" fmla="*/ 681 w 681"/>
                <a:gd name="T1" fmla="*/ 0 h 1203"/>
                <a:gd name="T2" fmla="*/ 671 w 681"/>
                <a:gd name="T3" fmla="*/ 0 h 1203"/>
                <a:gd name="T4" fmla="*/ 609 w 681"/>
                <a:gd name="T5" fmla="*/ 110 h 1203"/>
                <a:gd name="T6" fmla="*/ 604 w 681"/>
                <a:gd name="T7" fmla="*/ 119 h 1203"/>
                <a:gd name="T8" fmla="*/ 545 w 681"/>
                <a:gd name="T9" fmla="*/ 225 h 1203"/>
                <a:gd name="T10" fmla="*/ 540 w 681"/>
                <a:gd name="T11" fmla="*/ 233 h 1203"/>
                <a:gd name="T12" fmla="*/ 486 w 681"/>
                <a:gd name="T13" fmla="*/ 329 h 1203"/>
                <a:gd name="T14" fmla="*/ 482 w 681"/>
                <a:gd name="T15" fmla="*/ 336 h 1203"/>
                <a:gd name="T16" fmla="*/ 432 w 681"/>
                <a:gd name="T17" fmla="*/ 424 h 1203"/>
                <a:gd name="T18" fmla="*/ 428 w 681"/>
                <a:gd name="T19" fmla="*/ 432 h 1203"/>
                <a:gd name="T20" fmla="*/ 382 w 681"/>
                <a:gd name="T21" fmla="*/ 514 h 1203"/>
                <a:gd name="T22" fmla="*/ 377 w 681"/>
                <a:gd name="T23" fmla="*/ 521 h 1203"/>
                <a:gd name="T24" fmla="*/ 333 w 681"/>
                <a:gd name="T25" fmla="*/ 601 h 1203"/>
                <a:gd name="T26" fmla="*/ 329 w 681"/>
                <a:gd name="T27" fmla="*/ 608 h 1203"/>
                <a:gd name="T28" fmla="*/ 287 w 681"/>
                <a:gd name="T29" fmla="*/ 683 h 1203"/>
                <a:gd name="T30" fmla="*/ 282 w 681"/>
                <a:gd name="T31" fmla="*/ 690 h 1203"/>
                <a:gd name="T32" fmla="*/ 241 w 681"/>
                <a:gd name="T33" fmla="*/ 763 h 1203"/>
                <a:gd name="T34" fmla="*/ 237 w 681"/>
                <a:gd name="T35" fmla="*/ 771 h 1203"/>
                <a:gd name="T36" fmla="*/ 38 w 681"/>
                <a:gd name="T37" fmla="*/ 1125 h 1203"/>
                <a:gd name="T38" fmla="*/ 4 w 681"/>
                <a:gd name="T39" fmla="*/ 1203 h 1203"/>
                <a:gd name="T40" fmla="*/ 0 w 681"/>
                <a:gd name="T41" fmla="*/ 1201 h 1203"/>
                <a:gd name="T42" fmla="*/ 1 w 681"/>
                <a:gd name="T43" fmla="*/ 1201 h 1203"/>
                <a:gd name="T44" fmla="*/ 4 w 681"/>
                <a:gd name="T45" fmla="*/ 1203 h 1203"/>
                <a:gd name="T46" fmla="*/ 46 w 681"/>
                <a:gd name="T47" fmla="*/ 1127 h 1203"/>
                <a:gd name="T48" fmla="*/ 246 w 681"/>
                <a:gd name="T49" fmla="*/ 773 h 1203"/>
                <a:gd name="T50" fmla="*/ 250 w 681"/>
                <a:gd name="T51" fmla="*/ 766 h 1203"/>
                <a:gd name="T52" fmla="*/ 290 w 681"/>
                <a:gd name="T53" fmla="*/ 695 h 1203"/>
                <a:gd name="T54" fmla="*/ 294 w 681"/>
                <a:gd name="T55" fmla="*/ 687 h 1203"/>
                <a:gd name="T56" fmla="*/ 336 w 681"/>
                <a:gd name="T57" fmla="*/ 612 h 1203"/>
                <a:gd name="T58" fmla="*/ 340 w 681"/>
                <a:gd name="T59" fmla="*/ 605 h 1203"/>
                <a:gd name="T60" fmla="*/ 385 w 681"/>
                <a:gd name="T61" fmla="*/ 526 h 1203"/>
                <a:gd name="T62" fmla="*/ 389 w 681"/>
                <a:gd name="T63" fmla="*/ 519 h 1203"/>
                <a:gd name="T64" fmla="*/ 435 w 681"/>
                <a:gd name="T65" fmla="*/ 437 h 1203"/>
                <a:gd name="T66" fmla="*/ 439 w 681"/>
                <a:gd name="T67" fmla="*/ 430 h 1203"/>
                <a:gd name="T68" fmla="*/ 488 w 681"/>
                <a:gd name="T69" fmla="*/ 343 h 1203"/>
                <a:gd name="T70" fmla="*/ 492 w 681"/>
                <a:gd name="T71" fmla="*/ 335 h 1203"/>
                <a:gd name="T72" fmla="*/ 546 w 681"/>
                <a:gd name="T73" fmla="*/ 240 h 1203"/>
                <a:gd name="T74" fmla="*/ 550 w 681"/>
                <a:gd name="T75" fmla="*/ 232 h 1203"/>
                <a:gd name="T76" fmla="*/ 609 w 681"/>
                <a:gd name="T77" fmla="*/ 127 h 1203"/>
                <a:gd name="T78" fmla="*/ 614 w 681"/>
                <a:gd name="T79" fmla="*/ 118 h 1203"/>
                <a:gd name="T80" fmla="*/ 681 w 681"/>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1" h="1203">
                  <a:moveTo>
                    <a:pt x="681" y="0"/>
                  </a:moveTo>
                  <a:lnTo>
                    <a:pt x="671" y="0"/>
                  </a:lnTo>
                  <a:lnTo>
                    <a:pt x="609" y="110"/>
                  </a:lnTo>
                  <a:lnTo>
                    <a:pt x="604" y="119"/>
                  </a:lnTo>
                  <a:lnTo>
                    <a:pt x="545" y="225"/>
                  </a:lnTo>
                  <a:lnTo>
                    <a:pt x="540" y="233"/>
                  </a:lnTo>
                  <a:lnTo>
                    <a:pt x="486" y="329"/>
                  </a:lnTo>
                  <a:lnTo>
                    <a:pt x="482" y="336"/>
                  </a:lnTo>
                  <a:lnTo>
                    <a:pt x="432" y="424"/>
                  </a:lnTo>
                  <a:lnTo>
                    <a:pt x="428" y="432"/>
                  </a:lnTo>
                  <a:lnTo>
                    <a:pt x="382" y="514"/>
                  </a:lnTo>
                  <a:lnTo>
                    <a:pt x="377" y="521"/>
                  </a:lnTo>
                  <a:lnTo>
                    <a:pt x="333" y="601"/>
                  </a:lnTo>
                  <a:lnTo>
                    <a:pt x="329" y="608"/>
                  </a:lnTo>
                  <a:lnTo>
                    <a:pt x="287" y="683"/>
                  </a:lnTo>
                  <a:lnTo>
                    <a:pt x="282" y="690"/>
                  </a:lnTo>
                  <a:lnTo>
                    <a:pt x="241" y="763"/>
                  </a:lnTo>
                  <a:lnTo>
                    <a:pt x="237" y="771"/>
                  </a:lnTo>
                  <a:lnTo>
                    <a:pt x="38" y="1125"/>
                  </a:lnTo>
                  <a:lnTo>
                    <a:pt x="4" y="1203"/>
                  </a:lnTo>
                  <a:lnTo>
                    <a:pt x="0" y="1201"/>
                  </a:lnTo>
                  <a:lnTo>
                    <a:pt x="1" y="1201"/>
                  </a:lnTo>
                  <a:lnTo>
                    <a:pt x="4" y="1203"/>
                  </a:lnTo>
                  <a:lnTo>
                    <a:pt x="46" y="1127"/>
                  </a:lnTo>
                  <a:lnTo>
                    <a:pt x="246" y="773"/>
                  </a:lnTo>
                  <a:lnTo>
                    <a:pt x="250" y="766"/>
                  </a:lnTo>
                  <a:lnTo>
                    <a:pt x="290" y="695"/>
                  </a:lnTo>
                  <a:lnTo>
                    <a:pt x="294" y="687"/>
                  </a:lnTo>
                  <a:lnTo>
                    <a:pt x="336" y="612"/>
                  </a:lnTo>
                  <a:lnTo>
                    <a:pt x="340" y="605"/>
                  </a:lnTo>
                  <a:lnTo>
                    <a:pt x="385" y="526"/>
                  </a:lnTo>
                  <a:lnTo>
                    <a:pt x="389" y="519"/>
                  </a:lnTo>
                  <a:lnTo>
                    <a:pt x="435" y="437"/>
                  </a:lnTo>
                  <a:lnTo>
                    <a:pt x="439" y="430"/>
                  </a:lnTo>
                  <a:lnTo>
                    <a:pt x="488" y="343"/>
                  </a:lnTo>
                  <a:lnTo>
                    <a:pt x="492" y="335"/>
                  </a:lnTo>
                  <a:lnTo>
                    <a:pt x="546" y="240"/>
                  </a:lnTo>
                  <a:lnTo>
                    <a:pt x="550" y="232"/>
                  </a:lnTo>
                  <a:lnTo>
                    <a:pt x="609" y="127"/>
                  </a:lnTo>
                  <a:lnTo>
                    <a:pt x="614" y="118"/>
                  </a:lnTo>
                  <a:lnTo>
                    <a:pt x="68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1" name="Freeform 252"/>
            <p:cNvSpPr>
              <a:spLocks noChangeArrowheads="1"/>
            </p:cNvSpPr>
            <p:nvPr>
              <p:custDataLst>
                <p:tags r:id="rId247"/>
              </p:custDataLst>
            </p:nvPr>
          </p:nvSpPr>
          <p:spPr bwMode="auto">
            <a:xfrm>
              <a:off x="5105626" y="175499"/>
              <a:ext cx="1838623" cy="3248244"/>
            </a:xfrm>
            <a:custGeom>
              <a:avLst/>
              <a:gdLst>
                <a:gd name="T0" fmla="*/ 681 w 681"/>
                <a:gd name="T1" fmla="*/ 0 h 1203"/>
                <a:gd name="T2" fmla="*/ 671 w 681"/>
                <a:gd name="T3" fmla="*/ 0 h 1203"/>
                <a:gd name="T4" fmla="*/ 609 w 681"/>
                <a:gd name="T5" fmla="*/ 110 h 1203"/>
                <a:gd name="T6" fmla="*/ 604 w 681"/>
                <a:gd name="T7" fmla="*/ 119 h 1203"/>
                <a:gd name="T8" fmla="*/ 545 w 681"/>
                <a:gd name="T9" fmla="*/ 225 h 1203"/>
                <a:gd name="T10" fmla="*/ 540 w 681"/>
                <a:gd name="T11" fmla="*/ 233 h 1203"/>
                <a:gd name="T12" fmla="*/ 486 w 681"/>
                <a:gd name="T13" fmla="*/ 329 h 1203"/>
                <a:gd name="T14" fmla="*/ 482 w 681"/>
                <a:gd name="T15" fmla="*/ 336 h 1203"/>
                <a:gd name="T16" fmla="*/ 432 w 681"/>
                <a:gd name="T17" fmla="*/ 424 h 1203"/>
                <a:gd name="T18" fmla="*/ 428 w 681"/>
                <a:gd name="T19" fmla="*/ 432 h 1203"/>
                <a:gd name="T20" fmla="*/ 382 w 681"/>
                <a:gd name="T21" fmla="*/ 514 h 1203"/>
                <a:gd name="T22" fmla="*/ 377 w 681"/>
                <a:gd name="T23" fmla="*/ 521 h 1203"/>
                <a:gd name="T24" fmla="*/ 333 w 681"/>
                <a:gd name="T25" fmla="*/ 601 h 1203"/>
                <a:gd name="T26" fmla="*/ 329 w 681"/>
                <a:gd name="T27" fmla="*/ 608 h 1203"/>
                <a:gd name="T28" fmla="*/ 287 w 681"/>
                <a:gd name="T29" fmla="*/ 683 h 1203"/>
                <a:gd name="T30" fmla="*/ 282 w 681"/>
                <a:gd name="T31" fmla="*/ 690 h 1203"/>
                <a:gd name="T32" fmla="*/ 241 w 681"/>
                <a:gd name="T33" fmla="*/ 763 h 1203"/>
                <a:gd name="T34" fmla="*/ 237 w 681"/>
                <a:gd name="T35" fmla="*/ 771 h 1203"/>
                <a:gd name="T36" fmla="*/ 38 w 681"/>
                <a:gd name="T37" fmla="*/ 1125 h 1203"/>
                <a:gd name="T38" fmla="*/ 4 w 681"/>
                <a:gd name="T39" fmla="*/ 1203 h 1203"/>
                <a:gd name="T40" fmla="*/ 0 w 681"/>
                <a:gd name="T41" fmla="*/ 1201 h 1203"/>
                <a:gd name="T42" fmla="*/ 1 w 681"/>
                <a:gd name="T43" fmla="*/ 1201 h 1203"/>
                <a:gd name="T44" fmla="*/ 4 w 681"/>
                <a:gd name="T45" fmla="*/ 1203 h 1203"/>
                <a:gd name="T46" fmla="*/ 46 w 681"/>
                <a:gd name="T47" fmla="*/ 1127 h 1203"/>
                <a:gd name="T48" fmla="*/ 246 w 681"/>
                <a:gd name="T49" fmla="*/ 773 h 1203"/>
                <a:gd name="T50" fmla="*/ 250 w 681"/>
                <a:gd name="T51" fmla="*/ 766 h 1203"/>
                <a:gd name="T52" fmla="*/ 290 w 681"/>
                <a:gd name="T53" fmla="*/ 695 h 1203"/>
                <a:gd name="T54" fmla="*/ 294 w 681"/>
                <a:gd name="T55" fmla="*/ 687 h 1203"/>
                <a:gd name="T56" fmla="*/ 336 w 681"/>
                <a:gd name="T57" fmla="*/ 612 h 1203"/>
                <a:gd name="T58" fmla="*/ 340 w 681"/>
                <a:gd name="T59" fmla="*/ 605 h 1203"/>
                <a:gd name="T60" fmla="*/ 385 w 681"/>
                <a:gd name="T61" fmla="*/ 526 h 1203"/>
                <a:gd name="T62" fmla="*/ 389 w 681"/>
                <a:gd name="T63" fmla="*/ 519 h 1203"/>
                <a:gd name="T64" fmla="*/ 435 w 681"/>
                <a:gd name="T65" fmla="*/ 437 h 1203"/>
                <a:gd name="T66" fmla="*/ 439 w 681"/>
                <a:gd name="T67" fmla="*/ 430 h 1203"/>
                <a:gd name="T68" fmla="*/ 488 w 681"/>
                <a:gd name="T69" fmla="*/ 343 h 1203"/>
                <a:gd name="T70" fmla="*/ 492 w 681"/>
                <a:gd name="T71" fmla="*/ 335 h 1203"/>
                <a:gd name="T72" fmla="*/ 546 w 681"/>
                <a:gd name="T73" fmla="*/ 240 h 1203"/>
                <a:gd name="T74" fmla="*/ 550 w 681"/>
                <a:gd name="T75" fmla="*/ 232 h 1203"/>
                <a:gd name="T76" fmla="*/ 609 w 681"/>
                <a:gd name="T77" fmla="*/ 127 h 1203"/>
                <a:gd name="T78" fmla="*/ 614 w 681"/>
                <a:gd name="T79" fmla="*/ 118 h 1203"/>
                <a:gd name="T80" fmla="*/ 681 w 681"/>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1" h="1203">
                  <a:moveTo>
                    <a:pt x="681" y="0"/>
                  </a:moveTo>
                  <a:lnTo>
                    <a:pt x="671" y="0"/>
                  </a:lnTo>
                  <a:lnTo>
                    <a:pt x="609" y="110"/>
                  </a:lnTo>
                  <a:lnTo>
                    <a:pt x="604" y="119"/>
                  </a:lnTo>
                  <a:lnTo>
                    <a:pt x="545" y="225"/>
                  </a:lnTo>
                  <a:lnTo>
                    <a:pt x="540" y="233"/>
                  </a:lnTo>
                  <a:lnTo>
                    <a:pt x="486" y="329"/>
                  </a:lnTo>
                  <a:lnTo>
                    <a:pt x="482" y="336"/>
                  </a:lnTo>
                  <a:lnTo>
                    <a:pt x="432" y="424"/>
                  </a:lnTo>
                  <a:lnTo>
                    <a:pt x="428" y="432"/>
                  </a:lnTo>
                  <a:lnTo>
                    <a:pt x="382" y="514"/>
                  </a:lnTo>
                  <a:lnTo>
                    <a:pt x="377" y="521"/>
                  </a:lnTo>
                  <a:lnTo>
                    <a:pt x="333" y="601"/>
                  </a:lnTo>
                  <a:lnTo>
                    <a:pt x="329" y="608"/>
                  </a:lnTo>
                  <a:lnTo>
                    <a:pt x="287" y="683"/>
                  </a:lnTo>
                  <a:lnTo>
                    <a:pt x="282" y="690"/>
                  </a:lnTo>
                  <a:lnTo>
                    <a:pt x="241" y="763"/>
                  </a:lnTo>
                  <a:lnTo>
                    <a:pt x="237" y="771"/>
                  </a:lnTo>
                  <a:lnTo>
                    <a:pt x="38" y="1125"/>
                  </a:lnTo>
                  <a:lnTo>
                    <a:pt x="4" y="1203"/>
                  </a:lnTo>
                  <a:lnTo>
                    <a:pt x="0" y="1201"/>
                  </a:lnTo>
                  <a:lnTo>
                    <a:pt x="1" y="1201"/>
                  </a:lnTo>
                  <a:lnTo>
                    <a:pt x="4" y="1203"/>
                  </a:lnTo>
                  <a:lnTo>
                    <a:pt x="46" y="1127"/>
                  </a:lnTo>
                  <a:lnTo>
                    <a:pt x="246" y="773"/>
                  </a:lnTo>
                  <a:lnTo>
                    <a:pt x="250" y="766"/>
                  </a:lnTo>
                  <a:lnTo>
                    <a:pt x="290" y="695"/>
                  </a:lnTo>
                  <a:lnTo>
                    <a:pt x="294" y="687"/>
                  </a:lnTo>
                  <a:lnTo>
                    <a:pt x="336" y="612"/>
                  </a:lnTo>
                  <a:lnTo>
                    <a:pt x="340" y="605"/>
                  </a:lnTo>
                  <a:lnTo>
                    <a:pt x="385" y="526"/>
                  </a:lnTo>
                  <a:lnTo>
                    <a:pt x="389" y="519"/>
                  </a:lnTo>
                  <a:lnTo>
                    <a:pt x="435" y="437"/>
                  </a:lnTo>
                  <a:lnTo>
                    <a:pt x="439" y="430"/>
                  </a:lnTo>
                  <a:lnTo>
                    <a:pt x="488" y="343"/>
                  </a:lnTo>
                  <a:lnTo>
                    <a:pt x="492" y="335"/>
                  </a:lnTo>
                  <a:lnTo>
                    <a:pt x="546" y="240"/>
                  </a:lnTo>
                  <a:lnTo>
                    <a:pt x="550" y="232"/>
                  </a:lnTo>
                  <a:lnTo>
                    <a:pt x="609" y="127"/>
                  </a:lnTo>
                  <a:lnTo>
                    <a:pt x="614" y="118"/>
                  </a:lnTo>
                  <a:lnTo>
                    <a:pt x="6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2" name="Freeform 253"/>
            <p:cNvSpPr>
              <a:spLocks noChangeArrowheads="1"/>
            </p:cNvSpPr>
            <p:nvPr>
              <p:custDataLst>
                <p:tags r:id="rId248"/>
              </p:custDataLst>
            </p:nvPr>
          </p:nvSpPr>
          <p:spPr bwMode="auto">
            <a:xfrm>
              <a:off x="5105626" y="175499"/>
              <a:ext cx="1436997" cy="3248244"/>
            </a:xfrm>
            <a:custGeom>
              <a:avLst/>
              <a:gdLst>
                <a:gd name="T0" fmla="*/ 532 w 532"/>
                <a:gd name="T1" fmla="*/ 0 h 1203"/>
                <a:gd name="T2" fmla="*/ 523 w 532"/>
                <a:gd name="T3" fmla="*/ 0 h 1203"/>
                <a:gd name="T4" fmla="*/ 523 w 532"/>
                <a:gd name="T5" fmla="*/ 1 h 1203"/>
                <a:gd name="T6" fmla="*/ 465 w 532"/>
                <a:gd name="T7" fmla="*/ 132 h 1203"/>
                <a:gd name="T8" fmla="*/ 461 w 532"/>
                <a:gd name="T9" fmla="*/ 140 h 1203"/>
                <a:gd name="T10" fmla="*/ 411 w 532"/>
                <a:gd name="T11" fmla="*/ 255 h 1203"/>
                <a:gd name="T12" fmla="*/ 407 w 532"/>
                <a:gd name="T13" fmla="*/ 263 h 1203"/>
                <a:gd name="T14" fmla="*/ 362 w 532"/>
                <a:gd name="T15" fmla="*/ 366 h 1203"/>
                <a:gd name="T16" fmla="*/ 358 w 532"/>
                <a:gd name="T17" fmla="*/ 374 h 1203"/>
                <a:gd name="T18" fmla="*/ 317 w 532"/>
                <a:gd name="T19" fmla="*/ 469 h 1203"/>
                <a:gd name="T20" fmla="*/ 313 w 532"/>
                <a:gd name="T21" fmla="*/ 476 h 1203"/>
                <a:gd name="T22" fmla="*/ 274 w 532"/>
                <a:gd name="T23" fmla="*/ 566 h 1203"/>
                <a:gd name="T24" fmla="*/ 270 w 532"/>
                <a:gd name="T25" fmla="*/ 575 h 1203"/>
                <a:gd name="T26" fmla="*/ 234 w 532"/>
                <a:gd name="T27" fmla="*/ 658 h 1203"/>
                <a:gd name="T28" fmla="*/ 230 w 532"/>
                <a:gd name="T29" fmla="*/ 666 h 1203"/>
                <a:gd name="T30" fmla="*/ 196 w 532"/>
                <a:gd name="T31" fmla="*/ 745 h 1203"/>
                <a:gd name="T32" fmla="*/ 192 w 532"/>
                <a:gd name="T33" fmla="*/ 753 h 1203"/>
                <a:gd name="T34" fmla="*/ 29 w 532"/>
                <a:gd name="T35" fmla="*/ 1123 h 1203"/>
                <a:gd name="T36" fmla="*/ 4 w 532"/>
                <a:gd name="T37" fmla="*/ 1202 h 1203"/>
                <a:gd name="T38" fmla="*/ 0 w 532"/>
                <a:gd name="T39" fmla="*/ 1201 h 1203"/>
                <a:gd name="T40" fmla="*/ 4 w 532"/>
                <a:gd name="T41" fmla="*/ 1203 h 1203"/>
                <a:gd name="T42" fmla="*/ 38 w 532"/>
                <a:gd name="T43" fmla="*/ 1125 h 1203"/>
                <a:gd name="T44" fmla="*/ 200 w 532"/>
                <a:gd name="T45" fmla="*/ 756 h 1203"/>
                <a:gd name="T46" fmla="*/ 203 w 532"/>
                <a:gd name="T47" fmla="*/ 748 h 1203"/>
                <a:gd name="T48" fmla="*/ 238 w 532"/>
                <a:gd name="T49" fmla="*/ 669 h 1203"/>
                <a:gd name="T50" fmla="*/ 241 w 532"/>
                <a:gd name="T51" fmla="*/ 662 h 1203"/>
                <a:gd name="T52" fmla="*/ 278 w 532"/>
                <a:gd name="T53" fmla="*/ 579 h 1203"/>
                <a:gd name="T54" fmla="*/ 281 w 532"/>
                <a:gd name="T55" fmla="*/ 571 h 1203"/>
                <a:gd name="T56" fmla="*/ 320 w 532"/>
                <a:gd name="T57" fmla="*/ 481 h 1203"/>
                <a:gd name="T58" fmla="*/ 324 w 532"/>
                <a:gd name="T59" fmla="*/ 474 h 1203"/>
                <a:gd name="T60" fmla="*/ 366 w 532"/>
                <a:gd name="T61" fmla="*/ 380 h 1203"/>
                <a:gd name="T62" fmla="*/ 369 w 532"/>
                <a:gd name="T63" fmla="*/ 372 h 1203"/>
                <a:gd name="T64" fmla="*/ 413 w 532"/>
                <a:gd name="T65" fmla="*/ 269 h 1203"/>
                <a:gd name="T66" fmla="*/ 418 w 532"/>
                <a:gd name="T67" fmla="*/ 261 h 1203"/>
                <a:gd name="T68" fmla="*/ 468 w 532"/>
                <a:gd name="T69" fmla="*/ 147 h 1203"/>
                <a:gd name="T70" fmla="*/ 471 w 532"/>
                <a:gd name="T71" fmla="*/ 139 h 1203"/>
                <a:gd name="T72" fmla="*/ 528 w 532"/>
                <a:gd name="T73" fmla="*/ 9 h 1203"/>
                <a:gd name="T74" fmla="*/ 532 w 532"/>
                <a:gd name="T75" fmla="*/ 1 h 1203"/>
                <a:gd name="T76" fmla="*/ 532 w 532"/>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2" h="1203">
                  <a:moveTo>
                    <a:pt x="532" y="0"/>
                  </a:moveTo>
                  <a:lnTo>
                    <a:pt x="523" y="0"/>
                  </a:lnTo>
                  <a:lnTo>
                    <a:pt x="523" y="1"/>
                  </a:lnTo>
                  <a:lnTo>
                    <a:pt x="465" y="132"/>
                  </a:lnTo>
                  <a:lnTo>
                    <a:pt x="461" y="140"/>
                  </a:lnTo>
                  <a:lnTo>
                    <a:pt x="411" y="255"/>
                  </a:lnTo>
                  <a:lnTo>
                    <a:pt x="407" y="263"/>
                  </a:lnTo>
                  <a:lnTo>
                    <a:pt x="362" y="366"/>
                  </a:lnTo>
                  <a:lnTo>
                    <a:pt x="358" y="374"/>
                  </a:lnTo>
                  <a:lnTo>
                    <a:pt x="317" y="469"/>
                  </a:lnTo>
                  <a:lnTo>
                    <a:pt x="313" y="476"/>
                  </a:lnTo>
                  <a:lnTo>
                    <a:pt x="274" y="566"/>
                  </a:lnTo>
                  <a:lnTo>
                    <a:pt x="270" y="575"/>
                  </a:lnTo>
                  <a:lnTo>
                    <a:pt x="234" y="658"/>
                  </a:lnTo>
                  <a:lnTo>
                    <a:pt x="230" y="666"/>
                  </a:lnTo>
                  <a:lnTo>
                    <a:pt x="196" y="745"/>
                  </a:lnTo>
                  <a:lnTo>
                    <a:pt x="192" y="753"/>
                  </a:lnTo>
                  <a:lnTo>
                    <a:pt x="29" y="1123"/>
                  </a:lnTo>
                  <a:lnTo>
                    <a:pt x="4" y="1202"/>
                  </a:lnTo>
                  <a:lnTo>
                    <a:pt x="0" y="1201"/>
                  </a:lnTo>
                  <a:lnTo>
                    <a:pt x="4" y="1203"/>
                  </a:lnTo>
                  <a:lnTo>
                    <a:pt x="38" y="1125"/>
                  </a:lnTo>
                  <a:lnTo>
                    <a:pt x="200" y="756"/>
                  </a:lnTo>
                  <a:lnTo>
                    <a:pt x="203" y="748"/>
                  </a:lnTo>
                  <a:lnTo>
                    <a:pt x="238" y="669"/>
                  </a:lnTo>
                  <a:lnTo>
                    <a:pt x="241" y="662"/>
                  </a:lnTo>
                  <a:lnTo>
                    <a:pt x="278" y="579"/>
                  </a:lnTo>
                  <a:lnTo>
                    <a:pt x="281" y="571"/>
                  </a:lnTo>
                  <a:lnTo>
                    <a:pt x="320" y="481"/>
                  </a:lnTo>
                  <a:lnTo>
                    <a:pt x="324" y="474"/>
                  </a:lnTo>
                  <a:lnTo>
                    <a:pt x="366" y="380"/>
                  </a:lnTo>
                  <a:lnTo>
                    <a:pt x="369" y="372"/>
                  </a:lnTo>
                  <a:lnTo>
                    <a:pt x="413" y="269"/>
                  </a:lnTo>
                  <a:lnTo>
                    <a:pt x="418" y="261"/>
                  </a:lnTo>
                  <a:lnTo>
                    <a:pt x="468" y="147"/>
                  </a:lnTo>
                  <a:lnTo>
                    <a:pt x="471" y="139"/>
                  </a:lnTo>
                  <a:lnTo>
                    <a:pt x="528" y="9"/>
                  </a:lnTo>
                  <a:lnTo>
                    <a:pt x="532" y="1"/>
                  </a:lnTo>
                  <a:lnTo>
                    <a:pt x="5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3" name="Freeform 254"/>
            <p:cNvSpPr>
              <a:spLocks noChangeArrowheads="1"/>
            </p:cNvSpPr>
            <p:nvPr>
              <p:custDataLst>
                <p:tags r:id="rId249"/>
              </p:custDataLst>
            </p:nvPr>
          </p:nvSpPr>
          <p:spPr bwMode="auto">
            <a:xfrm>
              <a:off x="5105626" y="175499"/>
              <a:ext cx="1436997" cy="3248244"/>
            </a:xfrm>
            <a:custGeom>
              <a:avLst/>
              <a:gdLst>
                <a:gd name="T0" fmla="*/ 532 w 532"/>
                <a:gd name="T1" fmla="*/ 0 h 1203"/>
                <a:gd name="T2" fmla="*/ 523 w 532"/>
                <a:gd name="T3" fmla="*/ 0 h 1203"/>
                <a:gd name="T4" fmla="*/ 523 w 532"/>
                <a:gd name="T5" fmla="*/ 1 h 1203"/>
                <a:gd name="T6" fmla="*/ 465 w 532"/>
                <a:gd name="T7" fmla="*/ 132 h 1203"/>
                <a:gd name="T8" fmla="*/ 461 w 532"/>
                <a:gd name="T9" fmla="*/ 140 h 1203"/>
                <a:gd name="T10" fmla="*/ 411 w 532"/>
                <a:gd name="T11" fmla="*/ 255 h 1203"/>
                <a:gd name="T12" fmla="*/ 407 w 532"/>
                <a:gd name="T13" fmla="*/ 263 h 1203"/>
                <a:gd name="T14" fmla="*/ 362 w 532"/>
                <a:gd name="T15" fmla="*/ 366 h 1203"/>
                <a:gd name="T16" fmla="*/ 358 w 532"/>
                <a:gd name="T17" fmla="*/ 374 h 1203"/>
                <a:gd name="T18" fmla="*/ 317 w 532"/>
                <a:gd name="T19" fmla="*/ 469 h 1203"/>
                <a:gd name="T20" fmla="*/ 313 w 532"/>
                <a:gd name="T21" fmla="*/ 476 h 1203"/>
                <a:gd name="T22" fmla="*/ 274 w 532"/>
                <a:gd name="T23" fmla="*/ 566 h 1203"/>
                <a:gd name="T24" fmla="*/ 270 w 532"/>
                <a:gd name="T25" fmla="*/ 575 h 1203"/>
                <a:gd name="T26" fmla="*/ 234 w 532"/>
                <a:gd name="T27" fmla="*/ 658 h 1203"/>
                <a:gd name="T28" fmla="*/ 230 w 532"/>
                <a:gd name="T29" fmla="*/ 666 h 1203"/>
                <a:gd name="T30" fmla="*/ 196 w 532"/>
                <a:gd name="T31" fmla="*/ 745 h 1203"/>
                <a:gd name="T32" fmla="*/ 192 w 532"/>
                <a:gd name="T33" fmla="*/ 753 h 1203"/>
                <a:gd name="T34" fmla="*/ 29 w 532"/>
                <a:gd name="T35" fmla="*/ 1123 h 1203"/>
                <a:gd name="T36" fmla="*/ 4 w 532"/>
                <a:gd name="T37" fmla="*/ 1202 h 1203"/>
                <a:gd name="T38" fmla="*/ 0 w 532"/>
                <a:gd name="T39" fmla="*/ 1201 h 1203"/>
                <a:gd name="T40" fmla="*/ 4 w 532"/>
                <a:gd name="T41" fmla="*/ 1203 h 1203"/>
                <a:gd name="T42" fmla="*/ 38 w 532"/>
                <a:gd name="T43" fmla="*/ 1125 h 1203"/>
                <a:gd name="T44" fmla="*/ 200 w 532"/>
                <a:gd name="T45" fmla="*/ 756 h 1203"/>
                <a:gd name="T46" fmla="*/ 203 w 532"/>
                <a:gd name="T47" fmla="*/ 748 h 1203"/>
                <a:gd name="T48" fmla="*/ 238 w 532"/>
                <a:gd name="T49" fmla="*/ 669 h 1203"/>
                <a:gd name="T50" fmla="*/ 241 w 532"/>
                <a:gd name="T51" fmla="*/ 662 h 1203"/>
                <a:gd name="T52" fmla="*/ 278 w 532"/>
                <a:gd name="T53" fmla="*/ 579 h 1203"/>
                <a:gd name="T54" fmla="*/ 281 w 532"/>
                <a:gd name="T55" fmla="*/ 571 h 1203"/>
                <a:gd name="T56" fmla="*/ 320 w 532"/>
                <a:gd name="T57" fmla="*/ 481 h 1203"/>
                <a:gd name="T58" fmla="*/ 324 w 532"/>
                <a:gd name="T59" fmla="*/ 474 h 1203"/>
                <a:gd name="T60" fmla="*/ 366 w 532"/>
                <a:gd name="T61" fmla="*/ 380 h 1203"/>
                <a:gd name="T62" fmla="*/ 369 w 532"/>
                <a:gd name="T63" fmla="*/ 372 h 1203"/>
                <a:gd name="T64" fmla="*/ 413 w 532"/>
                <a:gd name="T65" fmla="*/ 269 h 1203"/>
                <a:gd name="T66" fmla="*/ 418 w 532"/>
                <a:gd name="T67" fmla="*/ 261 h 1203"/>
                <a:gd name="T68" fmla="*/ 468 w 532"/>
                <a:gd name="T69" fmla="*/ 147 h 1203"/>
                <a:gd name="T70" fmla="*/ 471 w 532"/>
                <a:gd name="T71" fmla="*/ 139 h 1203"/>
                <a:gd name="T72" fmla="*/ 528 w 532"/>
                <a:gd name="T73" fmla="*/ 9 h 1203"/>
                <a:gd name="T74" fmla="*/ 532 w 532"/>
                <a:gd name="T75" fmla="*/ 1 h 1203"/>
                <a:gd name="T76" fmla="*/ 532 w 532"/>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2" h="1203">
                  <a:moveTo>
                    <a:pt x="532" y="0"/>
                  </a:moveTo>
                  <a:lnTo>
                    <a:pt x="523" y="0"/>
                  </a:lnTo>
                  <a:lnTo>
                    <a:pt x="523" y="1"/>
                  </a:lnTo>
                  <a:lnTo>
                    <a:pt x="465" y="132"/>
                  </a:lnTo>
                  <a:lnTo>
                    <a:pt x="461" y="140"/>
                  </a:lnTo>
                  <a:lnTo>
                    <a:pt x="411" y="255"/>
                  </a:lnTo>
                  <a:lnTo>
                    <a:pt x="407" y="263"/>
                  </a:lnTo>
                  <a:lnTo>
                    <a:pt x="362" y="366"/>
                  </a:lnTo>
                  <a:lnTo>
                    <a:pt x="358" y="374"/>
                  </a:lnTo>
                  <a:lnTo>
                    <a:pt x="317" y="469"/>
                  </a:lnTo>
                  <a:lnTo>
                    <a:pt x="313" y="476"/>
                  </a:lnTo>
                  <a:lnTo>
                    <a:pt x="274" y="566"/>
                  </a:lnTo>
                  <a:lnTo>
                    <a:pt x="270" y="575"/>
                  </a:lnTo>
                  <a:lnTo>
                    <a:pt x="234" y="658"/>
                  </a:lnTo>
                  <a:lnTo>
                    <a:pt x="230" y="666"/>
                  </a:lnTo>
                  <a:lnTo>
                    <a:pt x="196" y="745"/>
                  </a:lnTo>
                  <a:lnTo>
                    <a:pt x="192" y="753"/>
                  </a:lnTo>
                  <a:lnTo>
                    <a:pt x="29" y="1123"/>
                  </a:lnTo>
                  <a:lnTo>
                    <a:pt x="4" y="1202"/>
                  </a:lnTo>
                  <a:lnTo>
                    <a:pt x="0" y="1201"/>
                  </a:lnTo>
                  <a:lnTo>
                    <a:pt x="4" y="1203"/>
                  </a:lnTo>
                  <a:lnTo>
                    <a:pt x="38" y="1125"/>
                  </a:lnTo>
                  <a:lnTo>
                    <a:pt x="200" y="756"/>
                  </a:lnTo>
                  <a:lnTo>
                    <a:pt x="203" y="748"/>
                  </a:lnTo>
                  <a:lnTo>
                    <a:pt x="238" y="669"/>
                  </a:lnTo>
                  <a:lnTo>
                    <a:pt x="241" y="662"/>
                  </a:lnTo>
                  <a:lnTo>
                    <a:pt x="278" y="579"/>
                  </a:lnTo>
                  <a:lnTo>
                    <a:pt x="281" y="571"/>
                  </a:lnTo>
                  <a:lnTo>
                    <a:pt x="320" y="481"/>
                  </a:lnTo>
                  <a:lnTo>
                    <a:pt x="324" y="474"/>
                  </a:lnTo>
                  <a:lnTo>
                    <a:pt x="366" y="380"/>
                  </a:lnTo>
                  <a:lnTo>
                    <a:pt x="369" y="372"/>
                  </a:lnTo>
                  <a:lnTo>
                    <a:pt x="413" y="269"/>
                  </a:lnTo>
                  <a:lnTo>
                    <a:pt x="418" y="261"/>
                  </a:lnTo>
                  <a:lnTo>
                    <a:pt x="468" y="147"/>
                  </a:lnTo>
                  <a:lnTo>
                    <a:pt x="471" y="139"/>
                  </a:lnTo>
                  <a:lnTo>
                    <a:pt x="528" y="9"/>
                  </a:lnTo>
                  <a:lnTo>
                    <a:pt x="532" y="1"/>
                  </a:lnTo>
                  <a:lnTo>
                    <a:pt x="5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4" name="Freeform 255"/>
            <p:cNvSpPr>
              <a:spLocks noChangeArrowheads="1"/>
            </p:cNvSpPr>
            <p:nvPr>
              <p:custDataLst>
                <p:tags r:id="rId250"/>
              </p:custDataLst>
            </p:nvPr>
          </p:nvSpPr>
          <p:spPr bwMode="auto">
            <a:xfrm>
              <a:off x="5105626" y="175499"/>
              <a:ext cx="1061332" cy="3245260"/>
            </a:xfrm>
            <a:custGeom>
              <a:avLst/>
              <a:gdLst>
                <a:gd name="T0" fmla="*/ 393 w 393"/>
                <a:gd name="T1" fmla="*/ 0 h 1202"/>
                <a:gd name="T2" fmla="*/ 384 w 393"/>
                <a:gd name="T3" fmla="*/ 0 h 1202"/>
                <a:gd name="T4" fmla="*/ 375 w 393"/>
                <a:gd name="T5" fmla="*/ 25 h 1202"/>
                <a:gd name="T6" fmla="*/ 373 w 393"/>
                <a:gd name="T7" fmla="*/ 35 h 1202"/>
                <a:gd name="T8" fmla="*/ 328 w 393"/>
                <a:gd name="T9" fmla="*/ 173 h 1202"/>
                <a:gd name="T10" fmla="*/ 325 w 393"/>
                <a:gd name="T11" fmla="*/ 182 h 1202"/>
                <a:gd name="T12" fmla="*/ 286 w 393"/>
                <a:gd name="T13" fmla="*/ 303 h 1202"/>
                <a:gd name="T14" fmla="*/ 283 w 393"/>
                <a:gd name="T15" fmla="*/ 312 h 1202"/>
                <a:gd name="T16" fmla="*/ 248 w 393"/>
                <a:gd name="T17" fmla="*/ 421 h 1202"/>
                <a:gd name="T18" fmla="*/ 245 w 393"/>
                <a:gd name="T19" fmla="*/ 429 h 1202"/>
                <a:gd name="T20" fmla="*/ 212 w 393"/>
                <a:gd name="T21" fmla="*/ 531 h 1202"/>
                <a:gd name="T22" fmla="*/ 209 w 393"/>
                <a:gd name="T23" fmla="*/ 539 h 1202"/>
                <a:gd name="T24" fmla="*/ 179 w 393"/>
                <a:gd name="T25" fmla="*/ 632 h 1202"/>
                <a:gd name="T26" fmla="*/ 177 w 393"/>
                <a:gd name="T27" fmla="*/ 640 h 1202"/>
                <a:gd name="T28" fmla="*/ 148 w 393"/>
                <a:gd name="T29" fmla="*/ 727 h 1202"/>
                <a:gd name="T30" fmla="*/ 146 w 393"/>
                <a:gd name="T31" fmla="*/ 735 h 1202"/>
                <a:gd name="T32" fmla="*/ 21 w 393"/>
                <a:gd name="T33" fmla="*/ 1122 h 1202"/>
                <a:gd name="T34" fmla="*/ 4 w 393"/>
                <a:gd name="T35" fmla="*/ 1202 h 1202"/>
                <a:gd name="T36" fmla="*/ 0 w 393"/>
                <a:gd name="T37" fmla="*/ 1201 h 1202"/>
                <a:gd name="T38" fmla="*/ 4 w 393"/>
                <a:gd name="T39" fmla="*/ 1202 h 1202"/>
                <a:gd name="T40" fmla="*/ 29 w 393"/>
                <a:gd name="T41" fmla="*/ 1123 h 1202"/>
                <a:gd name="T42" fmla="*/ 154 w 393"/>
                <a:gd name="T43" fmla="*/ 738 h 1202"/>
                <a:gd name="T44" fmla="*/ 157 w 393"/>
                <a:gd name="T45" fmla="*/ 730 h 1202"/>
                <a:gd name="T46" fmla="*/ 184 w 393"/>
                <a:gd name="T47" fmla="*/ 644 h 1202"/>
                <a:gd name="T48" fmla="*/ 187 w 393"/>
                <a:gd name="T49" fmla="*/ 636 h 1202"/>
                <a:gd name="T50" fmla="*/ 217 w 393"/>
                <a:gd name="T51" fmla="*/ 544 h 1202"/>
                <a:gd name="T52" fmla="*/ 220 w 393"/>
                <a:gd name="T53" fmla="*/ 536 h 1202"/>
                <a:gd name="T54" fmla="*/ 252 w 393"/>
                <a:gd name="T55" fmla="*/ 434 h 1202"/>
                <a:gd name="T56" fmla="*/ 255 w 393"/>
                <a:gd name="T57" fmla="*/ 426 h 1202"/>
                <a:gd name="T58" fmla="*/ 290 w 393"/>
                <a:gd name="T59" fmla="*/ 317 h 1202"/>
                <a:gd name="T60" fmla="*/ 293 w 393"/>
                <a:gd name="T61" fmla="*/ 309 h 1202"/>
                <a:gd name="T62" fmla="*/ 332 w 393"/>
                <a:gd name="T63" fmla="*/ 189 h 1202"/>
                <a:gd name="T64" fmla="*/ 335 w 393"/>
                <a:gd name="T65" fmla="*/ 179 h 1202"/>
                <a:gd name="T66" fmla="*/ 379 w 393"/>
                <a:gd name="T67" fmla="*/ 43 h 1202"/>
                <a:gd name="T68" fmla="*/ 382 w 393"/>
                <a:gd name="T69" fmla="*/ 33 h 1202"/>
                <a:gd name="T70" fmla="*/ 393 w 393"/>
                <a:gd name="T71"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202">
                  <a:moveTo>
                    <a:pt x="393" y="0"/>
                  </a:moveTo>
                  <a:lnTo>
                    <a:pt x="384" y="0"/>
                  </a:lnTo>
                  <a:lnTo>
                    <a:pt x="375" y="25"/>
                  </a:lnTo>
                  <a:lnTo>
                    <a:pt x="373" y="35"/>
                  </a:lnTo>
                  <a:lnTo>
                    <a:pt x="328" y="173"/>
                  </a:lnTo>
                  <a:lnTo>
                    <a:pt x="325" y="182"/>
                  </a:lnTo>
                  <a:lnTo>
                    <a:pt x="286" y="303"/>
                  </a:lnTo>
                  <a:lnTo>
                    <a:pt x="283" y="312"/>
                  </a:lnTo>
                  <a:lnTo>
                    <a:pt x="248" y="421"/>
                  </a:lnTo>
                  <a:lnTo>
                    <a:pt x="245" y="429"/>
                  </a:lnTo>
                  <a:lnTo>
                    <a:pt x="212" y="531"/>
                  </a:lnTo>
                  <a:lnTo>
                    <a:pt x="209" y="539"/>
                  </a:lnTo>
                  <a:lnTo>
                    <a:pt x="179" y="632"/>
                  </a:lnTo>
                  <a:lnTo>
                    <a:pt x="177" y="640"/>
                  </a:lnTo>
                  <a:lnTo>
                    <a:pt x="148" y="727"/>
                  </a:lnTo>
                  <a:lnTo>
                    <a:pt x="146" y="735"/>
                  </a:lnTo>
                  <a:lnTo>
                    <a:pt x="21" y="1122"/>
                  </a:lnTo>
                  <a:lnTo>
                    <a:pt x="4" y="1202"/>
                  </a:lnTo>
                  <a:lnTo>
                    <a:pt x="0" y="1201"/>
                  </a:lnTo>
                  <a:lnTo>
                    <a:pt x="4" y="1202"/>
                  </a:lnTo>
                  <a:lnTo>
                    <a:pt x="29" y="1123"/>
                  </a:lnTo>
                  <a:lnTo>
                    <a:pt x="154" y="738"/>
                  </a:lnTo>
                  <a:lnTo>
                    <a:pt x="157" y="730"/>
                  </a:lnTo>
                  <a:lnTo>
                    <a:pt x="184" y="644"/>
                  </a:lnTo>
                  <a:lnTo>
                    <a:pt x="187" y="636"/>
                  </a:lnTo>
                  <a:lnTo>
                    <a:pt x="217" y="544"/>
                  </a:lnTo>
                  <a:lnTo>
                    <a:pt x="220" y="536"/>
                  </a:lnTo>
                  <a:lnTo>
                    <a:pt x="252" y="434"/>
                  </a:lnTo>
                  <a:lnTo>
                    <a:pt x="255" y="426"/>
                  </a:lnTo>
                  <a:lnTo>
                    <a:pt x="290" y="317"/>
                  </a:lnTo>
                  <a:lnTo>
                    <a:pt x="293" y="309"/>
                  </a:lnTo>
                  <a:lnTo>
                    <a:pt x="332" y="189"/>
                  </a:lnTo>
                  <a:lnTo>
                    <a:pt x="335" y="179"/>
                  </a:lnTo>
                  <a:lnTo>
                    <a:pt x="379" y="43"/>
                  </a:lnTo>
                  <a:lnTo>
                    <a:pt x="382" y="33"/>
                  </a:lnTo>
                  <a:lnTo>
                    <a:pt x="39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5" name="Freeform 257"/>
            <p:cNvSpPr>
              <a:spLocks noChangeArrowheads="1"/>
            </p:cNvSpPr>
            <p:nvPr>
              <p:custDataLst>
                <p:tags r:id="rId251"/>
              </p:custDataLst>
            </p:nvPr>
          </p:nvSpPr>
          <p:spPr bwMode="auto">
            <a:xfrm>
              <a:off x="5105626" y="175499"/>
              <a:ext cx="702464" cy="3245260"/>
            </a:xfrm>
            <a:custGeom>
              <a:avLst/>
              <a:gdLst>
                <a:gd name="T0" fmla="*/ 260 w 260"/>
                <a:gd name="T1" fmla="*/ 0 h 1202"/>
                <a:gd name="T2" fmla="*/ 251 w 260"/>
                <a:gd name="T3" fmla="*/ 0 h 1202"/>
                <a:gd name="T4" fmla="*/ 234 w 260"/>
                <a:gd name="T5" fmla="*/ 80 h 1202"/>
                <a:gd name="T6" fmla="*/ 232 w 260"/>
                <a:gd name="T7" fmla="*/ 90 h 1202"/>
                <a:gd name="T8" fmla="*/ 201 w 260"/>
                <a:gd name="T9" fmla="*/ 233 h 1202"/>
                <a:gd name="T10" fmla="*/ 199 w 260"/>
                <a:gd name="T11" fmla="*/ 243 h 1202"/>
                <a:gd name="T12" fmla="*/ 172 w 260"/>
                <a:gd name="T13" fmla="*/ 368 h 1202"/>
                <a:gd name="T14" fmla="*/ 171 w 260"/>
                <a:gd name="T15" fmla="*/ 377 h 1202"/>
                <a:gd name="T16" fmla="*/ 146 w 260"/>
                <a:gd name="T17" fmla="*/ 493 h 1202"/>
                <a:gd name="T18" fmla="*/ 144 w 260"/>
                <a:gd name="T19" fmla="*/ 502 h 1202"/>
                <a:gd name="T20" fmla="*/ 122 w 260"/>
                <a:gd name="T21" fmla="*/ 605 h 1202"/>
                <a:gd name="T22" fmla="*/ 120 w 260"/>
                <a:gd name="T23" fmla="*/ 614 h 1202"/>
                <a:gd name="T24" fmla="*/ 100 w 260"/>
                <a:gd name="T25" fmla="*/ 708 h 1202"/>
                <a:gd name="T26" fmla="*/ 98 w 260"/>
                <a:gd name="T27" fmla="*/ 716 h 1202"/>
                <a:gd name="T28" fmla="*/ 12 w 260"/>
                <a:gd name="T29" fmla="*/ 1122 h 1202"/>
                <a:gd name="T30" fmla="*/ 4 w 260"/>
                <a:gd name="T31" fmla="*/ 1201 h 1202"/>
                <a:gd name="T32" fmla="*/ 0 w 260"/>
                <a:gd name="T33" fmla="*/ 1201 h 1202"/>
                <a:gd name="T34" fmla="*/ 4 w 260"/>
                <a:gd name="T35" fmla="*/ 1202 h 1202"/>
                <a:gd name="T36" fmla="*/ 21 w 260"/>
                <a:gd name="T37" fmla="*/ 1122 h 1202"/>
                <a:gd name="T38" fmla="*/ 107 w 260"/>
                <a:gd name="T39" fmla="*/ 720 h 1202"/>
                <a:gd name="T40" fmla="*/ 108 w 260"/>
                <a:gd name="T41" fmla="*/ 711 h 1202"/>
                <a:gd name="T42" fmla="*/ 128 w 260"/>
                <a:gd name="T43" fmla="*/ 617 h 1202"/>
                <a:gd name="T44" fmla="*/ 130 w 260"/>
                <a:gd name="T45" fmla="*/ 609 h 1202"/>
                <a:gd name="T46" fmla="*/ 152 w 260"/>
                <a:gd name="T47" fmla="*/ 506 h 1202"/>
                <a:gd name="T48" fmla="*/ 154 w 260"/>
                <a:gd name="T49" fmla="*/ 498 h 1202"/>
                <a:gd name="T50" fmla="*/ 178 w 260"/>
                <a:gd name="T51" fmla="*/ 382 h 1202"/>
                <a:gd name="T52" fmla="*/ 180 w 260"/>
                <a:gd name="T53" fmla="*/ 374 h 1202"/>
                <a:gd name="T54" fmla="*/ 207 w 260"/>
                <a:gd name="T55" fmla="*/ 248 h 1202"/>
                <a:gd name="T56" fmla="*/ 209 w 260"/>
                <a:gd name="T57" fmla="*/ 239 h 1202"/>
                <a:gd name="T58" fmla="*/ 239 w 260"/>
                <a:gd name="T59" fmla="*/ 97 h 1202"/>
                <a:gd name="T60" fmla="*/ 241 w 260"/>
                <a:gd name="T61" fmla="*/ 87 h 1202"/>
                <a:gd name="T62" fmla="*/ 260 w 260"/>
                <a:gd name="T6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1202">
                  <a:moveTo>
                    <a:pt x="260" y="0"/>
                  </a:moveTo>
                  <a:lnTo>
                    <a:pt x="251" y="0"/>
                  </a:lnTo>
                  <a:lnTo>
                    <a:pt x="234" y="80"/>
                  </a:lnTo>
                  <a:lnTo>
                    <a:pt x="232" y="90"/>
                  </a:lnTo>
                  <a:lnTo>
                    <a:pt x="201" y="233"/>
                  </a:lnTo>
                  <a:lnTo>
                    <a:pt x="199" y="243"/>
                  </a:lnTo>
                  <a:lnTo>
                    <a:pt x="172" y="368"/>
                  </a:lnTo>
                  <a:lnTo>
                    <a:pt x="171" y="377"/>
                  </a:lnTo>
                  <a:lnTo>
                    <a:pt x="146" y="493"/>
                  </a:lnTo>
                  <a:lnTo>
                    <a:pt x="144" y="502"/>
                  </a:lnTo>
                  <a:lnTo>
                    <a:pt x="122" y="605"/>
                  </a:lnTo>
                  <a:lnTo>
                    <a:pt x="120" y="614"/>
                  </a:lnTo>
                  <a:lnTo>
                    <a:pt x="100" y="708"/>
                  </a:lnTo>
                  <a:lnTo>
                    <a:pt x="98" y="716"/>
                  </a:lnTo>
                  <a:lnTo>
                    <a:pt x="12" y="1122"/>
                  </a:lnTo>
                  <a:lnTo>
                    <a:pt x="4" y="1201"/>
                  </a:lnTo>
                  <a:lnTo>
                    <a:pt x="0" y="1201"/>
                  </a:lnTo>
                  <a:lnTo>
                    <a:pt x="4" y="1202"/>
                  </a:lnTo>
                  <a:lnTo>
                    <a:pt x="21" y="1122"/>
                  </a:lnTo>
                  <a:lnTo>
                    <a:pt x="107" y="720"/>
                  </a:lnTo>
                  <a:lnTo>
                    <a:pt x="108" y="711"/>
                  </a:lnTo>
                  <a:lnTo>
                    <a:pt x="128" y="617"/>
                  </a:lnTo>
                  <a:lnTo>
                    <a:pt x="130" y="609"/>
                  </a:lnTo>
                  <a:lnTo>
                    <a:pt x="152" y="506"/>
                  </a:lnTo>
                  <a:lnTo>
                    <a:pt x="154" y="498"/>
                  </a:lnTo>
                  <a:lnTo>
                    <a:pt x="178" y="382"/>
                  </a:lnTo>
                  <a:lnTo>
                    <a:pt x="180" y="374"/>
                  </a:lnTo>
                  <a:lnTo>
                    <a:pt x="207" y="248"/>
                  </a:lnTo>
                  <a:lnTo>
                    <a:pt x="209" y="239"/>
                  </a:lnTo>
                  <a:lnTo>
                    <a:pt x="239" y="97"/>
                  </a:lnTo>
                  <a:lnTo>
                    <a:pt x="241" y="87"/>
                  </a:lnTo>
                  <a:lnTo>
                    <a:pt x="26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6" name="Freeform 258"/>
            <p:cNvSpPr>
              <a:spLocks noChangeArrowheads="1"/>
            </p:cNvSpPr>
            <p:nvPr>
              <p:custDataLst>
                <p:tags r:id="rId252"/>
              </p:custDataLst>
            </p:nvPr>
          </p:nvSpPr>
          <p:spPr bwMode="auto">
            <a:xfrm>
              <a:off x="5105626" y="175499"/>
              <a:ext cx="702464" cy="3245260"/>
            </a:xfrm>
            <a:custGeom>
              <a:avLst/>
              <a:gdLst>
                <a:gd name="T0" fmla="*/ 260 w 260"/>
                <a:gd name="T1" fmla="*/ 0 h 1202"/>
                <a:gd name="T2" fmla="*/ 251 w 260"/>
                <a:gd name="T3" fmla="*/ 0 h 1202"/>
                <a:gd name="T4" fmla="*/ 234 w 260"/>
                <a:gd name="T5" fmla="*/ 80 h 1202"/>
                <a:gd name="T6" fmla="*/ 232 w 260"/>
                <a:gd name="T7" fmla="*/ 90 h 1202"/>
                <a:gd name="T8" fmla="*/ 201 w 260"/>
                <a:gd name="T9" fmla="*/ 233 h 1202"/>
                <a:gd name="T10" fmla="*/ 199 w 260"/>
                <a:gd name="T11" fmla="*/ 243 h 1202"/>
                <a:gd name="T12" fmla="*/ 172 w 260"/>
                <a:gd name="T13" fmla="*/ 368 h 1202"/>
                <a:gd name="T14" fmla="*/ 171 w 260"/>
                <a:gd name="T15" fmla="*/ 377 h 1202"/>
                <a:gd name="T16" fmla="*/ 146 w 260"/>
                <a:gd name="T17" fmla="*/ 493 h 1202"/>
                <a:gd name="T18" fmla="*/ 144 w 260"/>
                <a:gd name="T19" fmla="*/ 502 h 1202"/>
                <a:gd name="T20" fmla="*/ 122 w 260"/>
                <a:gd name="T21" fmla="*/ 605 h 1202"/>
                <a:gd name="T22" fmla="*/ 120 w 260"/>
                <a:gd name="T23" fmla="*/ 614 h 1202"/>
                <a:gd name="T24" fmla="*/ 100 w 260"/>
                <a:gd name="T25" fmla="*/ 708 h 1202"/>
                <a:gd name="T26" fmla="*/ 98 w 260"/>
                <a:gd name="T27" fmla="*/ 716 h 1202"/>
                <a:gd name="T28" fmla="*/ 12 w 260"/>
                <a:gd name="T29" fmla="*/ 1122 h 1202"/>
                <a:gd name="T30" fmla="*/ 4 w 260"/>
                <a:gd name="T31" fmla="*/ 1201 h 1202"/>
                <a:gd name="T32" fmla="*/ 0 w 260"/>
                <a:gd name="T33" fmla="*/ 1201 h 1202"/>
                <a:gd name="T34" fmla="*/ 4 w 260"/>
                <a:gd name="T35" fmla="*/ 1202 h 1202"/>
                <a:gd name="T36" fmla="*/ 21 w 260"/>
                <a:gd name="T37" fmla="*/ 1122 h 1202"/>
                <a:gd name="T38" fmla="*/ 107 w 260"/>
                <a:gd name="T39" fmla="*/ 720 h 1202"/>
                <a:gd name="T40" fmla="*/ 108 w 260"/>
                <a:gd name="T41" fmla="*/ 711 h 1202"/>
                <a:gd name="T42" fmla="*/ 128 w 260"/>
                <a:gd name="T43" fmla="*/ 617 h 1202"/>
                <a:gd name="T44" fmla="*/ 130 w 260"/>
                <a:gd name="T45" fmla="*/ 609 h 1202"/>
                <a:gd name="T46" fmla="*/ 152 w 260"/>
                <a:gd name="T47" fmla="*/ 506 h 1202"/>
                <a:gd name="T48" fmla="*/ 154 w 260"/>
                <a:gd name="T49" fmla="*/ 498 h 1202"/>
                <a:gd name="T50" fmla="*/ 178 w 260"/>
                <a:gd name="T51" fmla="*/ 382 h 1202"/>
                <a:gd name="T52" fmla="*/ 180 w 260"/>
                <a:gd name="T53" fmla="*/ 374 h 1202"/>
                <a:gd name="T54" fmla="*/ 207 w 260"/>
                <a:gd name="T55" fmla="*/ 248 h 1202"/>
                <a:gd name="T56" fmla="*/ 209 w 260"/>
                <a:gd name="T57" fmla="*/ 239 h 1202"/>
                <a:gd name="T58" fmla="*/ 239 w 260"/>
                <a:gd name="T59" fmla="*/ 97 h 1202"/>
                <a:gd name="T60" fmla="*/ 241 w 260"/>
                <a:gd name="T61" fmla="*/ 87 h 1202"/>
                <a:gd name="T62" fmla="*/ 260 w 260"/>
                <a:gd name="T6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1202">
                  <a:moveTo>
                    <a:pt x="260" y="0"/>
                  </a:moveTo>
                  <a:lnTo>
                    <a:pt x="251" y="0"/>
                  </a:lnTo>
                  <a:lnTo>
                    <a:pt x="234" y="80"/>
                  </a:lnTo>
                  <a:lnTo>
                    <a:pt x="232" y="90"/>
                  </a:lnTo>
                  <a:lnTo>
                    <a:pt x="201" y="233"/>
                  </a:lnTo>
                  <a:lnTo>
                    <a:pt x="199" y="243"/>
                  </a:lnTo>
                  <a:lnTo>
                    <a:pt x="172" y="368"/>
                  </a:lnTo>
                  <a:lnTo>
                    <a:pt x="171" y="377"/>
                  </a:lnTo>
                  <a:lnTo>
                    <a:pt x="146" y="493"/>
                  </a:lnTo>
                  <a:lnTo>
                    <a:pt x="144" y="502"/>
                  </a:lnTo>
                  <a:lnTo>
                    <a:pt x="122" y="605"/>
                  </a:lnTo>
                  <a:lnTo>
                    <a:pt x="120" y="614"/>
                  </a:lnTo>
                  <a:lnTo>
                    <a:pt x="100" y="708"/>
                  </a:lnTo>
                  <a:lnTo>
                    <a:pt x="98" y="716"/>
                  </a:lnTo>
                  <a:lnTo>
                    <a:pt x="12" y="1122"/>
                  </a:lnTo>
                  <a:lnTo>
                    <a:pt x="4" y="1201"/>
                  </a:lnTo>
                  <a:lnTo>
                    <a:pt x="0" y="1201"/>
                  </a:lnTo>
                  <a:lnTo>
                    <a:pt x="4" y="1202"/>
                  </a:lnTo>
                  <a:lnTo>
                    <a:pt x="21" y="1122"/>
                  </a:lnTo>
                  <a:lnTo>
                    <a:pt x="107" y="720"/>
                  </a:lnTo>
                  <a:lnTo>
                    <a:pt x="108" y="711"/>
                  </a:lnTo>
                  <a:lnTo>
                    <a:pt x="128" y="617"/>
                  </a:lnTo>
                  <a:lnTo>
                    <a:pt x="130" y="609"/>
                  </a:lnTo>
                  <a:lnTo>
                    <a:pt x="152" y="506"/>
                  </a:lnTo>
                  <a:lnTo>
                    <a:pt x="154" y="498"/>
                  </a:lnTo>
                  <a:lnTo>
                    <a:pt x="178" y="382"/>
                  </a:lnTo>
                  <a:lnTo>
                    <a:pt x="180" y="374"/>
                  </a:lnTo>
                  <a:lnTo>
                    <a:pt x="207" y="248"/>
                  </a:lnTo>
                  <a:lnTo>
                    <a:pt x="209" y="239"/>
                  </a:lnTo>
                  <a:lnTo>
                    <a:pt x="239" y="97"/>
                  </a:lnTo>
                  <a:lnTo>
                    <a:pt x="241" y="87"/>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7" name="Freeform 259"/>
            <p:cNvSpPr>
              <a:spLocks noChangeArrowheads="1"/>
            </p:cNvSpPr>
            <p:nvPr>
              <p:custDataLst>
                <p:tags r:id="rId253"/>
              </p:custDataLst>
            </p:nvPr>
          </p:nvSpPr>
          <p:spPr bwMode="auto">
            <a:xfrm>
              <a:off x="5091883" y="175499"/>
              <a:ext cx="368030" cy="3242276"/>
            </a:xfrm>
            <a:custGeom>
              <a:avLst/>
              <a:gdLst>
                <a:gd name="T0" fmla="*/ 136 w 136"/>
                <a:gd name="T1" fmla="*/ 0 h 1201"/>
                <a:gd name="T2" fmla="*/ 127 w 136"/>
                <a:gd name="T3" fmla="*/ 0 h 1201"/>
                <a:gd name="T4" fmla="*/ 111 w 136"/>
                <a:gd name="T5" fmla="*/ 154 h 1201"/>
                <a:gd name="T6" fmla="*/ 110 w 136"/>
                <a:gd name="T7" fmla="*/ 164 h 1201"/>
                <a:gd name="T8" fmla="*/ 94 w 136"/>
                <a:gd name="T9" fmla="*/ 310 h 1201"/>
                <a:gd name="T10" fmla="*/ 94 w 136"/>
                <a:gd name="T11" fmla="*/ 320 h 1201"/>
                <a:gd name="T12" fmla="*/ 79 w 136"/>
                <a:gd name="T13" fmla="*/ 452 h 1201"/>
                <a:gd name="T14" fmla="*/ 79 w 136"/>
                <a:gd name="T15" fmla="*/ 461 h 1201"/>
                <a:gd name="T16" fmla="*/ 67 w 136"/>
                <a:gd name="T17" fmla="*/ 576 h 1201"/>
                <a:gd name="T18" fmla="*/ 65 w 136"/>
                <a:gd name="T19" fmla="*/ 585 h 1201"/>
                <a:gd name="T20" fmla="*/ 55 w 136"/>
                <a:gd name="T21" fmla="*/ 688 h 1201"/>
                <a:gd name="T22" fmla="*/ 53 w 136"/>
                <a:gd name="T23" fmla="*/ 697 h 1201"/>
                <a:gd name="T24" fmla="*/ 9 w 136"/>
                <a:gd name="T25" fmla="*/ 1120 h 1201"/>
                <a:gd name="T26" fmla="*/ 5 w 136"/>
                <a:gd name="T27" fmla="*/ 1158 h 1201"/>
                <a:gd name="T28" fmla="*/ 3 w 136"/>
                <a:gd name="T29" fmla="*/ 1172 h 1201"/>
                <a:gd name="T30" fmla="*/ 3 w 136"/>
                <a:gd name="T31" fmla="*/ 1180 h 1201"/>
                <a:gd name="T32" fmla="*/ 2 w 136"/>
                <a:gd name="T33" fmla="*/ 1184 h 1201"/>
                <a:gd name="T34" fmla="*/ 2 w 136"/>
                <a:gd name="T35" fmla="*/ 1187 h 1201"/>
                <a:gd name="T36" fmla="*/ 2 w 136"/>
                <a:gd name="T37" fmla="*/ 1189 h 1201"/>
                <a:gd name="T38" fmla="*/ 1 w 136"/>
                <a:gd name="T39" fmla="*/ 1191 h 1201"/>
                <a:gd name="T40" fmla="*/ 1 w 136"/>
                <a:gd name="T41" fmla="*/ 1192 h 1201"/>
                <a:gd name="T42" fmla="*/ 1 w 136"/>
                <a:gd name="T43" fmla="*/ 1193 h 1201"/>
                <a:gd name="T44" fmla="*/ 1 w 136"/>
                <a:gd name="T45" fmla="*/ 1194 h 1201"/>
                <a:gd name="T46" fmla="*/ 1 w 136"/>
                <a:gd name="T47" fmla="*/ 1195 h 1201"/>
                <a:gd name="T48" fmla="*/ 1 w 136"/>
                <a:gd name="T49" fmla="*/ 1196 h 1201"/>
                <a:gd name="T50" fmla="*/ 1 w 136"/>
                <a:gd name="T51" fmla="*/ 1197 h 1201"/>
                <a:gd name="T52" fmla="*/ 0 w 136"/>
                <a:gd name="T53" fmla="*/ 1199 h 1201"/>
                <a:gd name="T54" fmla="*/ 0 w 136"/>
                <a:gd name="T55" fmla="*/ 1200 h 1201"/>
                <a:gd name="T56" fmla="*/ 0 w 136"/>
                <a:gd name="T57" fmla="*/ 1201 h 1201"/>
                <a:gd name="T58" fmla="*/ 1 w 136"/>
                <a:gd name="T59" fmla="*/ 1201 h 1201"/>
                <a:gd name="T60" fmla="*/ 2 w 136"/>
                <a:gd name="T61" fmla="*/ 1201 h 1201"/>
                <a:gd name="T62" fmla="*/ 5 w 136"/>
                <a:gd name="T63" fmla="*/ 1201 h 1201"/>
                <a:gd name="T64" fmla="*/ 9 w 136"/>
                <a:gd name="T65" fmla="*/ 1201 h 1201"/>
                <a:gd name="T66" fmla="*/ 17 w 136"/>
                <a:gd name="T67" fmla="*/ 1122 h 1201"/>
                <a:gd name="T68" fmla="*/ 62 w 136"/>
                <a:gd name="T69" fmla="*/ 700 h 1201"/>
                <a:gd name="T70" fmla="*/ 62 w 136"/>
                <a:gd name="T71" fmla="*/ 692 h 1201"/>
                <a:gd name="T72" fmla="*/ 74 w 136"/>
                <a:gd name="T73" fmla="*/ 589 h 1201"/>
                <a:gd name="T74" fmla="*/ 74 w 136"/>
                <a:gd name="T75" fmla="*/ 580 h 1201"/>
                <a:gd name="T76" fmla="*/ 86 w 136"/>
                <a:gd name="T77" fmla="*/ 465 h 1201"/>
                <a:gd name="T78" fmla="*/ 88 w 136"/>
                <a:gd name="T79" fmla="*/ 456 h 1201"/>
                <a:gd name="T80" fmla="*/ 101 w 136"/>
                <a:gd name="T81" fmla="*/ 326 h 1201"/>
                <a:gd name="T82" fmla="*/ 103 w 136"/>
                <a:gd name="T83" fmla="*/ 316 h 1201"/>
                <a:gd name="T84" fmla="*/ 117 w 136"/>
                <a:gd name="T85" fmla="*/ 170 h 1201"/>
                <a:gd name="T86" fmla="*/ 119 w 136"/>
                <a:gd name="T87" fmla="*/ 160 h 1201"/>
                <a:gd name="T88" fmla="*/ 136 w 136"/>
                <a:gd name="T89"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01">
                  <a:moveTo>
                    <a:pt x="136" y="0"/>
                  </a:moveTo>
                  <a:lnTo>
                    <a:pt x="127" y="0"/>
                  </a:lnTo>
                  <a:lnTo>
                    <a:pt x="111" y="154"/>
                  </a:lnTo>
                  <a:lnTo>
                    <a:pt x="110" y="164"/>
                  </a:lnTo>
                  <a:lnTo>
                    <a:pt x="94" y="310"/>
                  </a:lnTo>
                  <a:lnTo>
                    <a:pt x="94" y="320"/>
                  </a:lnTo>
                  <a:lnTo>
                    <a:pt x="79" y="452"/>
                  </a:lnTo>
                  <a:lnTo>
                    <a:pt x="79" y="461"/>
                  </a:lnTo>
                  <a:lnTo>
                    <a:pt x="67" y="576"/>
                  </a:lnTo>
                  <a:lnTo>
                    <a:pt x="65" y="585"/>
                  </a:lnTo>
                  <a:lnTo>
                    <a:pt x="55" y="688"/>
                  </a:lnTo>
                  <a:lnTo>
                    <a:pt x="53" y="697"/>
                  </a:lnTo>
                  <a:lnTo>
                    <a:pt x="9" y="1120"/>
                  </a:lnTo>
                  <a:lnTo>
                    <a:pt x="5" y="1158"/>
                  </a:lnTo>
                  <a:lnTo>
                    <a:pt x="3" y="1172"/>
                  </a:lnTo>
                  <a:lnTo>
                    <a:pt x="3" y="1180"/>
                  </a:lnTo>
                  <a:lnTo>
                    <a:pt x="2" y="1184"/>
                  </a:lnTo>
                  <a:lnTo>
                    <a:pt x="2" y="1187"/>
                  </a:lnTo>
                  <a:lnTo>
                    <a:pt x="2" y="1189"/>
                  </a:lnTo>
                  <a:lnTo>
                    <a:pt x="1" y="1191"/>
                  </a:lnTo>
                  <a:lnTo>
                    <a:pt x="1" y="1192"/>
                  </a:lnTo>
                  <a:lnTo>
                    <a:pt x="1" y="1193"/>
                  </a:lnTo>
                  <a:lnTo>
                    <a:pt x="1" y="1194"/>
                  </a:lnTo>
                  <a:lnTo>
                    <a:pt x="1" y="1195"/>
                  </a:lnTo>
                  <a:lnTo>
                    <a:pt x="1" y="1196"/>
                  </a:lnTo>
                  <a:lnTo>
                    <a:pt x="1" y="1197"/>
                  </a:lnTo>
                  <a:lnTo>
                    <a:pt x="0" y="1199"/>
                  </a:lnTo>
                  <a:lnTo>
                    <a:pt x="0" y="1200"/>
                  </a:lnTo>
                  <a:lnTo>
                    <a:pt x="0" y="1201"/>
                  </a:lnTo>
                  <a:lnTo>
                    <a:pt x="1" y="1201"/>
                  </a:lnTo>
                  <a:lnTo>
                    <a:pt x="2" y="1201"/>
                  </a:lnTo>
                  <a:lnTo>
                    <a:pt x="5" y="1201"/>
                  </a:lnTo>
                  <a:lnTo>
                    <a:pt x="9" y="1201"/>
                  </a:lnTo>
                  <a:lnTo>
                    <a:pt x="17" y="1122"/>
                  </a:lnTo>
                  <a:lnTo>
                    <a:pt x="62" y="700"/>
                  </a:lnTo>
                  <a:lnTo>
                    <a:pt x="62" y="692"/>
                  </a:lnTo>
                  <a:lnTo>
                    <a:pt x="74" y="589"/>
                  </a:lnTo>
                  <a:lnTo>
                    <a:pt x="74" y="580"/>
                  </a:lnTo>
                  <a:lnTo>
                    <a:pt x="86" y="465"/>
                  </a:lnTo>
                  <a:lnTo>
                    <a:pt x="88" y="456"/>
                  </a:lnTo>
                  <a:lnTo>
                    <a:pt x="101" y="326"/>
                  </a:lnTo>
                  <a:lnTo>
                    <a:pt x="103" y="316"/>
                  </a:lnTo>
                  <a:lnTo>
                    <a:pt x="117" y="170"/>
                  </a:lnTo>
                  <a:lnTo>
                    <a:pt x="119" y="160"/>
                  </a:lnTo>
                  <a:lnTo>
                    <a:pt x="13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8" name="Freeform 260"/>
            <p:cNvSpPr>
              <a:spLocks noChangeArrowheads="1"/>
            </p:cNvSpPr>
            <p:nvPr>
              <p:custDataLst>
                <p:tags r:id="rId254"/>
              </p:custDataLst>
            </p:nvPr>
          </p:nvSpPr>
          <p:spPr bwMode="auto">
            <a:xfrm>
              <a:off x="5091883" y="175499"/>
              <a:ext cx="368030" cy="3242276"/>
            </a:xfrm>
            <a:custGeom>
              <a:avLst/>
              <a:gdLst>
                <a:gd name="T0" fmla="*/ 136 w 136"/>
                <a:gd name="T1" fmla="*/ 0 h 1201"/>
                <a:gd name="T2" fmla="*/ 127 w 136"/>
                <a:gd name="T3" fmla="*/ 0 h 1201"/>
                <a:gd name="T4" fmla="*/ 111 w 136"/>
                <a:gd name="T5" fmla="*/ 154 h 1201"/>
                <a:gd name="T6" fmla="*/ 110 w 136"/>
                <a:gd name="T7" fmla="*/ 164 h 1201"/>
                <a:gd name="T8" fmla="*/ 94 w 136"/>
                <a:gd name="T9" fmla="*/ 310 h 1201"/>
                <a:gd name="T10" fmla="*/ 94 w 136"/>
                <a:gd name="T11" fmla="*/ 320 h 1201"/>
                <a:gd name="T12" fmla="*/ 79 w 136"/>
                <a:gd name="T13" fmla="*/ 452 h 1201"/>
                <a:gd name="T14" fmla="*/ 79 w 136"/>
                <a:gd name="T15" fmla="*/ 461 h 1201"/>
                <a:gd name="T16" fmla="*/ 67 w 136"/>
                <a:gd name="T17" fmla="*/ 576 h 1201"/>
                <a:gd name="T18" fmla="*/ 65 w 136"/>
                <a:gd name="T19" fmla="*/ 585 h 1201"/>
                <a:gd name="T20" fmla="*/ 55 w 136"/>
                <a:gd name="T21" fmla="*/ 688 h 1201"/>
                <a:gd name="T22" fmla="*/ 53 w 136"/>
                <a:gd name="T23" fmla="*/ 697 h 1201"/>
                <a:gd name="T24" fmla="*/ 9 w 136"/>
                <a:gd name="T25" fmla="*/ 1120 h 1201"/>
                <a:gd name="T26" fmla="*/ 5 w 136"/>
                <a:gd name="T27" fmla="*/ 1158 h 1201"/>
                <a:gd name="T28" fmla="*/ 3 w 136"/>
                <a:gd name="T29" fmla="*/ 1172 h 1201"/>
                <a:gd name="T30" fmla="*/ 3 w 136"/>
                <a:gd name="T31" fmla="*/ 1180 h 1201"/>
                <a:gd name="T32" fmla="*/ 2 w 136"/>
                <a:gd name="T33" fmla="*/ 1184 h 1201"/>
                <a:gd name="T34" fmla="*/ 2 w 136"/>
                <a:gd name="T35" fmla="*/ 1187 h 1201"/>
                <a:gd name="T36" fmla="*/ 2 w 136"/>
                <a:gd name="T37" fmla="*/ 1189 h 1201"/>
                <a:gd name="T38" fmla="*/ 1 w 136"/>
                <a:gd name="T39" fmla="*/ 1191 h 1201"/>
                <a:gd name="T40" fmla="*/ 1 w 136"/>
                <a:gd name="T41" fmla="*/ 1192 h 1201"/>
                <a:gd name="T42" fmla="*/ 1 w 136"/>
                <a:gd name="T43" fmla="*/ 1193 h 1201"/>
                <a:gd name="T44" fmla="*/ 1 w 136"/>
                <a:gd name="T45" fmla="*/ 1194 h 1201"/>
                <a:gd name="T46" fmla="*/ 1 w 136"/>
                <a:gd name="T47" fmla="*/ 1195 h 1201"/>
                <a:gd name="T48" fmla="*/ 1 w 136"/>
                <a:gd name="T49" fmla="*/ 1196 h 1201"/>
                <a:gd name="T50" fmla="*/ 1 w 136"/>
                <a:gd name="T51" fmla="*/ 1197 h 1201"/>
                <a:gd name="T52" fmla="*/ 0 w 136"/>
                <a:gd name="T53" fmla="*/ 1199 h 1201"/>
                <a:gd name="T54" fmla="*/ 0 w 136"/>
                <a:gd name="T55" fmla="*/ 1200 h 1201"/>
                <a:gd name="T56" fmla="*/ 0 w 136"/>
                <a:gd name="T57" fmla="*/ 1201 h 1201"/>
                <a:gd name="T58" fmla="*/ 1 w 136"/>
                <a:gd name="T59" fmla="*/ 1201 h 1201"/>
                <a:gd name="T60" fmla="*/ 2 w 136"/>
                <a:gd name="T61" fmla="*/ 1201 h 1201"/>
                <a:gd name="T62" fmla="*/ 5 w 136"/>
                <a:gd name="T63" fmla="*/ 1201 h 1201"/>
                <a:gd name="T64" fmla="*/ 9 w 136"/>
                <a:gd name="T65" fmla="*/ 1201 h 1201"/>
                <a:gd name="T66" fmla="*/ 17 w 136"/>
                <a:gd name="T67" fmla="*/ 1122 h 1201"/>
                <a:gd name="T68" fmla="*/ 62 w 136"/>
                <a:gd name="T69" fmla="*/ 700 h 1201"/>
                <a:gd name="T70" fmla="*/ 62 w 136"/>
                <a:gd name="T71" fmla="*/ 692 h 1201"/>
                <a:gd name="T72" fmla="*/ 74 w 136"/>
                <a:gd name="T73" fmla="*/ 589 h 1201"/>
                <a:gd name="T74" fmla="*/ 74 w 136"/>
                <a:gd name="T75" fmla="*/ 580 h 1201"/>
                <a:gd name="T76" fmla="*/ 86 w 136"/>
                <a:gd name="T77" fmla="*/ 465 h 1201"/>
                <a:gd name="T78" fmla="*/ 88 w 136"/>
                <a:gd name="T79" fmla="*/ 456 h 1201"/>
                <a:gd name="T80" fmla="*/ 101 w 136"/>
                <a:gd name="T81" fmla="*/ 326 h 1201"/>
                <a:gd name="T82" fmla="*/ 103 w 136"/>
                <a:gd name="T83" fmla="*/ 316 h 1201"/>
                <a:gd name="T84" fmla="*/ 117 w 136"/>
                <a:gd name="T85" fmla="*/ 170 h 1201"/>
                <a:gd name="T86" fmla="*/ 119 w 136"/>
                <a:gd name="T87" fmla="*/ 160 h 1201"/>
                <a:gd name="T88" fmla="*/ 136 w 136"/>
                <a:gd name="T89"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01">
                  <a:moveTo>
                    <a:pt x="136" y="0"/>
                  </a:moveTo>
                  <a:lnTo>
                    <a:pt x="127" y="0"/>
                  </a:lnTo>
                  <a:lnTo>
                    <a:pt x="111" y="154"/>
                  </a:lnTo>
                  <a:lnTo>
                    <a:pt x="110" y="164"/>
                  </a:lnTo>
                  <a:lnTo>
                    <a:pt x="94" y="310"/>
                  </a:lnTo>
                  <a:lnTo>
                    <a:pt x="94" y="320"/>
                  </a:lnTo>
                  <a:lnTo>
                    <a:pt x="79" y="452"/>
                  </a:lnTo>
                  <a:lnTo>
                    <a:pt x="79" y="461"/>
                  </a:lnTo>
                  <a:lnTo>
                    <a:pt x="67" y="576"/>
                  </a:lnTo>
                  <a:lnTo>
                    <a:pt x="65" y="585"/>
                  </a:lnTo>
                  <a:lnTo>
                    <a:pt x="55" y="688"/>
                  </a:lnTo>
                  <a:lnTo>
                    <a:pt x="53" y="697"/>
                  </a:lnTo>
                  <a:lnTo>
                    <a:pt x="9" y="1120"/>
                  </a:lnTo>
                  <a:lnTo>
                    <a:pt x="5" y="1158"/>
                  </a:lnTo>
                  <a:lnTo>
                    <a:pt x="3" y="1172"/>
                  </a:lnTo>
                  <a:lnTo>
                    <a:pt x="3" y="1180"/>
                  </a:lnTo>
                  <a:lnTo>
                    <a:pt x="2" y="1184"/>
                  </a:lnTo>
                  <a:lnTo>
                    <a:pt x="2" y="1187"/>
                  </a:lnTo>
                  <a:lnTo>
                    <a:pt x="2" y="1189"/>
                  </a:lnTo>
                  <a:lnTo>
                    <a:pt x="1" y="1191"/>
                  </a:lnTo>
                  <a:lnTo>
                    <a:pt x="1" y="1192"/>
                  </a:lnTo>
                  <a:lnTo>
                    <a:pt x="1" y="1193"/>
                  </a:lnTo>
                  <a:lnTo>
                    <a:pt x="1" y="1194"/>
                  </a:lnTo>
                  <a:lnTo>
                    <a:pt x="1" y="1195"/>
                  </a:lnTo>
                  <a:lnTo>
                    <a:pt x="1" y="1196"/>
                  </a:lnTo>
                  <a:lnTo>
                    <a:pt x="1" y="1197"/>
                  </a:lnTo>
                  <a:lnTo>
                    <a:pt x="0" y="1199"/>
                  </a:lnTo>
                  <a:lnTo>
                    <a:pt x="0" y="1200"/>
                  </a:lnTo>
                  <a:lnTo>
                    <a:pt x="0" y="1201"/>
                  </a:lnTo>
                  <a:lnTo>
                    <a:pt x="1" y="1201"/>
                  </a:lnTo>
                  <a:lnTo>
                    <a:pt x="2" y="1201"/>
                  </a:lnTo>
                  <a:lnTo>
                    <a:pt x="5" y="1201"/>
                  </a:lnTo>
                  <a:lnTo>
                    <a:pt x="9" y="1201"/>
                  </a:lnTo>
                  <a:lnTo>
                    <a:pt x="17" y="1122"/>
                  </a:lnTo>
                  <a:lnTo>
                    <a:pt x="62" y="700"/>
                  </a:lnTo>
                  <a:lnTo>
                    <a:pt x="62" y="692"/>
                  </a:lnTo>
                  <a:lnTo>
                    <a:pt x="74" y="589"/>
                  </a:lnTo>
                  <a:lnTo>
                    <a:pt x="74" y="580"/>
                  </a:lnTo>
                  <a:lnTo>
                    <a:pt x="86" y="465"/>
                  </a:lnTo>
                  <a:lnTo>
                    <a:pt x="88" y="456"/>
                  </a:lnTo>
                  <a:lnTo>
                    <a:pt x="101" y="326"/>
                  </a:lnTo>
                  <a:lnTo>
                    <a:pt x="103" y="316"/>
                  </a:lnTo>
                  <a:lnTo>
                    <a:pt x="117" y="170"/>
                  </a:lnTo>
                  <a:lnTo>
                    <a:pt x="119" y="160"/>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grpSp>
      <p:sp>
        <p:nvSpPr>
          <p:cNvPr id="5" name="标题 4"/>
          <p:cNvSpPr>
            <a:spLocks noGrp="1"/>
          </p:cNvSpPr>
          <p:nvPr>
            <p:ph type="title"/>
          </p:nvPr>
        </p:nvSpPr>
        <p:spPr>
          <a:xfrm>
            <a:off x="2912110" y="2407285"/>
            <a:ext cx="6434455" cy="870585"/>
          </a:xfrm>
        </p:spPr>
        <p:txBody>
          <a:bodyPr>
            <a:noAutofit/>
          </a:bodyPr>
          <a:lstStyle>
            <a:lvl1pPr>
              <a:defRPr sz="5400" b="1">
                <a:solidFill>
                  <a:srgbClr val="FFE0BB"/>
                </a:solidFill>
                <a:latin typeface="SimHei" panose="02010609060101010101" pitchFamily="49" charset="-122"/>
                <a:ea typeface="SimHei" panose="02010609060101010101" pitchFamily="49" charset="-122"/>
              </a:defRPr>
            </a:lvl1pPr>
          </a:lstStyle>
          <a:p>
            <a:r>
              <a:rPr lang="zh-CN" altLang="en-US" noProof="1" smtClean="0"/>
              <a:t>单击此处编辑母版标题样式</a:t>
            </a:r>
            <a:endParaRPr lang="zh-CN" altLang="en-US" noProof="1"/>
          </a:p>
        </p:txBody>
      </p:sp>
      <p:sp>
        <p:nvSpPr>
          <p:cNvPr id="6" name="副标题 2"/>
          <p:cNvSpPr>
            <a:spLocks noGrp="1"/>
          </p:cNvSpPr>
          <p:nvPr>
            <p:ph type="subTitle" idx="1"/>
          </p:nvPr>
        </p:nvSpPr>
        <p:spPr>
          <a:xfrm>
            <a:off x="2113539" y="3625637"/>
            <a:ext cx="8327286" cy="1170199"/>
          </a:xfrm>
        </p:spPr>
        <p:txBody>
          <a:bodyPr/>
          <a:lstStyle>
            <a:lvl1pPr marL="0" indent="0" algn="ctr">
              <a:buNone/>
              <a:defRPr sz="3200">
                <a:solidFill>
                  <a:srgbClr val="FFE0B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259" name="日期占位符 1"/>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260" name="页脚占位符 2"/>
          <p:cNvSpPr>
            <a:spLocks noGrp="1"/>
          </p:cNvSpPr>
          <p:nvPr>
            <p:ph type="ftr" sz="quarter" idx="11"/>
          </p:nvPr>
        </p:nvSpPr>
        <p:spPr/>
        <p:txBody>
          <a:bodyPr/>
          <a:lstStyle>
            <a:lvl1pPr>
              <a:defRPr/>
            </a:lvl1pPr>
          </a:lstStyle>
          <a:p>
            <a:endParaRPr lang="zh-CN" altLang="en-US"/>
          </a:p>
        </p:txBody>
      </p:sp>
      <p:sp>
        <p:nvSpPr>
          <p:cNvPr id="261" name="灯片编号占位符 3"/>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ormAutofit/>
          </a:bodyPr>
          <a:lstStyle>
            <a:lvl1pPr>
              <a:defRPr sz="3600"/>
            </a:lvl1pPr>
          </a:lstStyle>
          <a:p>
            <a:r>
              <a:rPr lang="zh-CN" altLang="en-US" noProof="1"/>
              <a:t>单击此处编辑母版标题样式</a:t>
            </a:r>
            <a:endParaRPr lang="zh-CN" altLang="en-US" noProof="1"/>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7" y="2057401"/>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5" y="365126"/>
            <a:ext cx="1529316" cy="5811839"/>
          </a:xfrm>
        </p:spPr>
        <p:txBody>
          <a:bodyPr vert="eaVert">
            <a:normAutofit/>
          </a:bodyPr>
          <a:lstStyle>
            <a:lvl1pPr>
              <a:defRPr sz="3600"/>
            </a:lvl1p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1" y="365126"/>
            <a:ext cx="8879959" cy="5811839"/>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1544"/>
            <a:ext cx="10515600" cy="5558971"/>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nvPr>
        </p:nvSpPr>
        <p:spPr/>
        <p:txBody>
          <a:bodyPr/>
          <a:lstStyle>
            <a:lvl1pPr>
              <a:defRPr smtClean="0"/>
            </a:lvl1pPr>
          </a:lstStyle>
          <a:p>
            <a:pPr>
              <a:defRPr/>
            </a:pPr>
            <a:fld id="{47CE0941-4EBD-4A20-9C65-CD36F8372FEC}" type="datetimeFigureOut">
              <a:rPr lang="zh-CN" altLang="en-US"/>
            </a:fld>
            <a:endParaRPr lang="zh-CN" altLang="en-US"/>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smtClean="0"/>
            </a:lvl1pPr>
          </a:lstStyle>
          <a:p>
            <a:pPr>
              <a:defRPr/>
            </a:pPr>
            <a:fld id="{AB3E16FC-86E2-4B93-AC22-9784F86A317E}" type="slidenum">
              <a:rPr lang="zh-CN" altLang="en-US"/>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末尾幻灯片">
    <p:bg bwMode="auto">
      <p:bgPr>
        <a:solidFill>
          <a:srgbClr val="C00F18"/>
        </a:solidFill>
        <a:effectLst/>
      </p:bgPr>
    </p:bg>
    <p:spTree>
      <p:nvGrpSpPr>
        <p:cNvPr id="1" name=""/>
        <p:cNvGrpSpPr/>
        <p:nvPr/>
      </p:nvGrpSpPr>
      <p:grpSpPr>
        <a:xfrm>
          <a:off x="0" y="0"/>
          <a:ext cx="0" cy="0"/>
          <a:chOff x="0" y="0"/>
          <a:chExt cx="0" cy="0"/>
        </a:xfrm>
      </p:grpSpPr>
      <p:grpSp>
        <p:nvGrpSpPr>
          <p:cNvPr id="3" name="组合 6"/>
          <p:cNvGrpSpPr/>
          <p:nvPr/>
        </p:nvGrpSpPr>
        <p:grpSpPr bwMode="auto">
          <a:xfrm>
            <a:off x="-1588" y="2974975"/>
            <a:ext cx="12242801" cy="3878263"/>
            <a:chOff x="327" y="5362"/>
            <a:chExt cx="19053" cy="6107"/>
          </a:xfrm>
        </p:grpSpPr>
        <p:sp>
          <p:nvSpPr>
            <p:cNvPr id="4" name="Freeform 9"/>
            <p:cNvSpPr>
              <a:spLocks noChangeArrowheads="1"/>
            </p:cNvSpPr>
            <p:nvPr>
              <p:custDataLst>
                <p:tags r:id="rId2"/>
              </p:custDataLst>
            </p:nvPr>
          </p:nvSpPr>
          <p:spPr bwMode="auto">
            <a:xfrm>
              <a:off x="327" y="5362"/>
              <a:ext cx="18974" cy="5437"/>
            </a:xfrm>
            <a:custGeom>
              <a:avLst/>
              <a:gdLst>
                <a:gd name="T0" fmla="*/ 3839 w 3839"/>
                <a:gd name="T1" fmla="*/ 69 h 1085"/>
                <a:gd name="T2" fmla="*/ 1866 w 3839"/>
                <a:gd name="T3" fmla="*/ 562 h 1085"/>
                <a:gd name="T4" fmla="*/ 0 w 3839"/>
                <a:gd name="T5" fmla="*/ 654 h 1085"/>
                <a:gd name="T6" fmla="*/ 0 w 3839"/>
                <a:gd name="T7" fmla="*/ 738 h 1085"/>
                <a:gd name="T8" fmla="*/ 1768 w 3839"/>
                <a:gd name="T9" fmla="*/ 640 h 1085"/>
                <a:gd name="T10" fmla="*/ 3839 w 3839"/>
                <a:gd name="T11" fmla="*/ 207 h 1085"/>
                <a:gd name="T12" fmla="*/ 3839 w 3839"/>
                <a:gd name="T13" fmla="*/ 69 h 1085"/>
              </a:gdLst>
              <a:ahLst/>
              <a:cxnLst>
                <a:cxn ang="0">
                  <a:pos x="T0" y="T1"/>
                </a:cxn>
                <a:cxn ang="0">
                  <a:pos x="T2" y="T3"/>
                </a:cxn>
                <a:cxn ang="0">
                  <a:pos x="T4" y="T5"/>
                </a:cxn>
                <a:cxn ang="0">
                  <a:pos x="T6" y="T7"/>
                </a:cxn>
                <a:cxn ang="0">
                  <a:pos x="T8" y="T9"/>
                </a:cxn>
                <a:cxn ang="0">
                  <a:pos x="T10" y="T11"/>
                </a:cxn>
                <a:cxn ang="0">
                  <a:pos x="T12" y="T13"/>
                </a:cxn>
              </a:cxnLst>
              <a:rect l="0" t="0" r="r" b="b"/>
              <a:pathLst>
                <a:path w="3839" h="1085">
                  <a:moveTo>
                    <a:pt x="3839" y="69"/>
                  </a:moveTo>
                  <a:cubicBezTo>
                    <a:pt x="3442" y="0"/>
                    <a:pt x="2771" y="25"/>
                    <a:pt x="1866" y="562"/>
                  </a:cubicBezTo>
                  <a:cubicBezTo>
                    <a:pt x="1074" y="1032"/>
                    <a:pt x="457" y="854"/>
                    <a:pt x="0" y="654"/>
                  </a:cubicBezTo>
                  <a:cubicBezTo>
                    <a:pt x="0" y="738"/>
                    <a:pt x="0" y="738"/>
                    <a:pt x="0" y="738"/>
                  </a:cubicBezTo>
                  <a:cubicBezTo>
                    <a:pt x="188" y="847"/>
                    <a:pt x="998" y="1085"/>
                    <a:pt x="1768" y="640"/>
                  </a:cubicBezTo>
                  <a:cubicBezTo>
                    <a:pt x="2669" y="105"/>
                    <a:pt x="3455" y="138"/>
                    <a:pt x="3839" y="207"/>
                  </a:cubicBezTo>
                  <a:lnTo>
                    <a:pt x="3839" y="69"/>
                  </a:lnTo>
                  <a:close/>
                </a:path>
              </a:pathLst>
            </a:custGeom>
            <a:gradFill rotWithShape="1">
              <a:gsLst>
                <a:gs pos="0">
                  <a:srgbClr val="FF0000"/>
                </a:gs>
                <a:gs pos="44000">
                  <a:srgbClr val="7B0000"/>
                </a:gs>
                <a:gs pos="74001">
                  <a:srgbClr val="FF0000"/>
                </a:gs>
                <a:gs pos="100000">
                  <a:srgbClr val="C00000"/>
                </a:gs>
              </a:gsLst>
              <a:lin ang="0"/>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 name="Freeform 17"/>
            <p:cNvSpPr>
              <a:spLocks noChangeArrowheads="1"/>
            </p:cNvSpPr>
            <p:nvPr>
              <p:custDataLst>
                <p:tags r:id="rId3"/>
              </p:custDataLst>
            </p:nvPr>
          </p:nvSpPr>
          <p:spPr bwMode="auto">
            <a:xfrm>
              <a:off x="334" y="6349"/>
              <a:ext cx="18967" cy="3780"/>
            </a:xfrm>
            <a:custGeom>
              <a:avLst/>
              <a:gdLst>
                <a:gd name="T0" fmla="*/ 0 w 3839"/>
                <a:gd name="T1" fmla="*/ 0 h 754"/>
                <a:gd name="T2" fmla="*/ 2184 w 3839"/>
                <a:gd name="T3" fmla="*/ 389 h 754"/>
                <a:gd name="T4" fmla="*/ 3839 w 3839"/>
                <a:gd name="T5" fmla="*/ 683 h 754"/>
                <a:gd name="T6" fmla="*/ 3839 w 3839"/>
                <a:gd name="T7" fmla="*/ 754 h 754"/>
                <a:gd name="T8" fmla="*/ 2350 w 3839"/>
                <a:gd name="T9" fmla="*/ 414 h 754"/>
                <a:gd name="T10" fmla="*/ 0 w 3839"/>
                <a:gd name="T11" fmla="*/ 83 h 754"/>
                <a:gd name="T12" fmla="*/ 0 w 3839"/>
                <a:gd name="T13" fmla="*/ 0 h 754"/>
              </a:gdLst>
              <a:ahLst/>
              <a:cxnLst>
                <a:cxn ang="0">
                  <a:pos x="T0" y="T1"/>
                </a:cxn>
                <a:cxn ang="0">
                  <a:pos x="T2" y="T3"/>
                </a:cxn>
                <a:cxn ang="0">
                  <a:pos x="T4" y="T5"/>
                </a:cxn>
                <a:cxn ang="0">
                  <a:pos x="T6" y="T7"/>
                </a:cxn>
                <a:cxn ang="0">
                  <a:pos x="T8" y="T9"/>
                </a:cxn>
                <a:cxn ang="0">
                  <a:pos x="T10" y="T11"/>
                </a:cxn>
                <a:cxn ang="0">
                  <a:pos x="T12" y="T13"/>
                </a:cxn>
              </a:cxnLst>
              <a:rect l="0" t="0" r="r" b="b"/>
              <a:pathLst>
                <a:path w="3839" h="754">
                  <a:moveTo>
                    <a:pt x="0" y="0"/>
                  </a:moveTo>
                  <a:cubicBezTo>
                    <a:pt x="169" y="48"/>
                    <a:pt x="1125" y="536"/>
                    <a:pt x="2184" y="389"/>
                  </a:cubicBezTo>
                  <a:cubicBezTo>
                    <a:pt x="2914" y="288"/>
                    <a:pt x="3526" y="544"/>
                    <a:pt x="3839" y="683"/>
                  </a:cubicBezTo>
                  <a:cubicBezTo>
                    <a:pt x="3839" y="754"/>
                    <a:pt x="3839" y="754"/>
                    <a:pt x="3839" y="754"/>
                  </a:cubicBezTo>
                  <a:cubicBezTo>
                    <a:pt x="3569" y="588"/>
                    <a:pt x="3060" y="316"/>
                    <a:pt x="2350" y="414"/>
                  </a:cubicBezTo>
                  <a:cubicBezTo>
                    <a:pt x="1310" y="558"/>
                    <a:pt x="227" y="147"/>
                    <a:pt x="0" y="83"/>
                  </a:cubicBezTo>
                  <a:lnTo>
                    <a:pt x="0" y="0"/>
                  </a:lnTo>
                  <a:close/>
                </a:path>
              </a:pathLst>
            </a:custGeom>
            <a:gradFill rotWithShape="1">
              <a:gsLst>
                <a:gs pos="0">
                  <a:srgbClr val="490000">
                    <a:alpha val="18999"/>
                  </a:srgbClr>
                </a:gs>
                <a:gs pos="53999">
                  <a:srgbClr val="FF0000">
                    <a:alpha val="62739"/>
                  </a:srgbClr>
                </a:gs>
                <a:gs pos="80000">
                  <a:srgbClr val="C00000">
                    <a:alpha val="83800"/>
                  </a:srgbClr>
                </a:gs>
                <a:gs pos="100000">
                  <a:srgbClr val="FF0000"/>
                </a:gs>
              </a:gsLst>
              <a:lin ang="0"/>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defRPr/>
              </a:pPr>
              <a:endParaRPr lang="zh-CN" altLang="en-US"/>
            </a:p>
          </p:txBody>
        </p:sp>
        <p:sp>
          <p:nvSpPr>
            <p:cNvPr id="6" name="Freeform 5"/>
            <p:cNvSpPr>
              <a:spLocks noChangeArrowheads="1"/>
            </p:cNvSpPr>
            <p:nvPr>
              <p:custDataLst>
                <p:tags r:id="rId4"/>
              </p:custDataLst>
            </p:nvPr>
          </p:nvSpPr>
          <p:spPr bwMode="auto">
            <a:xfrm flipV="1">
              <a:off x="327" y="6462"/>
              <a:ext cx="19053" cy="5007"/>
            </a:xfrm>
            <a:custGeom>
              <a:avLst/>
              <a:gdLst>
                <a:gd name="T0" fmla="*/ 3373 w 3373"/>
                <a:gd name="T1" fmla="*/ 1641 h 1641"/>
                <a:gd name="T2" fmla="*/ 2129 w 3373"/>
                <a:gd name="T3" fmla="*/ 829 h 1641"/>
                <a:gd name="T4" fmla="*/ 0 w 3373"/>
                <a:gd name="T5" fmla="*/ 0 h 1641"/>
                <a:gd name="T6" fmla="*/ 0 w 3373"/>
                <a:gd name="T7" fmla="*/ 121 h 1641"/>
                <a:gd name="T8" fmla="*/ 839 w 3373"/>
                <a:gd name="T9" fmla="*/ 236 h 1641"/>
                <a:gd name="T10" fmla="*/ 1444 w 3373"/>
                <a:gd name="T11" fmla="*/ 380 h 1641"/>
                <a:gd name="T12" fmla="*/ 3118 w 3373"/>
                <a:gd name="T13" fmla="*/ 1641 h 1641"/>
                <a:gd name="T14" fmla="*/ 3373 w 3373"/>
                <a:gd name="T15" fmla="*/ 1641 h 16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3" h="1641">
                  <a:moveTo>
                    <a:pt x="3373" y="1641"/>
                  </a:moveTo>
                  <a:cubicBezTo>
                    <a:pt x="2652" y="1378"/>
                    <a:pt x="2375" y="1088"/>
                    <a:pt x="2129" y="829"/>
                  </a:cubicBezTo>
                  <a:cubicBezTo>
                    <a:pt x="1429" y="93"/>
                    <a:pt x="889" y="241"/>
                    <a:pt x="0" y="0"/>
                  </a:cubicBezTo>
                  <a:cubicBezTo>
                    <a:pt x="0" y="121"/>
                    <a:pt x="0" y="121"/>
                    <a:pt x="0" y="121"/>
                  </a:cubicBezTo>
                  <a:cubicBezTo>
                    <a:pt x="325" y="208"/>
                    <a:pt x="604" y="195"/>
                    <a:pt x="839" y="236"/>
                  </a:cubicBezTo>
                  <a:cubicBezTo>
                    <a:pt x="1092" y="281"/>
                    <a:pt x="1293" y="316"/>
                    <a:pt x="1444" y="380"/>
                  </a:cubicBezTo>
                  <a:cubicBezTo>
                    <a:pt x="2129" y="673"/>
                    <a:pt x="2246" y="1292"/>
                    <a:pt x="3118" y="1641"/>
                  </a:cubicBezTo>
                  <a:lnTo>
                    <a:pt x="3373" y="1641"/>
                  </a:lnTo>
                  <a:close/>
                </a:path>
              </a:pathLst>
            </a:custGeom>
            <a:gradFill rotWithShape="1">
              <a:gsLst>
                <a:gs pos="0">
                  <a:srgbClr val="C00000">
                    <a:alpha val="34000"/>
                  </a:srgbClr>
                </a:gs>
                <a:gs pos="53999">
                  <a:srgbClr val="FF0000">
                    <a:alpha val="69639"/>
                  </a:srgbClr>
                </a:gs>
                <a:gs pos="80000">
                  <a:srgbClr val="C00000">
                    <a:alpha val="86800"/>
                  </a:srgbClr>
                </a:gs>
                <a:gs pos="100000">
                  <a:srgbClr val="FF0000"/>
                </a:gs>
              </a:gsLst>
              <a:lin ang="0"/>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defRPr/>
              </a:pPr>
              <a:endParaRPr lang="zh-CN" altLang="en-US"/>
            </a:p>
          </p:txBody>
        </p:sp>
      </p:grpSp>
      <p:sp>
        <p:nvSpPr>
          <p:cNvPr id="13" name="文本占位符 12"/>
          <p:cNvSpPr>
            <a:spLocks noGrp="1"/>
          </p:cNvSpPr>
          <p:nvPr>
            <p:ph type="body" sz="quarter" idx="13"/>
          </p:nvPr>
        </p:nvSpPr>
        <p:spPr>
          <a:xfrm>
            <a:off x="3195873" y="2725398"/>
            <a:ext cx="5694630" cy="904284"/>
          </a:xfrm>
        </p:spPr>
        <p:txBody>
          <a:bodyPr>
            <a:noAutofit/>
          </a:bodyPr>
          <a:lstStyle>
            <a:lvl1pPr marL="0" indent="0">
              <a:buNone/>
              <a:defRPr sz="5400" b="1">
                <a:solidFill>
                  <a:srgbClr val="FFE0BB"/>
                </a:solidFill>
                <a:latin typeface="+mj-ea"/>
                <a:ea typeface="+mj-ea"/>
              </a:defRPr>
            </a:lvl1pPr>
            <a:lvl2pPr>
              <a:defRPr sz="5400" b="1">
                <a:solidFill>
                  <a:srgbClr val="FFE0BB"/>
                </a:solidFill>
                <a:latin typeface="+mj-ea"/>
                <a:ea typeface="+mj-ea"/>
              </a:defRPr>
            </a:lvl2pPr>
            <a:lvl3pPr>
              <a:defRPr sz="5400" b="1">
                <a:solidFill>
                  <a:srgbClr val="FFE0BB"/>
                </a:solidFill>
                <a:latin typeface="+mj-ea"/>
                <a:ea typeface="+mj-ea"/>
              </a:defRPr>
            </a:lvl3pPr>
            <a:lvl4pPr>
              <a:defRPr sz="5400" b="1">
                <a:solidFill>
                  <a:srgbClr val="FFE0BB"/>
                </a:solidFill>
                <a:latin typeface="+mj-ea"/>
                <a:ea typeface="+mj-ea"/>
              </a:defRPr>
            </a:lvl4pPr>
            <a:lvl5pPr>
              <a:defRPr sz="5400" b="1">
                <a:solidFill>
                  <a:srgbClr val="FFE0BB"/>
                </a:solidFill>
                <a:latin typeface="+mj-ea"/>
                <a:ea typeface="+mj-ea"/>
              </a:defRPr>
            </a:lvl5pPr>
          </a:lstStyle>
          <a:p>
            <a:pPr lvl="0"/>
            <a:endParaRPr lang="zh-CN" altLang="en-US" noProof="1"/>
          </a:p>
        </p:txBody>
      </p:sp>
      <p:sp>
        <p:nvSpPr>
          <p:cNvPr id="7" name="日期占位符 1"/>
          <p:cNvSpPr>
            <a:spLocks noGrp="1"/>
          </p:cNvSpPr>
          <p:nvPr>
            <p:ph type="dt" sz="half" idx="14"/>
          </p:nvPr>
        </p:nvSpPr>
        <p:spPr/>
        <p:txBody>
          <a:bodyPr/>
          <a:lstStyle>
            <a:lvl1pPr>
              <a:defRPr smtClean="0"/>
            </a:lvl1pPr>
          </a:lstStyle>
          <a:p>
            <a:pPr>
              <a:defRPr/>
            </a:pPr>
            <a:fld id="{0E6E2E96-C60E-4F69-BCF4-F5D4C5406623}" type="datetimeFigureOut">
              <a:rPr lang="zh-CN" altLang="en-US"/>
            </a:fld>
            <a:endParaRPr lang="zh-CN" altLang="en-US"/>
          </a:p>
        </p:txBody>
      </p:sp>
      <p:sp>
        <p:nvSpPr>
          <p:cNvPr id="8" name="页脚占位符 2"/>
          <p:cNvSpPr>
            <a:spLocks noGrp="1"/>
          </p:cNvSpPr>
          <p:nvPr>
            <p:ph type="ftr" sz="quarter" idx="15"/>
          </p:nvPr>
        </p:nvSpPr>
        <p:spPr/>
        <p:txBody>
          <a:bodyPr/>
          <a:lstStyle>
            <a:lvl1pPr>
              <a:defRPr/>
            </a:lvl1pPr>
          </a:lstStyle>
          <a:p>
            <a:pPr>
              <a:defRPr/>
            </a:pPr>
            <a:endParaRPr lang="zh-CN" altLang="en-US"/>
          </a:p>
        </p:txBody>
      </p:sp>
      <p:sp>
        <p:nvSpPr>
          <p:cNvPr id="9" name="灯片编号占位符 3"/>
          <p:cNvSpPr>
            <a:spLocks noGrp="1"/>
          </p:cNvSpPr>
          <p:nvPr>
            <p:ph type="sldNum" sz="quarter" idx="16"/>
          </p:nvPr>
        </p:nvSpPr>
        <p:spPr/>
        <p:txBody>
          <a:bodyPr/>
          <a:lstStyle>
            <a:lvl1pPr>
              <a:defRPr smtClean="0"/>
            </a:lvl1pPr>
          </a:lstStyle>
          <a:p>
            <a:pPr>
              <a:defRPr/>
            </a:pPr>
            <a:fld id="{EC3F97D2-4F19-4603-B90D-F56C4F57E54B}" type="slidenum">
              <a:rPr lang="zh-CN" altLang="en-US"/>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16255" y="1490345"/>
            <a:ext cx="10791825" cy="4519295"/>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9" name="标题 1"/>
          <p:cNvSpPr>
            <a:spLocks noGrp="1"/>
          </p:cNvSpPr>
          <p:nvPr>
            <p:ph type="title"/>
          </p:nvPr>
        </p:nvSpPr>
        <p:spPr>
          <a:xfrm>
            <a:off x="516255" y="360906"/>
            <a:ext cx="10792326" cy="692331"/>
          </a:xfrm>
        </p:spPr>
        <p:txBody>
          <a:bodyPr/>
          <a:lstStyle>
            <a:lvl1pPr>
              <a:defRPr spc="600" baseline="0"/>
            </a:lvl1pPr>
          </a:lstStyle>
          <a:p>
            <a:r>
              <a:rPr lang="zh-CN" altLang="en-US" noProof="1"/>
              <a:t>单击此处编辑母版标题样式</a:t>
            </a:r>
            <a:endParaRPr lang="zh-CN" altLang="en-US" noProof="1"/>
          </a:p>
        </p:txBody>
      </p:sp>
      <p:sp>
        <p:nvSpPr>
          <p:cNvPr id="4"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标题和文字">
    <p:spTree>
      <p:nvGrpSpPr>
        <p:cNvPr id="1" name=""/>
        <p:cNvGrpSpPr/>
        <p:nvPr/>
      </p:nvGrpSpPr>
      <p:grpSpPr>
        <a:xfrm>
          <a:off x="0" y="0"/>
          <a:ext cx="0" cy="0"/>
          <a:chOff x="0" y="0"/>
          <a:chExt cx="0" cy="0"/>
        </a:xfrm>
      </p:grpSpPr>
      <p:sp>
        <p:nvSpPr>
          <p:cNvPr id="11" name="文本占位符 10"/>
          <p:cNvSpPr>
            <a:spLocks noGrp="1"/>
          </p:cNvSpPr>
          <p:nvPr>
            <p:ph type="body" sz="quarter" idx="13"/>
          </p:nvPr>
        </p:nvSpPr>
        <p:spPr>
          <a:xfrm>
            <a:off x="1784350" y="1248295"/>
            <a:ext cx="8502650" cy="652463"/>
          </a:xfrm>
        </p:spPr>
        <p:txBody>
          <a:bodyPr/>
          <a:lstStyle>
            <a:lvl1pPr marL="0" indent="0" algn="ctr">
              <a:buNone/>
              <a:defRPr b="1">
                <a:solidFill>
                  <a:schemeClr val="accent1"/>
                </a:solidFill>
              </a:defRPr>
            </a:lvl1pPr>
          </a:lstStyle>
          <a:p>
            <a:pPr lvl="0"/>
            <a:endParaRPr lang="zh-CN" altLang="en-US" noProof="1"/>
          </a:p>
        </p:txBody>
      </p:sp>
      <p:sp>
        <p:nvSpPr>
          <p:cNvPr id="13" name="文本占位符 12"/>
          <p:cNvSpPr>
            <a:spLocks noGrp="1"/>
          </p:cNvSpPr>
          <p:nvPr>
            <p:ph type="body" sz="quarter" idx="14"/>
          </p:nvPr>
        </p:nvSpPr>
        <p:spPr>
          <a:xfrm>
            <a:off x="1784350" y="2049463"/>
            <a:ext cx="8502650" cy="1895475"/>
          </a:xfrm>
        </p:spPr>
        <p:txBody>
          <a:bodyPr>
            <a:normAutofit/>
          </a:bodyPr>
          <a:lstStyle>
            <a:lvl1pPr marL="0" indent="0">
              <a:buNone/>
              <a:defRPr sz="1400" baseline="0">
                <a:solidFill>
                  <a:schemeClr val="tx2">
                    <a:lumMod val="50000"/>
                  </a:schemeClr>
                </a:solidFill>
              </a:defRPr>
            </a:lvl1pPr>
          </a:lstStyle>
          <a:p>
            <a:pPr lvl="0"/>
            <a:endParaRPr lang="zh-CN" altLang="en-US" noProof="1"/>
          </a:p>
        </p:txBody>
      </p:sp>
      <p:sp>
        <p:nvSpPr>
          <p:cNvPr id="15" name="文本占位符 12"/>
          <p:cNvSpPr>
            <a:spLocks noGrp="1"/>
          </p:cNvSpPr>
          <p:nvPr>
            <p:ph type="body" sz="quarter" idx="15"/>
          </p:nvPr>
        </p:nvSpPr>
        <p:spPr>
          <a:xfrm>
            <a:off x="1784350" y="4177232"/>
            <a:ext cx="8502650" cy="1895475"/>
          </a:xfrm>
        </p:spPr>
        <p:txBody>
          <a:bodyPr>
            <a:normAutofit/>
          </a:bodyPr>
          <a:lstStyle>
            <a:lvl1pPr marL="0" indent="0">
              <a:buNone/>
              <a:defRPr sz="1400" baseline="0">
                <a:solidFill>
                  <a:schemeClr val="tx2">
                    <a:lumMod val="50000"/>
                  </a:schemeClr>
                </a:solidFill>
              </a:defRPr>
            </a:lvl1pPr>
          </a:lstStyle>
          <a:p>
            <a:pPr lvl="0"/>
            <a:endParaRPr lang="zh-CN" altLang="en-US" noProof="1"/>
          </a:p>
        </p:txBody>
      </p:sp>
      <p:sp>
        <p:nvSpPr>
          <p:cNvPr id="9" name="标题 1"/>
          <p:cNvSpPr>
            <a:spLocks noGrp="1"/>
          </p:cNvSpPr>
          <p:nvPr>
            <p:ph type="title"/>
          </p:nvPr>
        </p:nvSpPr>
        <p:spPr>
          <a:xfrm>
            <a:off x="516255" y="360906"/>
            <a:ext cx="10792326" cy="692331"/>
          </a:xfrm>
        </p:spPr>
        <p:txBody>
          <a:bodyPr/>
          <a:lstStyle>
            <a:lvl1pPr>
              <a:defRPr spc="600" baseline="0"/>
            </a:lvl1pPr>
          </a:lstStyle>
          <a:p>
            <a:r>
              <a:rPr lang="zh-CN" altLang="en-US" noProof="1"/>
              <a:t>单击此处编辑母版标题样式</a:t>
            </a:r>
            <a:endParaRPr lang="zh-CN" altLang="en-US" noProof="1"/>
          </a:p>
        </p:txBody>
      </p:sp>
      <p:sp>
        <p:nvSpPr>
          <p:cNvPr id="6" name="日期占位符 1"/>
          <p:cNvSpPr>
            <a:spLocks noGrp="1"/>
          </p:cNvSpPr>
          <p:nvPr>
            <p:ph type="dt" sz="half" idx="16"/>
          </p:nvPr>
        </p:nvSpPr>
        <p:spPr/>
        <p:txBody>
          <a:bodyPr/>
          <a:lstStyle>
            <a:lvl1pPr>
              <a:buFontTx/>
              <a:buNone/>
              <a:defRPr/>
            </a:lvl1pPr>
          </a:lstStyle>
          <a:p>
            <a:pPr>
              <a:defRPr/>
            </a:pPr>
            <a:endParaRPr lang="zh-CN" altLang="en-US"/>
          </a:p>
        </p:txBody>
      </p:sp>
      <p:sp>
        <p:nvSpPr>
          <p:cNvPr id="7" name="页脚占位符 2"/>
          <p:cNvSpPr>
            <a:spLocks noGrp="1"/>
          </p:cNvSpPr>
          <p:nvPr>
            <p:ph type="ftr" sz="quarter" idx="17"/>
          </p:nvPr>
        </p:nvSpPr>
        <p:spPr/>
        <p:txBody>
          <a:bodyPr/>
          <a:lstStyle>
            <a:lvl1pPr>
              <a:buFontTx/>
              <a:buNone/>
              <a:defRPr/>
            </a:lvl1pPr>
          </a:lstStyle>
          <a:p>
            <a:pPr>
              <a:defRPr/>
            </a:pPr>
            <a:endParaRPr lang="zh-CN" altLang="en-US"/>
          </a:p>
        </p:txBody>
      </p:sp>
      <p:sp>
        <p:nvSpPr>
          <p:cNvPr id="8" name="灯片编号占位符 3"/>
          <p:cNvSpPr>
            <a:spLocks noGrp="1"/>
          </p:cNvSpPr>
          <p:nvPr>
            <p:ph type="sldNum" sz="quarter" idx="18"/>
          </p:nvPr>
        </p:nvSpPr>
        <p:spPr/>
        <p:txBody>
          <a:bodyPr/>
          <a:lstStyle>
            <a:lvl1pPr>
              <a:buFontTx/>
              <a:buNone/>
              <a:defRPr/>
            </a:lvl1pPr>
          </a:lstStyle>
          <a:p>
            <a:pPr>
              <a:defRPr/>
            </a:pPr>
            <a:fld id="{46938DA3-FF30-440C-A98C-58A296E5176D}"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图片与文字">
    <p:spTree>
      <p:nvGrpSpPr>
        <p:cNvPr id="1" name=""/>
        <p:cNvGrpSpPr/>
        <p:nvPr/>
      </p:nvGrpSpPr>
      <p:grpSpPr>
        <a:xfrm>
          <a:off x="0" y="0"/>
          <a:ext cx="0" cy="0"/>
          <a:chOff x="0" y="0"/>
          <a:chExt cx="0" cy="0"/>
        </a:xfrm>
      </p:grpSpPr>
      <p:sp>
        <p:nvSpPr>
          <p:cNvPr id="7" name="矩形 6"/>
          <p:cNvSpPr/>
          <p:nvPr>
            <p:custDataLst>
              <p:tags r:id="rId2"/>
            </p:custDataLst>
          </p:nvPr>
        </p:nvSpPr>
        <p:spPr>
          <a:xfrm>
            <a:off x="4222750" y="1470025"/>
            <a:ext cx="6854825" cy="42957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solidFill>
                <a:schemeClr val="tx1">
                  <a:lumMod val="75000"/>
                  <a:lumOff val="25000"/>
                </a:schemeClr>
              </a:solidFill>
              <a:latin typeface="SimHei" panose="02010609060101010101" pitchFamily="49" charset="-122"/>
              <a:ea typeface="SimHei" panose="02010609060101010101" pitchFamily="49" charset="-122"/>
              <a:cs typeface="+mn-ea"/>
              <a:sym typeface="+mn-lt"/>
            </a:endParaRPr>
          </a:p>
        </p:txBody>
      </p:sp>
      <p:sp>
        <p:nvSpPr>
          <p:cNvPr id="15" name="图片占位符 14"/>
          <p:cNvSpPr>
            <a:spLocks noGrp="1"/>
          </p:cNvSpPr>
          <p:nvPr>
            <p:ph type="pic" sz="quarter" idx="13"/>
          </p:nvPr>
        </p:nvSpPr>
        <p:spPr>
          <a:xfrm>
            <a:off x="837247" y="1736724"/>
            <a:ext cx="4805363" cy="3762375"/>
          </a:xfrm>
        </p:spPr>
        <p:txBody>
          <a:bodyPr/>
          <a:lstStyle/>
          <a:p>
            <a:pPr lvl="0"/>
            <a:endParaRPr lang="zh-CN" altLang="en-US" noProof="1"/>
          </a:p>
        </p:txBody>
      </p:sp>
      <p:sp>
        <p:nvSpPr>
          <p:cNvPr id="17" name="文本占位符 16"/>
          <p:cNvSpPr>
            <a:spLocks noGrp="1"/>
          </p:cNvSpPr>
          <p:nvPr>
            <p:ph type="body" sz="quarter" idx="14"/>
          </p:nvPr>
        </p:nvSpPr>
        <p:spPr>
          <a:xfrm>
            <a:off x="6975527" y="2174240"/>
            <a:ext cx="2769130" cy="406400"/>
          </a:xfrm>
        </p:spPr>
        <p:txBody>
          <a:bodyPr/>
          <a:lstStyle>
            <a:lvl1pPr marL="0" indent="0">
              <a:buNone/>
              <a:defRPr b="1"/>
            </a:lvl1pPr>
          </a:lstStyle>
          <a:p>
            <a:pPr lvl="0"/>
            <a:endParaRPr lang="zh-CN" altLang="en-US" noProof="1"/>
          </a:p>
        </p:txBody>
      </p:sp>
      <p:sp>
        <p:nvSpPr>
          <p:cNvPr id="19" name="文本占位符 18"/>
          <p:cNvSpPr>
            <a:spLocks noGrp="1"/>
          </p:cNvSpPr>
          <p:nvPr>
            <p:ph type="body" sz="quarter" idx="15"/>
          </p:nvPr>
        </p:nvSpPr>
        <p:spPr>
          <a:xfrm>
            <a:off x="6091555" y="2967990"/>
            <a:ext cx="2268537" cy="2386013"/>
          </a:xfrm>
        </p:spPr>
        <p:txBody>
          <a:bodyPr>
            <a:normAutofit/>
          </a:bodyPr>
          <a:lstStyle>
            <a:lvl1pPr marL="0" indent="0">
              <a:buNone/>
              <a:defRPr sz="1200"/>
            </a:lvl1pPr>
          </a:lstStyle>
          <a:p>
            <a:pPr lvl="0"/>
            <a:endParaRPr lang="zh-CN" altLang="en-US" noProof="1"/>
          </a:p>
        </p:txBody>
      </p:sp>
      <p:sp>
        <p:nvSpPr>
          <p:cNvPr id="20" name="文本占位符 18"/>
          <p:cNvSpPr>
            <a:spLocks noGrp="1"/>
          </p:cNvSpPr>
          <p:nvPr>
            <p:ph type="body" sz="quarter" idx="16"/>
          </p:nvPr>
        </p:nvSpPr>
        <p:spPr>
          <a:xfrm>
            <a:off x="8462221" y="2971693"/>
            <a:ext cx="2268537" cy="2386013"/>
          </a:xfrm>
        </p:spPr>
        <p:txBody>
          <a:bodyPr>
            <a:normAutofit/>
          </a:bodyPr>
          <a:lstStyle>
            <a:lvl1pPr marL="0" indent="0">
              <a:buNone/>
              <a:defRPr sz="1200"/>
            </a:lvl1pPr>
          </a:lstStyle>
          <a:p>
            <a:pPr lvl="0"/>
            <a:endParaRPr lang="zh-CN" altLang="en-US" noProof="1"/>
          </a:p>
        </p:txBody>
      </p:sp>
      <p:sp>
        <p:nvSpPr>
          <p:cNvPr id="11" name="标题 1"/>
          <p:cNvSpPr>
            <a:spLocks noGrp="1"/>
          </p:cNvSpPr>
          <p:nvPr>
            <p:ph type="title"/>
          </p:nvPr>
        </p:nvSpPr>
        <p:spPr>
          <a:xfrm>
            <a:off x="516255" y="360906"/>
            <a:ext cx="10792326" cy="692331"/>
          </a:xfrm>
        </p:spPr>
        <p:txBody>
          <a:bodyPr/>
          <a:lstStyle>
            <a:lvl1pPr>
              <a:defRPr spc="600" baseline="0"/>
            </a:lvl1pPr>
          </a:lstStyle>
          <a:p>
            <a:r>
              <a:rPr lang="zh-CN" altLang="en-US" noProof="1"/>
              <a:t>单击此处编辑母版标题样式</a:t>
            </a:r>
            <a:endParaRPr lang="zh-CN" altLang="en-US" noProof="1"/>
          </a:p>
        </p:txBody>
      </p:sp>
      <p:sp>
        <p:nvSpPr>
          <p:cNvPr id="8" name="日期占位符 4"/>
          <p:cNvSpPr>
            <a:spLocks noGrp="1"/>
          </p:cNvSpPr>
          <p:nvPr>
            <p:ph type="dt" sz="half" idx="17"/>
          </p:nvPr>
        </p:nvSpPr>
        <p:spPr/>
        <p:txBody>
          <a:bodyPr/>
          <a:lstStyle>
            <a:lvl1pPr>
              <a:buFontTx/>
              <a:buNone/>
              <a:defRPr/>
            </a:lvl1pPr>
          </a:lstStyle>
          <a:p>
            <a:pPr>
              <a:defRPr/>
            </a:pPr>
            <a:endParaRPr lang="zh-CN" altLang="en-US"/>
          </a:p>
        </p:txBody>
      </p:sp>
      <p:sp>
        <p:nvSpPr>
          <p:cNvPr id="9" name="页脚占位符 5"/>
          <p:cNvSpPr>
            <a:spLocks noGrp="1"/>
          </p:cNvSpPr>
          <p:nvPr>
            <p:ph type="ftr" sz="quarter" idx="18"/>
          </p:nvPr>
        </p:nvSpPr>
        <p:spPr/>
        <p:txBody>
          <a:bodyPr/>
          <a:lstStyle>
            <a:lvl1pPr>
              <a:buFontTx/>
              <a:buNone/>
              <a:defRPr/>
            </a:lvl1pPr>
          </a:lstStyle>
          <a:p>
            <a:pPr>
              <a:defRPr/>
            </a:pPr>
            <a:endParaRPr lang="zh-CN" altLang="en-US"/>
          </a:p>
        </p:txBody>
      </p:sp>
      <p:sp>
        <p:nvSpPr>
          <p:cNvPr id="10" name="灯片编号占位符 6"/>
          <p:cNvSpPr>
            <a:spLocks noGrp="1"/>
          </p:cNvSpPr>
          <p:nvPr>
            <p:ph type="sldNum" sz="quarter" idx="19"/>
          </p:nvPr>
        </p:nvSpPr>
        <p:spPr/>
        <p:txBody>
          <a:bodyPr/>
          <a:lstStyle>
            <a:lvl1pPr>
              <a:buFontTx/>
              <a:buNone/>
              <a:defRPr/>
            </a:lvl1pPr>
          </a:lstStyle>
          <a:p>
            <a:pPr>
              <a:defRPr/>
            </a:pPr>
            <a:fld id="{73C1299F-9F31-4D0A-A1CB-84241C98E538}" type="slidenum">
              <a:rPr lang="zh-CN" altLang="en-US"/>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pic>
        <p:nvPicPr>
          <p:cNvPr id="3" name="图片 6" descr="图片1"/>
          <p:cNvPicPr>
            <a:picLocks noChangeAspect="1" noChangeArrowheads="1"/>
          </p:cNvPicPr>
          <p:nvPr/>
        </p:nvPicPr>
        <p:blipFill>
          <a:blip r:embed="rId2">
            <a:extLst>
              <a:ext uri="{28A0092B-C50C-407E-A947-70E740481C1C}">
                <a14:useLocalDpi xmlns:a14="http://schemas.microsoft.com/office/drawing/2010/main" val="0"/>
              </a:ext>
            </a:extLst>
          </a:blip>
          <a:srcRect l="-6194" r="6194" b="54955"/>
          <a:stretch>
            <a:fillRect/>
          </a:stretch>
        </p:blipFill>
        <p:spPr bwMode="auto">
          <a:xfrm>
            <a:off x="-795338" y="4994275"/>
            <a:ext cx="129333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719320" y="2468245"/>
            <a:ext cx="6346190" cy="1325880"/>
          </a:xfrm>
        </p:spPr>
        <p:txBody>
          <a:bodyPr/>
          <a:lstStyle>
            <a:lvl1pPr>
              <a:defRPr sz="4000" b="1">
                <a:solidFill>
                  <a:schemeClr val="accent1"/>
                </a:solidFill>
                <a:latin typeface="SimHei" panose="02010609060101010101" pitchFamily="49" charset="-122"/>
                <a:ea typeface="SimHei" panose="02010609060101010101" pitchFamily="49" charset="-122"/>
              </a:defRPr>
            </a:lvl1pPr>
          </a:lstStyle>
          <a:p>
            <a:r>
              <a:rPr lang="zh-CN" altLang="en-US" noProof="1"/>
              <a:t>单击此处编辑母版标题样式</a:t>
            </a:r>
            <a:endParaRPr lang="zh-CN" altLang="en-US" noProof="1"/>
          </a:p>
        </p:txBody>
      </p:sp>
      <p:sp>
        <p:nvSpPr>
          <p:cNvPr id="4" name="日期占位符 2"/>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5" name="页脚占位符 3"/>
          <p:cNvSpPr>
            <a:spLocks noGrp="1"/>
          </p:cNvSpPr>
          <p:nvPr>
            <p:ph type="ftr" sz="quarter" idx="11"/>
          </p:nvPr>
        </p:nvSpPr>
        <p:spPr/>
        <p:txBody>
          <a:bodyPr/>
          <a:lstStyle>
            <a:lvl1pPr>
              <a:defRPr/>
            </a:lvl1pPr>
          </a:lstStyle>
          <a:p>
            <a:endParaRPr lang="zh-CN" altLang="en-US"/>
          </a:p>
        </p:txBody>
      </p:sp>
      <p:sp>
        <p:nvSpPr>
          <p:cNvPr id="6" name="灯片编号占位符 4"/>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纵轴中段">
    <p:spTree>
      <p:nvGrpSpPr>
        <p:cNvPr id="1" name=""/>
        <p:cNvGrpSpPr/>
        <p:nvPr/>
      </p:nvGrpSpPr>
      <p:grpSpPr>
        <a:xfrm>
          <a:off x="0" y="0"/>
          <a:ext cx="0" cy="0"/>
          <a:chOff x="0" y="0"/>
          <a:chExt cx="0" cy="0"/>
        </a:xfrm>
      </p:grpSpPr>
      <p:sp>
        <p:nvSpPr>
          <p:cNvPr id="10" name="椭圆 9"/>
          <p:cNvSpPr/>
          <p:nvPr>
            <p:custDataLst>
              <p:tags r:id="rId2"/>
            </p:custDataLst>
          </p:nvPr>
        </p:nvSpPr>
        <p:spPr>
          <a:xfrm>
            <a:off x="1530350" y="1785938"/>
            <a:ext cx="104775" cy="10477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cxnSp>
        <p:nvCxnSpPr>
          <p:cNvPr id="11" name="直接连接符 10"/>
          <p:cNvCxnSpPr/>
          <p:nvPr>
            <p:custDataLst>
              <p:tags r:id="rId3"/>
            </p:custDataLst>
          </p:nvPr>
        </p:nvCxnSpPr>
        <p:spPr>
          <a:xfrm>
            <a:off x="1582738" y="1901825"/>
            <a:ext cx="0" cy="37147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custDataLst>
              <p:tags r:id="rId4"/>
            </p:custDataLst>
          </p:nvPr>
        </p:nvSpPr>
        <p:spPr>
          <a:xfrm>
            <a:off x="1530350" y="2270125"/>
            <a:ext cx="104775" cy="10477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grpSp>
        <p:nvGrpSpPr>
          <p:cNvPr id="13" name="组合 4"/>
          <p:cNvGrpSpPr/>
          <p:nvPr/>
        </p:nvGrpSpPr>
        <p:grpSpPr bwMode="auto">
          <a:xfrm>
            <a:off x="1530350" y="3159125"/>
            <a:ext cx="104775" cy="588963"/>
            <a:chOff x="2469832" y="3647705"/>
            <a:chExt cx="75391" cy="424924"/>
          </a:xfrm>
        </p:grpSpPr>
        <p:sp>
          <p:nvSpPr>
            <p:cNvPr id="14" name="椭圆 13"/>
            <p:cNvSpPr/>
            <p:nvPr>
              <p:custDataLst>
                <p:tags r:id="rId5"/>
              </p:custDataLst>
            </p:nvPr>
          </p:nvSpPr>
          <p:spPr>
            <a:xfrm>
              <a:off x="2469832" y="3647705"/>
              <a:ext cx="75391" cy="75593"/>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cxnSp>
          <p:nvCxnSpPr>
            <p:cNvPr id="15" name="直接连接符 6"/>
            <p:cNvCxnSpPr/>
            <p:nvPr>
              <p:custDataLst>
                <p:tags r:id="rId6"/>
              </p:custDataLst>
            </p:nvPr>
          </p:nvCxnSpPr>
          <p:spPr>
            <a:xfrm>
              <a:off x="2507528" y="3731316"/>
              <a:ext cx="0" cy="26801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custDataLst>
                <p:tags r:id="rId7"/>
              </p:custDataLst>
            </p:nvPr>
          </p:nvSpPr>
          <p:spPr>
            <a:xfrm>
              <a:off x="2469832" y="3997036"/>
              <a:ext cx="75391" cy="75593"/>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grpSp>
      <p:sp>
        <p:nvSpPr>
          <p:cNvPr id="17" name="椭圆 16"/>
          <p:cNvSpPr/>
          <p:nvPr>
            <p:custDataLst>
              <p:tags r:id="rId8"/>
            </p:custDataLst>
          </p:nvPr>
        </p:nvSpPr>
        <p:spPr>
          <a:xfrm>
            <a:off x="1539875" y="4543425"/>
            <a:ext cx="104775" cy="10477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sp>
        <p:nvSpPr>
          <p:cNvPr id="18" name="椭圆 17"/>
          <p:cNvSpPr/>
          <p:nvPr>
            <p:custDataLst>
              <p:tags r:id="rId9"/>
            </p:custDataLst>
          </p:nvPr>
        </p:nvSpPr>
        <p:spPr>
          <a:xfrm>
            <a:off x="1539875" y="5027613"/>
            <a:ext cx="104775" cy="10477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cxnSp>
        <p:nvCxnSpPr>
          <p:cNvPr id="19" name="直接连接符 18"/>
          <p:cNvCxnSpPr/>
          <p:nvPr>
            <p:custDataLst>
              <p:tags r:id="rId10"/>
            </p:custDataLst>
          </p:nvPr>
        </p:nvCxnSpPr>
        <p:spPr>
          <a:xfrm flipH="1">
            <a:off x="1573213" y="-7938"/>
            <a:ext cx="1587" cy="83978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11"/>
            </p:custDataLst>
          </p:nvPr>
        </p:nvSpPr>
        <p:spPr>
          <a:xfrm>
            <a:off x="1266825" y="2451100"/>
            <a:ext cx="631825" cy="63341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sp>
        <p:nvSpPr>
          <p:cNvPr id="21" name="椭圆 20"/>
          <p:cNvSpPr/>
          <p:nvPr>
            <p:custDataLst>
              <p:tags r:id="rId12"/>
            </p:custDataLst>
          </p:nvPr>
        </p:nvSpPr>
        <p:spPr>
          <a:xfrm>
            <a:off x="1268413" y="5248275"/>
            <a:ext cx="633412" cy="6318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sp>
        <p:nvSpPr>
          <p:cNvPr id="22" name="椭圆 21"/>
          <p:cNvSpPr/>
          <p:nvPr>
            <p:custDataLst>
              <p:tags r:id="rId13"/>
            </p:custDataLst>
          </p:nvPr>
        </p:nvSpPr>
        <p:spPr>
          <a:xfrm>
            <a:off x="1257300" y="3810000"/>
            <a:ext cx="631825" cy="6334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sp>
        <p:nvSpPr>
          <p:cNvPr id="23" name="椭圆 22"/>
          <p:cNvSpPr/>
          <p:nvPr>
            <p:custDataLst>
              <p:tags r:id="rId14"/>
            </p:custDataLst>
          </p:nvPr>
        </p:nvSpPr>
        <p:spPr>
          <a:xfrm>
            <a:off x="1530350" y="846138"/>
            <a:ext cx="104775" cy="10477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cxnSp>
        <p:nvCxnSpPr>
          <p:cNvPr id="24" name="直接连接符 23"/>
          <p:cNvCxnSpPr/>
          <p:nvPr>
            <p:custDataLst>
              <p:tags r:id="rId15"/>
            </p:custDataLst>
          </p:nvPr>
        </p:nvCxnSpPr>
        <p:spPr>
          <a:xfrm>
            <a:off x="1592263" y="4659313"/>
            <a:ext cx="0" cy="37147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custDataLst>
              <p:tags r:id="rId16"/>
            </p:custDataLst>
          </p:nvPr>
        </p:nvSpPr>
        <p:spPr>
          <a:xfrm>
            <a:off x="1268413" y="1047750"/>
            <a:ext cx="633412" cy="6334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grpSp>
        <p:nvGrpSpPr>
          <p:cNvPr id="26" name="组合 33"/>
          <p:cNvGrpSpPr/>
          <p:nvPr/>
        </p:nvGrpSpPr>
        <p:grpSpPr bwMode="auto">
          <a:xfrm>
            <a:off x="1525588" y="6029325"/>
            <a:ext cx="104775" cy="833438"/>
            <a:chOff x="2436" y="9473"/>
            <a:chExt cx="165" cy="1312"/>
          </a:xfrm>
        </p:grpSpPr>
        <p:sp>
          <p:nvSpPr>
            <p:cNvPr id="27" name="椭圆 26"/>
            <p:cNvSpPr/>
            <p:nvPr>
              <p:custDataLst>
                <p:tags r:id="rId17"/>
              </p:custDataLst>
            </p:nvPr>
          </p:nvSpPr>
          <p:spPr>
            <a:xfrm>
              <a:off x="2436" y="9473"/>
              <a:ext cx="165" cy="165"/>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SimHei" panose="02010609060101010101" pitchFamily="49" charset="-122"/>
                <a:ea typeface="SimHei" panose="02010609060101010101" pitchFamily="49" charset="-122"/>
              </a:endParaRPr>
            </a:p>
          </p:txBody>
        </p:sp>
        <p:cxnSp>
          <p:nvCxnSpPr>
            <p:cNvPr id="28" name="直接连接符 27"/>
            <p:cNvCxnSpPr/>
            <p:nvPr>
              <p:custDataLst>
                <p:tags r:id="rId18"/>
              </p:custDataLst>
            </p:nvPr>
          </p:nvCxnSpPr>
          <p:spPr>
            <a:xfrm flipH="1">
              <a:off x="2503" y="9613"/>
              <a:ext cx="5" cy="117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8" name="文本占位符 37"/>
          <p:cNvSpPr>
            <a:spLocks noGrp="1"/>
          </p:cNvSpPr>
          <p:nvPr>
            <p:ph type="body" sz="quarter" idx="10"/>
          </p:nvPr>
        </p:nvSpPr>
        <p:spPr>
          <a:xfrm>
            <a:off x="2219325" y="1047433"/>
            <a:ext cx="8885238" cy="392112"/>
          </a:xfrm>
        </p:spPr>
        <p:txBody>
          <a:bodyPr>
            <a:normAutofit/>
          </a:bodyPr>
          <a:lstStyle>
            <a:lvl1pPr marL="0" indent="0">
              <a:buNone/>
              <a:defRPr sz="2000">
                <a:solidFill>
                  <a:schemeClr val="tx1"/>
                </a:solidFill>
              </a:defRPr>
            </a:lvl1pPr>
          </a:lstStyle>
          <a:p>
            <a:pPr lvl="0"/>
            <a:endParaRPr lang="zh-CN" altLang="en-US" noProof="1"/>
          </a:p>
        </p:txBody>
      </p:sp>
      <p:sp>
        <p:nvSpPr>
          <p:cNvPr id="39" name="文本占位符 37"/>
          <p:cNvSpPr>
            <a:spLocks noGrp="1"/>
          </p:cNvSpPr>
          <p:nvPr>
            <p:ph type="body" sz="quarter" idx="11"/>
          </p:nvPr>
        </p:nvSpPr>
        <p:spPr>
          <a:xfrm>
            <a:off x="2219325" y="2408873"/>
            <a:ext cx="8885238" cy="392112"/>
          </a:xfrm>
        </p:spPr>
        <p:txBody>
          <a:bodyPr>
            <a:normAutofit/>
          </a:bodyPr>
          <a:lstStyle>
            <a:lvl1pPr marL="0" indent="0">
              <a:buNone/>
              <a:defRPr sz="2000">
                <a:solidFill>
                  <a:schemeClr val="tx1"/>
                </a:solidFill>
              </a:defRPr>
            </a:lvl1pPr>
          </a:lstStyle>
          <a:p>
            <a:pPr lvl="0"/>
            <a:endParaRPr lang="zh-CN" altLang="en-US" noProof="1"/>
          </a:p>
        </p:txBody>
      </p:sp>
      <p:sp>
        <p:nvSpPr>
          <p:cNvPr id="40" name="文本占位符 37"/>
          <p:cNvSpPr>
            <a:spLocks noGrp="1"/>
          </p:cNvSpPr>
          <p:nvPr>
            <p:ph type="body" sz="quarter" idx="12"/>
          </p:nvPr>
        </p:nvSpPr>
        <p:spPr>
          <a:xfrm>
            <a:off x="2219325" y="3796035"/>
            <a:ext cx="8885238" cy="392112"/>
          </a:xfrm>
        </p:spPr>
        <p:txBody>
          <a:bodyPr>
            <a:normAutofit/>
          </a:bodyPr>
          <a:lstStyle>
            <a:lvl1pPr marL="0" indent="0">
              <a:buNone/>
              <a:defRPr sz="2000">
                <a:solidFill>
                  <a:schemeClr val="tx1"/>
                </a:solidFill>
              </a:defRPr>
            </a:lvl1pPr>
          </a:lstStyle>
          <a:p>
            <a:pPr lvl="0"/>
            <a:endParaRPr lang="zh-CN" altLang="en-US" noProof="1"/>
          </a:p>
        </p:txBody>
      </p:sp>
      <p:sp>
        <p:nvSpPr>
          <p:cNvPr id="44" name="文本占位符 37"/>
          <p:cNvSpPr>
            <a:spLocks noGrp="1"/>
          </p:cNvSpPr>
          <p:nvPr>
            <p:ph type="body" sz="quarter" idx="13"/>
          </p:nvPr>
        </p:nvSpPr>
        <p:spPr>
          <a:xfrm>
            <a:off x="2212657" y="5218441"/>
            <a:ext cx="8885238" cy="392112"/>
          </a:xfrm>
        </p:spPr>
        <p:txBody>
          <a:bodyPr>
            <a:normAutofit/>
          </a:bodyPr>
          <a:lstStyle>
            <a:lvl1pPr marL="0" indent="0">
              <a:buNone/>
              <a:defRPr sz="2000">
                <a:solidFill>
                  <a:schemeClr val="tx1"/>
                </a:solidFill>
              </a:defRPr>
            </a:lvl1pPr>
          </a:lstStyle>
          <a:p>
            <a:pPr lvl="0"/>
            <a:endParaRPr lang="zh-CN" altLang="en-US" noProof="1"/>
          </a:p>
        </p:txBody>
      </p:sp>
      <p:sp>
        <p:nvSpPr>
          <p:cNvPr id="46" name="文本占位符 45"/>
          <p:cNvSpPr>
            <a:spLocks noGrp="1"/>
          </p:cNvSpPr>
          <p:nvPr>
            <p:ph type="body" sz="quarter" idx="14"/>
          </p:nvPr>
        </p:nvSpPr>
        <p:spPr>
          <a:xfrm>
            <a:off x="2219325" y="1446668"/>
            <a:ext cx="8885238" cy="763587"/>
          </a:xfrm>
        </p:spPr>
        <p:txBody>
          <a:bodyPr>
            <a:normAutofit/>
          </a:bodyPr>
          <a:lstStyle>
            <a:lvl1pPr marL="0" indent="0">
              <a:buNone/>
              <a:defRPr sz="1400"/>
            </a:lvl1pPr>
          </a:lstStyle>
          <a:p>
            <a:pPr lvl="0"/>
            <a:endParaRPr lang="zh-CN" altLang="en-US" noProof="1"/>
          </a:p>
        </p:txBody>
      </p:sp>
      <p:sp>
        <p:nvSpPr>
          <p:cNvPr id="48" name="文本占位符 45"/>
          <p:cNvSpPr>
            <a:spLocks noGrp="1"/>
          </p:cNvSpPr>
          <p:nvPr>
            <p:ph type="body" sz="quarter" idx="15"/>
          </p:nvPr>
        </p:nvSpPr>
        <p:spPr>
          <a:xfrm>
            <a:off x="2219325" y="2823511"/>
            <a:ext cx="8885238" cy="763587"/>
          </a:xfrm>
        </p:spPr>
        <p:txBody>
          <a:bodyPr>
            <a:normAutofit/>
          </a:bodyPr>
          <a:lstStyle>
            <a:lvl1pPr marL="0" indent="0">
              <a:buNone/>
              <a:defRPr sz="1400"/>
            </a:lvl1pPr>
          </a:lstStyle>
          <a:p>
            <a:pPr lvl="0"/>
            <a:endParaRPr lang="zh-CN" altLang="en-US" noProof="1"/>
          </a:p>
        </p:txBody>
      </p:sp>
      <p:sp>
        <p:nvSpPr>
          <p:cNvPr id="49" name="文本占位符 45"/>
          <p:cNvSpPr>
            <a:spLocks noGrp="1"/>
          </p:cNvSpPr>
          <p:nvPr>
            <p:ph type="body" sz="quarter" idx="16"/>
          </p:nvPr>
        </p:nvSpPr>
        <p:spPr>
          <a:xfrm>
            <a:off x="2219325" y="4195072"/>
            <a:ext cx="8885238" cy="763587"/>
          </a:xfrm>
        </p:spPr>
        <p:txBody>
          <a:bodyPr>
            <a:normAutofit/>
          </a:bodyPr>
          <a:lstStyle>
            <a:lvl1pPr marL="0" indent="0">
              <a:buNone/>
              <a:defRPr sz="1400"/>
            </a:lvl1pPr>
          </a:lstStyle>
          <a:p>
            <a:pPr lvl="0"/>
            <a:endParaRPr lang="zh-CN" altLang="en-US" noProof="1"/>
          </a:p>
        </p:txBody>
      </p:sp>
      <p:sp>
        <p:nvSpPr>
          <p:cNvPr id="50" name="文本占位符 45"/>
          <p:cNvSpPr>
            <a:spLocks noGrp="1"/>
          </p:cNvSpPr>
          <p:nvPr>
            <p:ph type="body" sz="quarter" idx="17"/>
          </p:nvPr>
        </p:nvSpPr>
        <p:spPr>
          <a:xfrm>
            <a:off x="2212657" y="5622760"/>
            <a:ext cx="8885238" cy="763587"/>
          </a:xfrm>
        </p:spPr>
        <p:txBody>
          <a:bodyPr>
            <a:normAutofit/>
          </a:bodyPr>
          <a:lstStyle>
            <a:lvl1pPr marL="0" indent="0">
              <a:buNone/>
              <a:defRPr sz="1400"/>
            </a:lvl1pPr>
          </a:lstStyle>
          <a:p>
            <a:pPr lvl="0"/>
            <a:endParaRPr lang="zh-CN" altLang="en-US" noProof="1"/>
          </a:p>
        </p:txBody>
      </p:sp>
      <p:sp>
        <p:nvSpPr>
          <p:cNvPr id="29" name="日期占位符 1"/>
          <p:cNvSpPr>
            <a:spLocks noGrp="1"/>
          </p:cNvSpPr>
          <p:nvPr>
            <p:ph type="dt" sz="half" idx="18"/>
          </p:nvPr>
        </p:nvSpPr>
        <p:spPr/>
        <p:txBody>
          <a:bodyPr/>
          <a:lstStyle>
            <a:lvl1pPr>
              <a:buFontTx/>
              <a:buNone/>
              <a:defRPr/>
            </a:lvl1pPr>
          </a:lstStyle>
          <a:p>
            <a:pPr>
              <a:defRPr/>
            </a:pPr>
            <a:endParaRPr lang="zh-CN" altLang="en-US"/>
          </a:p>
        </p:txBody>
      </p:sp>
      <p:sp>
        <p:nvSpPr>
          <p:cNvPr id="30" name="页脚占位符 2"/>
          <p:cNvSpPr>
            <a:spLocks noGrp="1"/>
          </p:cNvSpPr>
          <p:nvPr>
            <p:ph type="ftr" sz="quarter" idx="19"/>
          </p:nvPr>
        </p:nvSpPr>
        <p:spPr/>
        <p:txBody>
          <a:bodyPr/>
          <a:lstStyle>
            <a:lvl1pPr>
              <a:buFontTx/>
              <a:buNone/>
              <a:defRPr/>
            </a:lvl1pPr>
          </a:lstStyle>
          <a:p>
            <a:pPr>
              <a:defRPr/>
            </a:pPr>
            <a:endParaRPr lang="zh-CN" altLang="en-US"/>
          </a:p>
        </p:txBody>
      </p:sp>
      <p:sp>
        <p:nvSpPr>
          <p:cNvPr id="31" name="灯片编号占位符 3"/>
          <p:cNvSpPr>
            <a:spLocks noGrp="1"/>
          </p:cNvSpPr>
          <p:nvPr>
            <p:ph type="sldNum" sz="quarter" idx="20"/>
          </p:nvPr>
        </p:nvSpPr>
        <p:spPr/>
        <p:txBody>
          <a:bodyPr/>
          <a:lstStyle>
            <a:lvl1pPr>
              <a:buFontTx/>
              <a:buNone/>
              <a:defRPr/>
            </a:lvl1pPr>
          </a:lstStyle>
          <a:p>
            <a:pPr>
              <a:defRPr/>
            </a:pPr>
            <a:fld id="{08FA9B2B-A9B0-44BA-A5FE-F8D3D5BA7473}" type="slidenum">
              <a:rPr lang="zh-CN" altLang="en-US"/>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9" name="标题 1"/>
          <p:cNvSpPr>
            <a:spLocks noGrp="1"/>
          </p:cNvSpPr>
          <p:nvPr>
            <p:ph type="title"/>
          </p:nvPr>
        </p:nvSpPr>
        <p:spPr>
          <a:xfrm>
            <a:off x="516255" y="360906"/>
            <a:ext cx="10792326" cy="692331"/>
          </a:xfrm>
        </p:spPr>
        <p:txBody>
          <a:bodyPr/>
          <a:lstStyle>
            <a:lvl1pPr>
              <a:defRPr spc="600" baseline="0"/>
            </a:lvl1pPr>
          </a:lstStyle>
          <a:p>
            <a:r>
              <a:rPr lang="zh-CN" altLang="en-US" noProof="1"/>
              <a:t>单击此处编辑母版标题样式</a:t>
            </a:r>
            <a:endParaRPr lang="zh-CN" altLang="en-US" noProof="1"/>
          </a:p>
        </p:txBody>
      </p:sp>
      <p:sp>
        <p:nvSpPr>
          <p:cNvPr id="5"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741249"/>
            <a:ext cx="5157787" cy="7346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39788" y="2505075"/>
            <a:ext cx="5157787" cy="3684588"/>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72200" y="1741249"/>
            <a:ext cx="5183188" cy="7346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72200" y="2505075"/>
            <a:ext cx="5183188" cy="3684588"/>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 name="标题 1"/>
          <p:cNvSpPr>
            <a:spLocks noGrp="1"/>
          </p:cNvSpPr>
          <p:nvPr>
            <p:ph type="title"/>
          </p:nvPr>
        </p:nvSpPr>
        <p:spPr>
          <a:xfrm>
            <a:off x="516255" y="360906"/>
            <a:ext cx="10792326" cy="692331"/>
          </a:xfrm>
        </p:spPr>
        <p:txBody>
          <a:bodyPr/>
          <a:lstStyle>
            <a:lvl1pPr>
              <a:defRPr spc="600" baseline="0"/>
            </a:lvl1pPr>
          </a:lstStyle>
          <a:p>
            <a:r>
              <a:rPr lang="zh-CN" altLang="en-US" noProof="1"/>
              <a:t>单击此处编辑母版标题样式</a:t>
            </a:r>
            <a:endParaRPr lang="zh-CN" altLang="en-US" noProof="1"/>
          </a:p>
        </p:txBody>
      </p:sp>
      <p:sp>
        <p:nvSpPr>
          <p:cNvPr id="7"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smtClean="0"/>
            </a:lvl1pPr>
          </a:lstStyle>
          <a:p>
            <a:fld id="{63BEA372-F405-4510-B1AF-D853205DF87D}" type="datetimeFigureOut">
              <a:rPr lang="zh-CN" altLang="en-US" smtClean="0"/>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smtClean="0"/>
            </a:lvl1pPr>
          </a:lstStyle>
          <a:p>
            <a:fld id="{B2555CA0-8375-4442-A8E5-E50839F06A3F}"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9" Type="http://schemas.openxmlformats.org/officeDocument/2006/relationships/tags" Target="../tags/tag359.xml"/><Relationship Id="rId98" Type="http://schemas.openxmlformats.org/officeDocument/2006/relationships/tags" Target="../tags/tag358.xml"/><Relationship Id="rId97" Type="http://schemas.openxmlformats.org/officeDocument/2006/relationships/tags" Target="../tags/tag357.xml"/><Relationship Id="rId96" Type="http://schemas.openxmlformats.org/officeDocument/2006/relationships/tags" Target="../tags/tag356.xml"/><Relationship Id="rId95" Type="http://schemas.openxmlformats.org/officeDocument/2006/relationships/tags" Target="../tags/tag355.xml"/><Relationship Id="rId94" Type="http://schemas.openxmlformats.org/officeDocument/2006/relationships/tags" Target="../tags/tag354.xml"/><Relationship Id="rId93" Type="http://schemas.openxmlformats.org/officeDocument/2006/relationships/tags" Target="../tags/tag353.xml"/><Relationship Id="rId92" Type="http://schemas.openxmlformats.org/officeDocument/2006/relationships/tags" Target="../tags/tag352.xml"/><Relationship Id="rId91" Type="http://schemas.openxmlformats.org/officeDocument/2006/relationships/tags" Target="../tags/tag351.xml"/><Relationship Id="rId90" Type="http://schemas.openxmlformats.org/officeDocument/2006/relationships/tags" Target="../tags/tag350.xml"/><Relationship Id="rId9" Type="http://schemas.openxmlformats.org/officeDocument/2006/relationships/slideLayout" Target="../slideLayouts/slideLayout9.xml"/><Relationship Id="rId89" Type="http://schemas.openxmlformats.org/officeDocument/2006/relationships/tags" Target="../tags/tag349.xml"/><Relationship Id="rId88" Type="http://schemas.openxmlformats.org/officeDocument/2006/relationships/tags" Target="../tags/tag348.xml"/><Relationship Id="rId87" Type="http://schemas.openxmlformats.org/officeDocument/2006/relationships/tags" Target="../tags/tag347.xml"/><Relationship Id="rId86" Type="http://schemas.openxmlformats.org/officeDocument/2006/relationships/tags" Target="../tags/tag346.xml"/><Relationship Id="rId85" Type="http://schemas.openxmlformats.org/officeDocument/2006/relationships/tags" Target="../tags/tag345.xml"/><Relationship Id="rId84" Type="http://schemas.openxmlformats.org/officeDocument/2006/relationships/tags" Target="../tags/tag344.xml"/><Relationship Id="rId83" Type="http://schemas.openxmlformats.org/officeDocument/2006/relationships/tags" Target="../tags/tag343.xml"/><Relationship Id="rId82" Type="http://schemas.openxmlformats.org/officeDocument/2006/relationships/tags" Target="../tags/tag342.xml"/><Relationship Id="rId81" Type="http://schemas.openxmlformats.org/officeDocument/2006/relationships/tags" Target="../tags/tag341.xml"/><Relationship Id="rId80" Type="http://schemas.openxmlformats.org/officeDocument/2006/relationships/tags" Target="../tags/tag340.xml"/><Relationship Id="rId8" Type="http://schemas.openxmlformats.org/officeDocument/2006/relationships/slideLayout" Target="../slideLayouts/slideLayout8.xml"/><Relationship Id="rId79" Type="http://schemas.openxmlformats.org/officeDocument/2006/relationships/tags" Target="../tags/tag339.xml"/><Relationship Id="rId78" Type="http://schemas.openxmlformats.org/officeDocument/2006/relationships/tags" Target="../tags/tag338.xml"/><Relationship Id="rId77" Type="http://schemas.openxmlformats.org/officeDocument/2006/relationships/tags" Target="../tags/tag337.xml"/><Relationship Id="rId76" Type="http://schemas.openxmlformats.org/officeDocument/2006/relationships/tags" Target="../tags/tag336.xml"/><Relationship Id="rId75" Type="http://schemas.openxmlformats.org/officeDocument/2006/relationships/tags" Target="../tags/tag335.xml"/><Relationship Id="rId74" Type="http://schemas.openxmlformats.org/officeDocument/2006/relationships/tags" Target="../tags/tag334.xml"/><Relationship Id="rId73" Type="http://schemas.openxmlformats.org/officeDocument/2006/relationships/tags" Target="../tags/tag333.xml"/><Relationship Id="rId72" Type="http://schemas.openxmlformats.org/officeDocument/2006/relationships/tags" Target="../tags/tag332.xml"/><Relationship Id="rId71" Type="http://schemas.openxmlformats.org/officeDocument/2006/relationships/tags" Target="../tags/tag331.xml"/><Relationship Id="rId70" Type="http://schemas.openxmlformats.org/officeDocument/2006/relationships/tags" Target="../tags/tag330.xml"/><Relationship Id="rId7" Type="http://schemas.openxmlformats.org/officeDocument/2006/relationships/slideLayout" Target="../slideLayouts/slideLayout7.xml"/><Relationship Id="rId69" Type="http://schemas.openxmlformats.org/officeDocument/2006/relationships/tags" Target="../tags/tag329.xml"/><Relationship Id="rId68" Type="http://schemas.openxmlformats.org/officeDocument/2006/relationships/tags" Target="../tags/tag328.xml"/><Relationship Id="rId67" Type="http://schemas.openxmlformats.org/officeDocument/2006/relationships/tags" Target="../tags/tag327.xml"/><Relationship Id="rId66" Type="http://schemas.openxmlformats.org/officeDocument/2006/relationships/tags" Target="../tags/tag326.xml"/><Relationship Id="rId65" Type="http://schemas.openxmlformats.org/officeDocument/2006/relationships/tags" Target="../tags/tag325.xml"/><Relationship Id="rId64" Type="http://schemas.openxmlformats.org/officeDocument/2006/relationships/tags" Target="../tags/tag324.xml"/><Relationship Id="rId63" Type="http://schemas.openxmlformats.org/officeDocument/2006/relationships/tags" Target="../tags/tag323.xml"/><Relationship Id="rId62" Type="http://schemas.openxmlformats.org/officeDocument/2006/relationships/tags" Target="../tags/tag322.xml"/><Relationship Id="rId61" Type="http://schemas.openxmlformats.org/officeDocument/2006/relationships/tags" Target="../tags/tag321.xml"/><Relationship Id="rId60" Type="http://schemas.openxmlformats.org/officeDocument/2006/relationships/tags" Target="../tags/tag320.xml"/><Relationship Id="rId6" Type="http://schemas.openxmlformats.org/officeDocument/2006/relationships/slideLayout" Target="../slideLayouts/slideLayout6.xml"/><Relationship Id="rId59" Type="http://schemas.openxmlformats.org/officeDocument/2006/relationships/tags" Target="../tags/tag319.xml"/><Relationship Id="rId58" Type="http://schemas.openxmlformats.org/officeDocument/2006/relationships/tags" Target="../tags/tag318.xml"/><Relationship Id="rId57" Type="http://schemas.openxmlformats.org/officeDocument/2006/relationships/tags" Target="../tags/tag317.xml"/><Relationship Id="rId56" Type="http://schemas.openxmlformats.org/officeDocument/2006/relationships/tags" Target="../tags/tag316.xml"/><Relationship Id="rId55" Type="http://schemas.openxmlformats.org/officeDocument/2006/relationships/tags" Target="../tags/tag315.xml"/><Relationship Id="rId54" Type="http://schemas.openxmlformats.org/officeDocument/2006/relationships/tags" Target="../tags/tag314.xml"/><Relationship Id="rId53" Type="http://schemas.openxmlformats.org/officeDocument/2006/relationships/tags" Target="../tags/tag313.xml"/><Relationship Id="rId52" Type="http://schemas.openxmlformats.org/officeDocument/2006/relationships/tags" Target="../tags/tag312.xml"/><Relationship Id="rId51" Type="http://schemas.openxmlformats.org/officeDocument/2006/relationships/tags" Target="../tags/tag311.xml"/><Relationship Id="rId50" Type="http://schemas.openxmlformats.org/officeDocument/2006/relationships/tags" Target="../tags/tag310.xml"/><Relationship Id="rId5" Type="http://schemas.openxmlformats.org/officeDocument/2006/relationships/slideLayout" Target="../slideLayouts/slideLayout5.xml"/><Relationship Id="rId49" Type="http://schemas.openxmlformats.org/officeDocument/2006/relationships/tags" Target="../tags/tag309.xml"/><Relationship Id="rId48" Type="http://schemas.openxmlformats.org/officeDocument/2006/relationships/tags" Target="../tags/tag308.xml"/><Relationship Id="rId47" Type="http://schemas.openxmlformats.org/officeDocument/2006/relationships/tags" Target="../tags/tag307.xml"/><Relationship Id="rId46" Type="http://schemas.openxmlformats.org/officeDocument/2006/relationships/tags" Target="../tags/tag306.xml"/><Relationship Id="rId45" Type="http://schemas.openxmlformats.org/officeDocument/2006/relationships/tags" Target="../tags/tag305.xml"/><Relationship Id="rId44" Type="http://schemas.openxmlformats.org/officeDocument/2006/relationships/tags" Target="../tags/tag304.xml"/><Relationship Id="rId43" Type="http://schemas.openxmlformats.org/officeDocument/2006/relationships/tags" Target="../tags/tag303.xml"/><Relationship Id="rId42" Type="http://schemas.openxmlformats.org/officeDocument/2006/relationships/tags" Target="../tags/tag302.xml"/><Relationship Id="rId41" Type="http://schemas.openxmlformats.org/officeDocument/2006/relationships/tags" Target="../tags/tag301.xml"/><Relationship Id="rId40" Type="http://schemas.openxmlformats.org/officeDocument/2006/relationships/tags" Target="../tags/tag300.xml"/><Relationship Id="rId4" Type="http://schemas.openxmlformats.org/officeDocument/2006/relationships/slideLayout" Target="../slideLayouts/slideLayout4.xml"/><Relationship Id="rId39" Type="http://schemas.openxmlformats.org/officeDocument/2006/relationships/tags" Target="../tags/tag299.xml"/><Relationship Id="rId38" Type="http://schemas.openxmlformats.org/officeDocument/2006/relationships/tags" Target="../tags/tag298.xml"/><Relationship Id="rId37" Type="http://schemas.openxmlformats.org/officeDocument/2006/relationships/tags" Target="../tags/tag297.xml"/><Relationship Id="rId36" Type="http://schemas.openxmlformats.org/officeDocument/2006/relationships/tags" Target="../tags/tag296.xml"/><Relationship Id="rId35" Type="http://schemas.openxmlformats.org/officeDocument/2006/relationships/tags" Target="../tags/tag295.xml"/><Relationship Id="rId34" Type="http://schemas.openxmlformats.org/officeDocument/2006/relationships/tags" Target="../tags/tag294.xml"/><Relationship Id="rId33" Type="http://schemas.openxmlformats.org/officeDocument/2006/relationships/tags" Target="../tags/tag293.xml"/><Relationship Id="rId32" Type="http://schemas.openxmlformats.org/officeDocument/2006/relationships/tags" Target="../tags/tag292.xml"/><Relationship Id="rId31" Type="http://schemas.openxmlformats.org/officeDocument/2006/relationships/tags" Target="../tags/tag291.xml"/><Relationship Id="rId30" Type="http://schemas.openxmlformats.org/officeDocument/2006/relationships/tags" Target="../tags/tag290.xml"/><Relationship Id="rId3" Type="http://schemas.openxmlformats.org/officeDocument/2006/relationships/slideLayout" Target="../slideLayouts/slideLayout3.xml"/><Relationship Id="rId29" Type="http://schemas.openxmlformats.org/officeDocument/2006/relationships/tags" Target="../tags/tag289.xml"/><Relationship Id="rId28" Type="http://schemas.openxmlformats.org/officeDocument/2006/relationships/tags" Target="../tags/tag288.xml"/><Relationship Id="rId27" Type="http://schemas.openxmlformats.org/officeDocument/2006/relationships/tags" Target="../tags/tag287.xml"/><Relationship Id="rId269" Type="http://schemas.openxmlformats.org/officeDocument/2006/relationships/theme" Target="../theme/theme1.xml"/><Relationship Id="rId268" Type="http://schemas.openxmlformats.org/officeDocument/2006/relationships/tags" Target="../tags/tag528.xml"/><Relationship Id="rId267" Type="http://schemas.openxmlformats.org/officeDocument/2006/relationships/tags" Target="../tags/tag527.xml"/><Relationship Id="rId266" Type="http://schemas.openxmlformats.org/officeDocument/2006/relationships/tags" Target="../tags/tag526.xml"/><Relationship Id="rId265" Type="http://schemas.openxmlformats.org/officeDocument/2006/relationships/tags" Target="../tags/tag525.xml"/><Relationship Id="rId264" Type="http://schemas.openxmlformats.org/officeDocument/2006/relationships/tags" Target="../tags/tag524.xml"/><Relationship Id="rId263" Type="http://schemas.openxmlformats.org/officeDocument/2006/relationships/tags" Target="../tags/tag523.xml"/><Relationship Id="rId262" Type="http://schemas.openxmlformats.org/officeDocument/2006/relationships/tags" Target="../tags/tag522.xml"/><Relationship Id="rId261" Type="http://schemas.openxmlformats.org/officeDocument/2006/relationships/tags" Target="../tags/tag521.xml"/><Relationship Id="rId260" Type="http://schemas.openxmlformats.org/officeDocument/2006/relationships/tags" Target="../tags/tag520.xml"/><Relationship Id="rId26" Type="http://schemas.openxmlformats.org/officeDocument/2006/relationships/tags" Target="../tags/tag286.xml"/><Relationship Id="rId259" Type="http://schemas.openxmlformats.org/officeDocument/2006/relationships/tags" Target="../tags/tag519.xml"/><Relationship Id="rId258" Type="http://schemas.openxmlformats.org/officeDocument/2006/relationships/tags" Target="../tags/tag518.xml"/><Relationship Id="rId257" Type="http://schemas.openxmlformats.org/officeDocument/2006/relationships/tags" Target="../tags/tag517.xml"/><Relationship Id="rId256" Type="http://schemas.openxmlformats.org/officeDocument/2006/relationships/tags" Target="../tags/tag516.xml"/><Relationship Id="rId255" Type="http://schemas.openxmlformats.org/officeDocument/2006/relationships/tags" Target="../tags/tag515.xml"/><Relationship Id="rId254" Type="http://schemas.openxmlformats.org/officeDocument/2006/relationships/tags" Target="../tags/tag514.xml"/><Relationship Id="rId253" Type="http://schemas.openxmlformats.org/officeDocument/2006/relationships/tags" Target="../tags/tag513.xml"/><Relationship Id="rId252" Type="http://schemas.openxmlformats.org/officeDocument/2006/relationships/tags" Target="../tags/tag512.xml"/><Relationship Id="rId251" Type="http://schemas.openxmlformats.org/officeDocument/2006/relationships/tags" Target="../tags/tag511.xml"/><Relationship Id="rId250" Type="http://schemas.openxmlformats.org/officeDocument/2006/relationships/tags" Target="../tags/tag510.xml"/><Relationship Id="rId25" Type="http://schemas.openxmlformats.org/officeDocument/2006/relationships/tags" Target="../tags/tag285.xml"/><Relationship Id="rId249" Type="http://schemas.openxmlformats.org/officeDocument/2006/relationships/tags" Target="../tags/tag509.xml"/><Relationship Id="rId248" Type="http://schemas.openxmlformats.org/officeDocument/2006/relationships/tags" Target="../tags/tag508.xml"/><Relationship Id="rId247" Type="http://schemas.openxmlformats.org/officeDocument/2006/relationships/tags" Target="../tags/tag507.xml"/><Relationship Id="rId246" Type="http://schemas.openxmlformats.org/officeDocument/2006/relationships/tags" Target="../tags/tag506.xml"/><Relationship Id="rId245" Type="http://schemas.openxmlformats.org/officeDocument/2006/relationships/tags" Target="../tags/tag505.xml"/><Relationship Id="rId244" Type="http://schemas.openxmlformats.org/officeDocument/2006/relationships/tags" Target="../tags/tag504.xml"/><Relationship Id="rId243" Type="http://schemas.openxmlformats.org/officeDocument/2006/relationships/tags" Target="../tags/tag503.xml"/><Relationship Id="rId242" Type="http://schemas.openxmlformats.org/officeDocument/2006/relationships/tags" Target="../tags/tag502.xml"/><Relationship Id="rId241" Type="http://schemas.openxmlformats.org/officeDocument/2006/relationships/tags" Target="../tags/tag501.xml"/><Relationship Id="rId240" Type="http://schemas.openxmlformats.org/officeDocument/2006/relationships/tags" Target="../tags/tag500.xml"/><Relationship Id="rId24" Type="http://schemas.openxmlformats.org/officeDocument/2006/relationships/tags" Target="../tags/tag284.xml"/><Relationship Id="rId239" Type="http://schemas.openxmlformats.org/officeDocument/2006/relationships/tags" Target="../tags/tag499.xml"/><Relationship Id="rId238" Type="http://schemas.openxmlformats.org/officeDocument/2006/relationships/tags" Target="../tags/tag498.xml"/><Relationship Id="rId237" Type="http://schemas.openxmlformats.org/officeDocument/2006/relationships/tags" Target="../tags/tag497.xml"/><Relationship Id="rId236" Type="http://schemas.openxmlformats.org/officeDocument/2006/relationships/tags" Target="../tags/tag496.xml"/><Relationship Id="rId235" Type="http://schemas.openxmlformats.org/officeDocument/2006/relationships/tags" Target="../tags/tag495.xml"/><Relationship Id="rId234" Type="http://schemas.openxmlformats.org/officeDocument/2006/relationships/tags" Target="../tags/tag494.xml"/><Relationship Id="rId233" Type="http://schemas.openxmlformats.org/officeDocument/2006/relationships/tags" Target="../tags/tag493.xml"/><Relationship Id="rId232" Type="http://schemas.openxmlformats.org/officeDocument/2006/relationships/tags" Target="../tags/tag492.xml"/><Relationship Id="rId231" Type="http://schemas.openxmlformats.org/officeDocument/2006/relationships/tags" Target="../tags/tag491.xml"/><Relationship Id="rId230" Type="http://schemas.openxmlformats.org/officeDocument/2006/relationships/tags" Target="../tags/tag490.xml"/><Relationship Id="rId23" Type="http://schemas.openxmlformats.org/officeDocument/2006/relationships/tags" Target="../tags/tag283.xml"/><Relationship Id="rId229" Type="http://schemas.openxmlformats.org/officeDocument/2006/relationships/tags" Target="../tags/tag489.xml"/><Relationship Id="rId228" Type="http://schemas.openxmlformats.org/officeDocument/2006/relationships/tags" Target="../tags/tag488.xml"/><Relationship Id="rId227" Type="http://schemas.openxmlformats.org/officeDocument/2006/relationships/tags" Target="../tags/tag487.xml"/><Relationship Id="rId226" Type="http://schemas.openxmlformats.org/officeDocument/2006/relationships/tags" Target="../tags/tag486.xml"/><Relationship Id="rId225" Type="http://schemas.openxmlformats.org/officeDocument/2006/relationships/tags" Target="../tags/tag485.xml"/><Relationship Id="rId224" Type="http://schemas.openxmlformats.org/officeDocument/2006/relationships/tags" Target="../tags/tag484.xml"/><Relationship Id="rId223" Type="http://schemas.openxmlformats.org/officeDocument/2006/relationships/tags" Target="../tags/tag483.xml"/><Relationship Id="rId222" Type="http://schemas.openxmlformats.org/officeDocument/2006/relationships/tags" Target="../tags/tag482.xml"/><Relationship Id="rId221" Type="http://schemas.openxmlformats.org/officeDocument/2006/relationships/tags" Target="../tags/tag481.xml"/><Relationship Id="rId220" Type="http://schemas.openxmlformats.org/officeDocument/2006/relationships/tags" Target="../tags/tag480.xml"/><Relationship Id="rId22" Type="http://schemas.openxmlformats.org/officeDocument/2006/relationships/tags" Target="../tags/tag282.xml"/><Relationship Id="rId219" Type="http://schemas.openxmlformats.org/officeDocument/2006/relationships/tags" Target="../tags/tag479.xml"/><Relationship Id="rId218" Type="http://schemas.openxmlformats.org/officeDocument/2006/relationships/tags" Target="../tags/tag478.xml"/><Relationship Id="rId217" Type="http://schemas.openxmlformats.org/officeDocument/2006/relationships/tags" Target="../tags/tag477.xml"/><Relationship Id="rId216" Type="http://schemas.openxmlformats.org/officeDocument/2006/relationships/tags" Target="../tags/tag476.xml"/><Relationship Id="rId215" Type="http://schemas.openxmlformats.org/officeDocument/2006/relationships/tags" Target="../tags/tag475.xml"/><Relationship Id="rId214" Type="http://schemas.openxmlformats.org/officeDocument/2006/relationships/tags" Target="../tags/tag474.xml"/><Relationship Id="rId213" Type="http://schemas.openxmlformats.org/officeDocument/2006/relationships/tags" Target="../tags/tag473.xml"/><Relationship Id="rId212" Type="http://schemas.openxmlformats.org/officeDocument/2006/relationships/tags" Target="../tags/tag472.xml"/><Relationship Id="rId211" Type="http://schemas.openxmlformats.org/officeDocument/2006/relationships/tags" Target="../tags/tag471.xml"/><Relationship Id="rId210" Type="http://schemas.openxmlformats.org/officeDocument/2006/relationships/tags" Target="../tags/tag470.xml"/><Relationship Id="rId21" Type="http://schemas.openxmlformats.org/officeDocument/2006/relationships/tags" Target="../tags/tag281.xml"/><Relationship Id="rId209" Type="http://schemas.openxmlformats.org/officeDocument/2006/relationships/tags" Target="../tags/tag469.xml"/><Relationship Id="rId208" Type="http://schemas.openxmlformats.org/officeDocument/2006/relationships/tags" Target="../tags/tag468.xml"/><Relationship Id="rId207" Type="http://schemas.openxmlformats.org/officeDocument/2006/relationships/tags" Target="../tags/tag467.xml"/><Relationship Id="rId206" Type="http://schemas.openxmlformats.org/officeDocument/2006/relationships/tags" Target="../tags/tag466.xml"/><Relationship Id="rId205" Type="http://schemas.openxmlformats.org/officeDocument/2006/relationships/tags" Target="../tags/tag465.xml"/><Relationship Id="rId204" Type="http://schemas.openxmlformats.org/officeDocument/2006/relationships/tags" Target="../tags/tag464.xml"/><Relationship Id="rId203" Type="http://schemas.openxmlformats.org/officeDocument/2006/relationships/tags" Target="../tags/tag463.xml"/><Relationship Id="rId202" Type="http://schemas.openxmlformats.org/officeDocument/2006/relationships/tags" Target="../tags/tag462.xml"/><Relationship Id="rId201" Type="http://schemas.openxmlformats.org/officeDocument/2006/relationships/tags" Target="../tags/tag461.xml"/><Relationship Id="rId200" Type="http://schemas.openxmlformats.org/officeDocument/2006/relationships/tags" Target="../tags/tag460.xml"/><Relationship Id="rId20" Type="http://schemas.openxmlformats.org/officeDocument/2006/relationships/tags" Target="../tags/tag280.xml"/><Relationship Id="rId2" Type="http://schemas.openxmlformats.org/officeDocument/2006/relationships/slideLayout" Target="../slideLayouts/slideLayout2.xml"/><Relationship Id="rId199" Type="http://schemas.openxmlformats.org/officeDocument/2006/relationships/tags" Target="../tags/tag459.xml"/><Relationship Id="rId198" Type="http://schemas.openxmlformats.org/officeDocument/2006/relationships/tags" Target="../tags/tag458.xml"/><Relationship Id="rId197" Type="http://schemas.openxmlformats.org/officeDocument/2006/relationships/tags" Target="../tags/tag457.xml"/><Relationship Id="rId196" Type="http://schemas.openxmlformats.org/officeDocument/2006/relationships/tags" Target="../tags/tag456.xml"/><Relationship Id="rId195" Type="http://schemas.openxmlformats.org/officeDocument/2006/relationships/tags" Target="../tags/tag455.xml"/><Relationship Id="rId194" Type="http://schemas.openxmlformats.org/officeDocument/2006/relationships/tags" Target="../tags/tag454.xml"/><Relationship Id="rId193" Type="http://schemas.openxmlformats.org/officeDocument/2006/relationships/tags" Target="../tags/tag453.xml"/><Relationship Id="rId192" Type="http://schemas.openxmlformats.org/officeDocument/2006/relationships/tags" Target="../tags/tag452.xml"/><Relationship Id="rId191" Type="http://schemas.openxmlformats.org/officeDocument/2006/relationships/tags" Target="../tags/tag451.xml"/><Relationship Id="rId190" Type="http://schemas.openxmlformats.org/officeDocument/2006/relationships/tags" Target="../tags/tag450.xml"/><Relationship Id="rId19" Type="http://schemas.openxmlformats.org/officeDocument/2006/relationships/tags" Target="../tags/tag279.xml"/><Relationship Id="rId189" Type="http://schemas.openxmlformats.org/officeDocument/2006/relationships/tags" Target="../tags/tag449.xml"/><Relationship Id="rId188" Type="http://schemas.openxmlformats.org/officeDocument/2006/relationships/tags" Target="../tags/tag448.xml"/><Relationship Id="rId187" Type="http://schemas.openxmlformats.org/officeDocument/2006/relationships/tags" Target="../tags/tag447.xml"/><Relationship Id="rId186" Type="http://schemas.openxmlformats.org/officeDocument/2006/relationships/tags" Target="../tags/tag446.xml"/><Relationship Id="rId185" Type="http://schemas.openxmlformats.org/officeDocument/2006/relationships/tags" Target="../tags/tag445.xml"/><Relationship Id="rId184" Type="http://schemas.openxmlformats.org/officeDocument/2006/relationships/tags" Target="../tags/tag444.xml"/><Relationship Id="rId183" Type="http://schemas.openxmlformats.org/officeDocument/2006/relationships/tags" Target="../tags/tag443.xml"/><Relationship Id="rId182" Type="http://schemas.openxmlformats.org/officeDocument/2006/relationships/tags" Target="../tags/tag442.xml"/><Relationship Id="rId181" Type="http://schemas.openxmlformats.org/officeDocument/2006/relationships/tags" Target="../tags/tag441.xml"/><Relationship Id="rId180" Type="http://schemas.openxmlformats.org/officeDocument/2006/relationships/tags" Target="../tags/tag440.xml"/><Relationship Id="rId18" Type="http://schemas.openxmlformats.org/officeDocument/2006/relationships/tags" Target="../tags/tag278.xml"/><Relationship Id="rId179" Type="http://schemas.openxmlformats.org/officeDocument/2006/relationships/tags" Target="../tags/tag439.xml"/><Relationship Id="rId178" Type="http://schemas.openxmlformats.org/officeDocument/2006/relationships/tags" Target="../tags/tag438.xml"/><Relationship Id="rId177" Type="http://schemas.openxmlformats.org/officeDocument/2006/relationships/tags" Target="../tags/tag437.xml"/><Relationship Id="rId176" Type="http://schemas.openxmlformats.org/officeDocument/2006/relationships/tags" Target="../tags/tag436.xml"/><Relationship Id="rId175" Type="http://schemas.openxmlformats.org/officeDocument/2006/relationships/tags" Target="../tags/tag435.xml"/><Relationship Id="rId174" Type="http://schemas.openxmlformats.org/officeDocument/2006/relationships/tags" Target="../tags/tag434.xml"/><Relationship Id="rId173" Type="http://schemas.openxmlformats.org/officeDocument/2006/relationships/tags" Target="../tags/tag433.xml"/><Relationship Id="rId172" Type="http://schemas.openxmlformats.org/officeDocument/2006/relationships/tags" Target="../tags/tag432.xml"/><Relationship Id="rId171" Type="http://schemas.openxmlformats.org/officeDocument/2006/relationships/tags" Target="../tags/tag431.xml"/><Relationship Id="rId170" Type="http://schemas.openxmlformats.org/officeDocument/2006/relationships/tags" Target="../tags/tag430.xml"/><Relationship Id="rId17" Type="http://schemas.openxmlformats.org/officeDocument/2006/relationships/tags" Target="../tags/tag277.xml"/><Relationship Id="rId169" Type="http://schemas.openxmlformats.org/officeDocument/2006/relationships/tags" Target="../tags/tag429.xml"/><Relationship Id="rId168" Type="http://schemas.openxmlformats.org/officeDocument/2006/relationships/tags" Target="../tags/tag428.xml"/><Relationship Id="rId167" Type="http://schemas.openxmlformats.org/officeDocument/2006/relationships/tags" Target="../tags/tag427.xml"/><Relationship Id="rId166" Type="http://schemas.openxmlformats.org/officeDocument/2006/relationships/tags" Target="../tags/tag426.xml"/><Relationship Id="rId165" Type="http://schemas.openxmlformats.org/officeDocument/2006/relationships/tags" Target="../tags/tag425.xml"/><Relationship Id="rId164" Type="http://schemas.openxmlformats.org/officeDocument/2006/relationships/tags" Target="../tags/tag424.xml"/><Relationship Id="rId163" Type="http://schemas.openxmlformats.org/officeDocument/2006/relationships/tags" Target="../tags/tag423.xml"/><Relationship Id="rId162" Type="http://schemas.openxmlformats.org/officeDocument/2006/relationships/tags" Target="../tags/tag422.xml"/><Relationship Id="rId161" Type="http://schemas.openxmlformats.org/officeDocument/2006/relationships/tags" Target="../tags/tag421.xml"/><Relationship Id="rId160" Type="http://schemas.openxmlformats.org/officeDocument/2006/relationships/tags" Target="../tags/tag420.xml"/><Relationship Id="rId16" Type="http://schemas.openxmlformats.org/officeDocument/2006/relationships/tags" Target="../tags/tag276.xml"/><Relationship Id="rId159" Type="http://schemas.openxmlformats.org/officeDocument/2006/relationships/tags" Target="../tags/tag419.xml"/><Relationship Id="rId158" Type="http://schemas.openxmlformats.org/officeDocument/2006/relationships/tags" Target="../tags/tag418.xml"/><Relationship Id="rId157" Type="http://schemas.openxmlformats.org/officeDocument/2006/relationships/tags" Target="../tags/tag417.xml"/><Relationship Id="rId156" Type="http://schemas.openxmlformats.org/officeDocument/2006/relationships/tags" Target="../tags/tag416.xml"/><Relationship Id="rId155" Type="http://schemas.openxmlformats.org/officeDocument/2006/relationships/tags" Target="../tags/tag415.xml"/><Relationship Id="rId154" Type="http://schemas.openxmlformats.org/officeDocument/2006/relationships/tags" Target="../tags/tag414.xml"/><Relationship Id="rId153" Type="http://schemas.openxmlformats.org/officeDocument/2006/relationships/tags" Target="../tags/tag413.xml"/><Relationship Id="rId152" Type="http://schemas.openxmlformats.org/officeDocument/2006/relationships/tags" Target="../tags/tag412.xml"/><Relationship Id="rId151" Type="http://schemas.openxmlformats.org/officeDocument/2006/relationships/tags" Target="../tags/tag411.xml"/><Relationship Id="rId150" Type="http://schemas.openxmlformats.org/officeDocument/2006/relationships/tags" Target="../tags/tag410.xml"/><Relationship Id="rId15" Type="http://schemas.openxmlformats.org/officeDocument/2006/relationships/tags" Target="../tags/tag275.xml"/><Relationship Id="rId149" Type="http://schemas.openxmlformats.org/officeDocument/2006/relationships/tags" Target="../tags/tag409.xml"/><Relationship Id="rId148" Type="http://schemas.openxmlformats.org/officeDocument/2006/relationships/tags" Target="../tags/tag408.xml"/><Relationship Id="rId147" Type="http://schemas.openxmlformats.org/officeDocument/2006/relationships/tags" Target="../tags/tag407.xml"/><Relationship Id="rId146" Type="http://schemas.openxmlformats.org/officeDocument/2006/relationships/tags" Target="../tags/tag406.xml"/><Relationship Id="rId145" Type="http://schemas.openxmlformats.org/officeDocument/2006/relationships/tags" Target="../tags/tag405.xml"/><Relationship Id="rId144" Type="http://schemas.openxmlformats.org/officeDocument/2006/relationships/tags" Target="../tags/tag404.xml"/><Relationship Id="rId143" Type="http://schemas.openxmlformats.org/officeDocument/2006/relationships/tags" Target="../tags/tag403.xml"/><Relationship Id="rId142" Type="http://schemas.openxmlformats.org/officeDocument/2006/relationships/tags" Target="../tags/tag402.xml"/><Relationship Id="rId141" Type="http://schemas.openxmlformats.org/officeDocument/2006/relationships/tags" Target="../tags/tag401.xml"/><Relationship Id="rId140" Type="http://schemas.openxmlformats.org/officeDocument/2006/relationships/tags" Target="../tags/tag400.xml"/><Relationship Id="rId14" Type="http://schemas.openxmlformats.org/officeDocument/2006/relationships/tags" Target="../tags/tag274.xml"/><Relationship Id="rId139" Type="http://schemas.openxmlformats.org/officeDocument/2006/relationships/tags" Target="../tags/tag399.xml"/><Relationship Id="rId138" Type="http://schemas.openxmlformats.org/officeDocument/2006/relationships/tags" Target="../tags/tag398.xml"/><Relationship Id="rId137" Type="http://schemas.openxmlformats.org/officeDocument/2006/relationships/tags" Target="../tags/tag397.xml"/><Relationship Id="rId136" Type="http://schemas.openxmlformats.org/officeDocument/2006/relationships/tags" Target="../tags/tag396.xml"/><Relationship Id="rId135" Type="http://schemas.openxmlformats.org/officeDocument/2006/relationships/tags" Target="../tags/tag395.xml"/><Relationship Id="rId134" Type="http://schemas.openxmlformats.org/officeDocument/2006/relationships/tags" Target="../tags/tag394.xml"/><Relationship Id="rId133" Type="http://schemas.openxmlformats.org/officeDocument/2006/relationships/tags" Target="../tags/tag393.xml"/><Relationship Id="rId132" Type="http://schemas.openxmlformats.org/officeDocument/2006/relationships/tags" Target="../tags/tag392.xml"/><Relationship Id="rId131" Type="http://schemas.openxmlformats.org/officeDocument/2006/relationships/tags" Target="../tags/tag391.xml"/><Relationship Id="rId130" Type="http://schemas.openxmlformats.org/officeDocument/2006/relationships/tags" Target="../tags/tag390.xml"/><Relationship Id="rId13" Type="http://schemas.openxmlformats.org/officeDocument/2006/relationships/slideLayout" Target="../slideLayouts/slideLayout13.xml"/><Relationship Id="rId129" Type="http://schemas.openxmlformats.org/officeDocument/2006/relationships/tags" Target="../tags/tag389.xml"/><Relationship Id="rId128" Type="http://schemas.openxmlformats.org/officeDocument/2006/relationships/tags" Target="../tags/tag388.xml"/><Relationship Id="rId127" Type="http://schemas.openxmlformats.org/officeDocument/2006/relationships/tags" Target="../tags/tag387.xml"/><Relationship Id="rId126" Type="http://schemas.openxmlformats.org/officeDocument/2006/relationships/tags" Target="../tags/tag386.xml"/><Relationship Id="rId125" Type="http://schemas.openxmlformats.org/officeDocument/2006/relationships/tags" Target="../tags/tag385.xml"/><Relationship Id="rId124" Type="http://schemas.openxmlformats.org/officeDocument/2006/relationships/tags" Target="../tags/tag384.xml"/><Relationship Id="rId123" Type="http://schemas.openxmlformats.org/officeDocument/2006/relationships/tags" Target="../tags/tag383.xml"/><Relationship Id="rId122" Type="http://schemas.openxmlformats.org/officeDocument/2006/relationships/tags" Target="../tags/tag382.xml"/><Relationship Id="rId121" Type="http://schemas.openxmlformats.org/officeDocument/2006/relationships/tags" Target="../tags/tag381.xml"/><Relationship Id="rId120" Type="http://schemas.openxmlformats.org/officeDocument/2006/relationships/tags" Target="../tags/tag380.xml"/><Relationship Id="rId12" Type="http://schemas.openxmlformats.org/officeDocument/2006/relationships/slideLayout" Target="../slideLayouts/slideLayout12.xml"/><Relationship Id="rId119" Type="http://schemas.openxmlformats.org/officeDocument/2006/relationships/tags" Target="../tags/tag379.xml"/><Relationship Id="rId118" Type="http://schemas.openxmlformats.org/officeDocument/2006/relationships/tags" Target="../tags/tag378.xml"/><Relationship Id="rId117" Type="http://schemas.openxmlformats.org/officeDocument/2006/relationships/tags" Target="../tags/tag377.xml"/><Relationship Id="rId116" Type="http://schemas.openxmlformats.org/officeDocument/2006/relationships/tags" Target="../tags/tag376.xml"/><Relationship Id="rId115" Type="http://schemas.openxmlformats.org/officeDocument/2006/relationships/tags" Target="../tags/tag375.xml"/><Relationship Id="rId114" Type="http://schemas.openxmlformats.org/officeDocument/2006/relationships/tags" Target="../tags/tag374.xml"/><Relationship Id="rId113" Type="http://schemas.openxmlformats.org/officeDocument/2006/relationships/tags" Target="../tags/tag373.xml"/><Relationship Id="rId112" Type="http://schemas.openxmlformats.org/officeDocument/2006/relationships/tags" Target="../tags/tag372.xml"/><Relationship Id="rId111" Type="http://schemas.openxmlformats.org/officeDocument/2006/relationships/tags" Target="../tags/tag371.xml"/><Relationship Id="rId110" Type="http://schemas.openxmlformats.org/officeDocument/2006/relationships/tags" Target="../tags/tag370.xml"/><Relationship Id="rId11" Type="http://schemas.openxmlformats.org/officeDocument/2006/relationships/slideLayout" Target="../slideLayouts/slideLayout11.xml"/><Relationship Id="rId109" Type="http://schemas.openxmlformats.org/officeDocument/2006/relationships/tags" Target="../tags/tag369.xml"/><Relationship Id="rId108" Type="http://schemas.openxmlformats.org/officeDocument/2006/relationships/tags" Target="../tags/tag368.xml"/><Relationship Id="rId107" Type="http://schemas.openxmlformats.org/officeDocument/2006/relationships/tags" Target="../tags/tag367.xml"/><Relationship Id="rId106" Type="http://schemas.openxmlformats.org/officeDocument/2006/relationships/tags" Target="../tags/tag366.xml"/><Relationship Id="rId105" Type="http://schemas.openxmlformats.org/officeDocument/2006/relationships/tags" Target="../tags/tag365.xml"/><Relationship Id="rId104" Type="http://schemas.openxmlformats.org/officeDocument/2006/relationships/tags" Target="../tags/tag364.xml"/><Relationship Id="rId103" Type="http://schemas.openxmlformats.org/officeDocument/2006/relationships/tags" Target="../tags/tag363.xml"/><Relationship Id="rId102" Type="http://schemas.openxmlformats.org/officeDocument/2006/relationships/tags" Target="../tags/tag362.xml"/><Relationship Id="rId101" Type="http://schemas.openxmlformats.org/officeDocument/2006/relationships/tags" Target="../tags/tag361.xml"/><Relationship Id="rId100" Type="http://schemas.openxmlformats.org/officeDocument/2006/relationships/tags" Target="../tags/tag36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4"/>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custDataLst>
              <p:tags r:id="rId15"/>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smtClean="0">
                <a:solidFill>
                  <a:schemeClr val="tx1">
                    <a:tint val="75000"/>
                  </a:schemeClr>
                </a:solidFill>
                <a:latin typeface="+mn-lt"/>
                <a:ea typeface="+mn-ea"/>
              </a:defRPr>
            </a:lvl1pPr>
          </a:lstStyle>
          <a:p>
            <a:fld id="{63BEA372-F405-4510-B1AF-D853205DF87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buFont typeface="Arial" panose="020B0604020202020204" pitchFamily="34" charset="0"/>
              <a:buNone/>
              <a:defRPr sz="1200" noProof="1" smtClean="0">
                <a:solidFill>
                  <a:schemeClr val="tx1">
                    <a:tint val="75000"/>
                  </a:schemeClr>
                </a:solidFill>
                <a:latin typeface="+mn-lt"/>
                <a:ea typeface="+mn-ea"/>
              </a:defRPr>
            </a:lvl1pPr>
          </a:lstStyle>
          <a:p>
            <a:fld id="{B2555CA0-8375-4442-A8E5-E50839F06A3F}" type="slidenum">
              <a:rPr lang="zh-CN" altLang="en-US" smtClean="0"/>
            </a:fld>
            <a:endParaRPr lang="zh-CN" altLang="en-US"/>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p>
        </p:txBody>
      </p:sp>
      <p:sp>
        <p:nvSpPr>
          <p:cNvPr id="2" name="矩形 1"/>
          <p:cNvSpPr/>
          <p:nvPr/>
        </p:nvSpPr>
        <p:spPr>
          <a:xfrm>
            <a:off x="0" y="0"/>
            <a:ext cx="12192000" cy="6858000"/>
          </a:xfrm>
          <a:prstGeom prst="rect">
            <a:avLst/>
          </a:prstGeom>
          <a:solidFill>
            <a:srgbClr val="C4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grpSp>
        <p:nvGrpSpPr>
          <p:cNvPr id="1033" name="组合 1"/>
          <p:cNvGrpSpPr/>
          <p:nvPr/>
        </p:nvGrpSpPr>
        <p:grpSpPr bwMode="auto">
          <a:xfrm>
            <a:off x="-9525" y="-3175"/>
            <a:ext cx="12487275" cy="6908800"/>
            <a:chOff x="240300" y="175499"/>
            <a:chExt cx="12012133" cy="6493503"/>
          </a:xfrm>
        </p:grpSpPr>
        <p:sp>
          <p:nvSpPr>
            <p:cNvPr id="10" name="Rectangle 7"/>
            <p:cNvSpPr>
              <a:spLocks noChangeArrowheads="1"/>
            </p:cNvSpPr>
            <p:nvPr>
              <p:custDataLst>
                <p:tags r:id="rId17"/>
              </p:custDataLst>
            </p:nvPr>
          </p:nvSpPr>
          <p:spPr bwMode="auto">
            <a:xfrm>
              <a:off x="240300" y="175499"/>
              <a:ext cx="11755581" cy="649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marL="742950" indent="-285750">
                <a:defRPr>
                  <a:solidFill>
                    <a:schemeClr val="tx1"/>
                  </a:solidFill>
                  <a:latin typeface="Arial" panose="020B0604020202020204" pitchFamily="34" charset="0"/>
                  <a:ea typeface="Microsoft YaHei" panose="020B0503020204020204" charset="-122"/>
                </a:defRPr>
              </a:lvl2pPr>
              <a:lvl3pPr marL="1143000" indent="-228600">
                <a:defRPr>
                  <a:solidFill>
                    <a:schemeClr val="tx1"/>
                  </a:solidFill>
                  <a:latin typeface="Arial" panose="020B0604020202020204" pitchFamily="34" charset="0"/>
                  <a:ea typeface="Microsoft YaHei" panose="020B0503020204020204" charset="-122"/>
                </a:defRPr>
              </a:lvl3pPr>
              <a:lvl4pPr marL="1600200" indent="-228600">
                <a:defRPr>
                  <a:solidFill>
                    <a:schemeClr val="tx1"/>
                  </a:solidFill>
                  <a:latin typeface="Arial" panose="020B0604020202020204" pitchFamily="34" charset="0"/>
                  <a:ea typeface="Microsoft YaHei" panose="020B0503020204020204" charset="-122"/>
                </a:defRPr>
              </a:lvl4pPr>
              <a:lvl5pPr marL="2057400" indent="-228600">
                <a:defRPr>
                  <a:solidFill>
                    <a:schemeClr val="tx1"/>
                  </a:solidFill>
                  <a:latin typeface="Arial" panose="020B0604020202020204" pitchFamily="34" charset="0"/>
                  <a:ea typeface="Microsoft YaHei"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9pPr>
            </a:lstStyle>
            <a:p>
              <a:pPr eaLnBrk="1" hangingPunct="1">
                <a:defRPr/>
              </a:pPr>
              <a:endParaRPr lang="zh-CN" altLang="en-US" smtClean="0">
                <a:latin typeface="SimHei" panose="02010609060101010101" pitchFamily="49" charset="-122"/>
                <a:ea typeface="SimHei" panose="02010609060101010101" pitchFamily="49" charset="-122"/>
              </a:endParaRPr>
            </a:p>
          </p:txBody>
        </p:sp>
        <p:sp>
          <p:nvSpPr>
            <p:cNvPr id="11" name="Freeform 8"/>
            <p:cNvSpPr>
              <a:spLocks noEditPoints="1" noChangeArrowheads="1"/>
            </p:cNvSpPr>
            <p:nvPr>
              <p:custDataLst>
                <p:tags r:id="rId18"/>
              </p:custDataLst>
            </p:nvPr>
          </p:nvSpPr>
          <p:spPr bwMode="auto">
            <a:xfrm>
              <a:off x="8778291" y="175499"/>
              <a:ext cx="24434" cy="3125894"/>
            </a:xfrm>
            <a:custGeom>
              <a:avLst/>
              <a:gdLst>
                <a:gd name="T0" fmla="*/ 9 w 9"/>
                <a:gd name="T1" fmla="*/ 412 h 1158"/>
                <a:gd name="T2" fmla="*/ 0 w 9"/>
                <a:gd name="T3" fmla="*/ 417 h 1158"/>
                <a:gd name="T4" fmla="*/ 0 w 9"/>
                <a:gd name="T5" fmla="*/ 1122 h 1158"/>
                <a:gd name="T6" fmla="*/ 4 w 9"/>
                <a:gd name="T7" fmla="*/ 1158 h 1158"/>
                <a:gd name="T8" fmla="*/ 9 w 9"/>
                <a:gd name="T9" fmla="*/ 1115 h 1158"/>
                <a:gd name="T10" fmla="*/ 9 w 9"/>
                <a:gd name="T11" fmla="*/ 412 h 1158"/>
                <a:gd name="T12" fmla="*/ 9 w 9"/>
                <a:gd name="T13" fmla="*/ 255 h 1158"/>
                <a:gd name="T14" fmla="*/ 0 w 9"/>
                <a:gd name="T15" fmla="*/ 261 h 1158"/>
                <a:gd name="T16" fmla="*/ 0 w 9"/>
                <a:gd name="T17" fmla="*/ 407 h 1158"/>
                <a:gd name="T18" fmla="*/ 9 w 9"/>
                <a:gd name="T19" fmla="*/ 403 h 1158"/>
                <a:gd name="T20" fmla="*/ 9 w 9"/>
                <a:gd name="T21" fmla="*/ 255 h 1158"/>
                <a:gd name="T22" fmla="*/ 9 w 9"/>
                <a:gd name="T23" fmla="*/ 73 h 1158"/>
                <a:gd name="T24" fmla="*/ 0 w 9"/>
                <a:gd name="T25" fmla="*/ 80 h 1158"/>
                <a:gd name="T26" fmla="*/ 0 w 9"/>
                <a:gd name="T27" fmla="*/ 250 h 1158"/>
                <a:gd name="T28" fmla="*/ 9 w 9"/>
                <a:gd name="T29" fmla="*/ 245 h 1158"/>
                <a:gd name="T30" fmla="*/ 9 w 9"/>
                <a:gd name="T31" fmla="*/ 73 h 1158"/>
                <a:gd name="T32" fmla="*/ 9 w 9"/>
                <a:gd name="T33" fmla="*/ 0 h 1158"/>
                <a:gd name="T34" fmla="*/ 0 w 9"/>
                <a:gd name="T35" fmla="*/ 0 h 1158"/>
                <a:gd name="T36" fmla="*/ 0 w 9"/>
                <a:gd name="T37" fmla="*/ 69 h 1158"/>
                <a:gd name="T38" fmla="*/ 9 w 9"/>
                <a:gd name="T39" fmla="*/ 62 h 1158"/>
                <a:gd name="T40" fmla="*/ 9 w 9"/>
                <a:gd name="T4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158">
                  <a:moveTo>
                    <a:pt x="9" y="412"/>
                  </a:moveTo>
                  <a:lnTo>
                    <a:pt x="0" y="417"/>
                  </a:lnTo>
                  <a:lnTo>
                    <a:pt x="0" y="1122"/>
                  </a:lnTo>
                  <a:lnTo>
                    <a:pt x="4" y="1158"/>
                  </a:lnTo>
                  <a:lnTo>
                    <a:pt x="9" y="1115"/>
                  </a:lnTo>
                  <a:lnTo>
                    <a:pt x="9" y="412"/>
                  </a:lnTo>
                  <a:close/>
                  <a:moveTo>
                    <a:pt x="9" y="255"/>
                  </a:moveTo>
                  <a:lnTo>
                    <a:pt x="0" y="261"/>
                  </a:lnTo>
                  <a:lnTo>
                    <a:pt x="0" y="407"/>
                  </a:lnTo>
                  <a:lnTo>
                    <a:pt x="9" y="403"/>
                  </a:lnTo>
                  <a:lnTo>
                    <a:pt x="9" y="255"/>
                  </a:lnTo>
                  <a:close/>
                  <a:moveTo>
                    <a:pt x="9" y="73"/>
                  </a:moveTo>
                  <a:lnTo>
                    <a:pt x="0" y="80"/>
                  </a:lnTo>
                  <a:lnTo>
                    <a:pt x="0" y="250"/>
                  </a:lnTo>
                  <a:lnTo>
                    <a:pt x="9" y="245"/>
                  </a:lnTo>
                  <a:lnTo>
                    <a:pt x="9" y="73"/>
                  </a:lnTo>
                  <a:close/>
                  <a:moveTo>
                    <a:pt x="9" y="0"/>
                  </a:moveTo>
                  <a:lnTo>
                    <a:pt x="0" y="0"/>
                  </a:lnTo>
                  <a:lnTo>
                    <a:pt x="0" y="69"/>
                  </a:lnTo>
                  <a:lnTo>
                    <a:pt x="9" y="62"/>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 name="Freeform 9"/>
            <p:cNvSpPr>
              <a:spLocks noEditPoints="1" noChangeArrowheads="1"/>
            </p:cNvSpPr>
            <p:nvPr>
              <p:custDataLst>
                <p:tags r:id="rId19"/>
              </p:custDataLst>
            </p:nvPr>
          </p:nvSpPr>
          <p:spPr bwMode="auto">
            <a:xfrm>
              <a:off x="8778291" y="175499"/>
              <a:ext cx="24434" cy="3125894"/>
            </a:xfrm>
            <a:custGeom>
              <a:avLst/>
              <a:gdLst>
                <a:gd name="T0" fmla="*/ 9 w 9"/>
                <a:gd name="T1" fmla="*/ 412 h 1158"/>
                <a:gd name="T2" fmla="*/ 0 w 9"/>
                <a:gd name="T3" fmla="*/ 417 h 1158"/>
                <a:gd name="T4" fmla="*/ 0 w 9"/>
                <a:gd name="T5" fmla="*/ 1122 h 1158"/>
                <a:gd name="T6" fmla="*/ 4 w 9"/>
                <a:gd name="T7" fmla="*/ 1158 h 1158"/>
                <a:gd name="T8" fmla="*/ 9 w 9"/>
                <a:gd name="T9" fmla="*/ 1115 h 1158"/>
                <a:gd name="T10" fmla="*/ 9 w 9"/>
                <a:gd name="T11" fmla="*/ 412 h 1158"/>
                <a:gd name="T12" fmla="*/ 9 w 9"/>
                <a:gd name="T13" fmla="*/ 255 h 1158"/>
                <a:gd name="T14" fmla="*/ 0 w 9"/>
                <a:gd name="T15" fmla="*/ 261 h 1158"/>
                <a:gd name="T16" fmla="*/ 0 w 9"/>
                <a:gd name="T17" fmla="*/ 407 h 1158"/>
                <a:gd name="T18" fmla="*/ 9 w 9"/>
                <a:gd name="T19" fmla="*/ 403 h 1158"/>
                <a:gd name="T20" fmla="*/ 9 w 9"/>
                <a:gd name="T21" fmla="*/ 255 h 1158"/>
                <a:gd name="T22" fmla="*/ 9 w 9"/>
                <a:gd name="T23" fmla="*/ 73 h 1158"/>
                <a:gd name="T24" fmla="*/ 0 w 9"/>
                <a:gd name="T25" fmla="*/ 80 h 1158"/>
                <a:gd name="T26" fmla="*/ 0 w 9"/>
                <a:gd name="T27" fmla="*/ 250 h 1158"/>
                <a:gd name="T28" fmla="*/ 9 w 9"/>
                <a:gd name="T29" fmla="*/ 245 h 1158"/>
                <a:gd name="T30" fmla="*/ 9 w 9"/>
                <a:gd name="T31" fmla="*/ 73 h 1158"/>
                <a:gd name="T32" fmla="*/ 9 w 9"/>
                <a:gd name="T33" fmla="*/ 0 h 1158"/>
                <a:gd name="T34" fmla="*/ 0 w 9"/>
                <a:gd name="T35" fmla="*/ 0 h 1158"/>
                <a:gd name="T36" fmla="*/ 0 w 9"/>
                <a:gd name="T37" fmla="*/ 69 h 1158"/>
                <a:gd name="T38" fmla="*/ 9 w 9"/>
                <a:gd name="T39" fmla="*/ 62 h 1158"/>
                <a:gd name="T40" fmla="*/ 9 w 9"/>
                <a:gd name="T4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158">
                  <a:moveTo>
                    <a:pt x="9" y="412"/>
                  </a:moveTo>
                  <a:lnTo>
                    <a:pt x="0" y="417"/>
                  </a:lnTo>
                  <a:lnTo>
                    <a:pt x="0" y="1122"/>
                  </a:lnTo>
                  <a:lnTo>
                    <a:pt x="4" y="1158"/>
                  </a:lnTo>
                  <a:lnTo>
                    <a:pt x="9" y="1115"/>
                  </a:lnTo>
                  <a:lnTo>
                    <a:pt x="9" y="412"/>
                  </a:lnTo>
                  <a:moveTo>
                    <a:pt x="9" y="255"/>
                  </a:moveTo>
                  <a:lnTo>
                    <a:pt x="0" y="261"/>
                  </a:lnTo>
                  <a:lnTo>
                    <a:pt x="0" y="407"/>
                  </a:lnTo>
                  <a:lnTo>
                    <a:pt x="9" y="403"/>
                  </a:lnTo>
                  <a:lnTo>
                    <a:pt x="9" y="255"/>
                  </a:lnTo>
                  <a:moveTo>
                    <a:pt x="9" y="73"/>
                  </a:moveTo>
                  <a:lnTo>
                    <a:pt x="0" y="80"/>
                  </a:lnTo>
                  <a:lnTo>
                    <a:pt x="0" y="250"/>
                  </a:lnTo>
                  <a:lnTo>
                    <a:pt x="9" y="245"/>
                  </a:lnTo>
                  <a:lnTo>
                    <a:pt x="9" y="73"/>
                  </a:lnTo>
                  <a:moveTo>
                    <a:pt x="9" y="0"/>
                  </a:moveTo>
                  <a:lnTo>
                    <a:pt x="0" y="0"/>
                  </a:lnTo>
                  <a:lnTo>
                    <a:pt x="0" y="69"/>
                  </a:lnTo>
                  <a:lnTo>
                    <a:pt x="9" y="62"/>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 name="Freeform 10"/>
            <p:cNvSpPr>
              <a:spLocks noEditPoints="1" noChangeArrowheads="1"/>
            </p:cNvSpPr>
            <p:nvPr>
              <p:custDataLst>
                <p:tags r:id="rId20"/>
              </p:custDataLst>
            </p:nvPr>
          </p:nvSpPr>
          <p:spPr bwMode="auto">
            <a:xfrm>
              <a:off x="8434694" y="175499"/>
              <a:ext cx="354286" cy="3167672"/>
            </a:xfrm>
            <a:custGeom>
              <a:avLst/>
              <a:gdLst>
                <a:gd name="T0" fmla="*/ 57 w 131"/>
                <a:gd name="T1" fmla="*/ 458 h 1173"/>
                <a:gd name="T2" fmla="*/ 49 w 131"/>
                <a:gd name="T3" fmla="*/ 462 h 1173"/>
                <a:gd name="T4" fmla="*/ 119 w 131"/>
                <a:gd name="T5" fmla="*/ 1122 h 1173"/>
                <a:gd name="T6" fmla="*/ 129 w 131"/>
                <a:gd name="T7" fmla="*/ 1173 h 1173"/>
                <a:gd name="T8" fmla="*/ 131 w 131"/>
                <a:gd name="T9" fmla="*/ 1158 h 1173"/>
                <a:gd name="T10" fmla="*/ 127 w 131"/>
                <a:gd name="T11" fmla="*/ 1122 h 1173"/>
                <a:gd name="T12" fmla="*/ 57 w 131"/>
                <a:gd name="T13" fmla="*/ 458 h 1173"/>
                <a:gd name="T14" fmla="*/ 42 w 131"/>
                <a:gd name="T15" fmla="*/ 319 h 1173"/>
                <a:gd name="T16" fmla="*/ 35 w 131"/>
                <a:gd name="T17" fmla="*/ 325 h 1173"/>
                <a:gd name="T18" fmla="*/ 48 w 131"/>
                <a:gd name="T19" fmla="*/ 453 h 1173"/>
                <a:gd name="T20" fmla="*/ 56 w 131"/>
                <a:gd name="T21" fmla="*/ 448 h 1173"/>
                <a:gd name="T22" fmla="*/ 42 w 131"/>
                <a:gd name="T23" fmla="*/ 319 h 1173"/>
                <a:gd name="T24" fmla="*/ 26 w 131"/>
                <a:gd name="T25" fmla="*/ 164 h 1173"/>
                <a:gd name="T26" fmla="*/ 18 w 131"/>
                <a:gd name="T27" fmla="*/ 170 h 1173"/>
                <a:gd name="T28" fmla="*/ 33 w 131"/>
                <a:gd name="T29" fmla="*/ 316 h 1173"/>
                <a:gd name="T30" fmla="*/ 41 w 131"/>
                <a:gd name="T31" fmla="*/ 310 h 1173"/>
                <a:gd name="T32" fmla="*/ 26 w 131"/>
                <a:gd name="T33" fmla="*/ 164 h 1173"/>
                <a:gd name="T34" fmla="*/ 9 w 131"/>
                <a:gd name="T35" fmla="*/ 0 h 1173"/>
                <a:gd name="T36" fmla="*/ 0 w 131"/>
                <a:gd name="T37" fmla="*/ 0 h 1173"/>
                <a:gd name="T38" fmla="*/ 17 w 131"/>
                <a:gd name="T39" fmla="*/ 160 h 1173"/>
                <a:gd name="T40" fmla="*/ 25 w 131"/>
                <a:gd name="T41" fmla="*/ 153 h 1173"/>
                <a:gd name="T42" fmla="*/ 9 w 131"/>
                <a:gd name="T43" fmla="*/ 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173">
                  <a:moveTo>
                    <a:pt x="57" y="458"/>
                  </a:moveTo>
                  <a:lnTo>
                    <a:pt x="49" y="462"/>
                  </a:lnTo>
                  <a:lnTo>
                    <a:pt x="119" y="1122"/>
                  </a:lnTo>
                  <a:lnTo>
                    <a:pt x="129" y="1173"/>
                  </a:lnTo>
                  <a:lnTo>
                    <a:pt x="131" y="1158"/>
                  </a:lnTo>
                  <a:lnTo>
                    <a:pt x="127" y="1122"/>
                  </a:lnTo>
                  <a:lnTo>
                    <a:pt x="57" y="458"/>
                  </a:lnTo>
                  <a:close/>
                  <a:moveTo>
                    <a:pt x="42" y="319"/>
                  </a:moveTo>
                  <a:lnTo>
                    <a:pt x="35" y="325"/>
                  </a:lnTo>
                  <a:lnTo>
                    <a:pt x="48" y="453"/>
                  </a:lnTo>
                  <a:lnTo>
                    <a:pt x="56" y="448"/>
                  </a:lnTo>
                  <a:lnTo>
                    <a:pt x="42" y="319"/>
                  </a:lnTo>
                  <a:close/>
                  <a:moveTo>
                    <a:pt x="26" y="164"/>
                  </a:moveTo>
                  <a:lnTo>
                    <a:pt x="18" y="170"/>
                  </a:lnTo>
                  <a:lnTo>
                    <a:pt x="33" y="316"/>
                  </a:lnTo>
                  <a:lnTo>
                    <a:pt x="41" y="310"/>
                  </a:lnTo>
                  <a:lnTo>
                    <a:pt x="26" y="164"/>
                  </a:lnTo>
                  <a:close/>
                  <a:moveTo>
                    <a:pt x="9" y="0"/>
                  </a:moveTo>
                  <a:lnTo>
                    <a:pt x="0" y="0"/>
                  </a:lnTo>
                  <a:lnTo>
                    <a:pt x="17" y="160"/>
                  </a:lnTo>
                  <a:lnTo>
                    <a:pt x="25" y="153"/>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 name="Freeform 11"/>
            <p:cNvSpPr>
              <a:spLocks noEditPoints="1" noChangeArrowheads="1"/>
            </p:cNvSpPr>
            <p:nvPr>
              <p:custDataLst>
                <p:tags r:id="rId21"/>
              </p:custDataLst>
            </p:nvPr>
          </p:nvSpPr>
          <p:spPr bwMode="auto">
            <a:xfrm>
              <a:off x="8434694" y="175499"/>
              <a:ext cx="354286" cy="3167672"/>
            </a:xfrm>
            <a:custGeom>
              <a:avLst/>
              <a:gdLst>
                <a:gd name="T0" fmla="*/ 57 w 131"/>
                <a:gd name="T1" fmla="*/ 458 h 1173"/>
                <a:gd name="T2" fmla="*/ 49 w 131"/>
                <a:gd name="T3" fmla="*/ 462 h 1173"/>
                <a:gd name="T4" fmla="*/ 119 w 131"/>
                <a:gd name="T5" fmla="*/ 1122 h 1173"/>
                <a:gd name="T6" fmla="*/ 129 w 131"/>
                <a:gd name="T7" fmla="*/ 1173 h 1173"/>
                <a:gd name="T8" fmla="*/ 131 w 131"/>
                <a:gd name="T9" fmla="*/ 1158 h 1173"/>
                <a:gd name="T10" fmla="*/ 127 w 131"/>
                <a:gd name="T11" fmla="*/ 1122 h 1173"/>
                <a:gd name="T12" fmla="*/ 57 w 131"/>
                <a:gd name="T13" fmla="*/ 458 h 1173"/>
                <a:gd name="T14" fmla="*/ 42 w 131"/>
                <a:gd name="T15" fmla="*/ 319 h 1173"/>
                <a:gd name="T16" fmla="*/ 35 w 131"/>
                <a:gd name="T17" fmla="*/ 325 h 1173"/>
                <a:gd name="T18" fmla="*/ 48 w 131"/>
                <a:gd name="T19" fmla="*/ 453 h 1173"/>
                <a:gd name="T20" fmla="*/ 56 w 131"/>
                <a:gd name="T21" fmla="*/ 448 h 1173"/>
                <a:gd name="T22" fmla="*/ 42 w 131"/>
                <a:gd name="T23" fmla="*/ 319 h 1173"/>
                <a:gd name="T24" fmla="*/ 26 w 131"/>
                <a:gd name="T25" fmla="*/ 164 h 1173"/>
                <a:gd name="T26" fmla="*/ 18 w 131"/>
                <a:gd name="T27" fmla="*/ 170 h 1173"/>
                <a:gd name="T28" fmla="*/ 33 w 131"/>
                <a:gd name="T29" fmla="*/ 316 h 1173"/>
                <a:gd name="T30" fmla="*/ 41 w 131"/>
                <a:gd name="T31" fmla="*/ 310 h 1173"/>
                <a:gd name="T32" fmla="*/ 26 w 131"/>
                <a:gd name="T33" fmla="*/ 164 h 1173"/>
                <a:gd name="T34" fmla="*/ 9 w 131"/>
                <a:gd name="T35" fmla="*/ 0 h 1173"/>
                <a:gd name="T36" fmla="*/ 0 w 131"/>
                <a:gd name="T37" fmla="*/ 0 h 1173"/>
                <a:gd name="T38" fmla="*/ 17 w 131"/>
                <a:gd name="T39" fmla="*/ 160 h 1173"/>
                <a:gd name="T40" fmla="*/ 25 w 131"/>
                <a:gd name="T41" fmla="*/ 153 h 1173"/>
                <a:gd name="T42" fmla="*/ 9 w 131"/>
                <a:gd name="T43" fmla="*/ 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173">
                  <a:moveTo>
                    <a:pt x="57" y="458"/>
                  </a:moveTo>
                  <a:lnTo>
                    <a:pt x="49" y="462"/>
                  </a:lnTo>
                  <a:lnTo>
                    <a:pt x="119" y="1122"/>
                  </a:lnTo>
                  <a:lnTo>
                    <a:pt x="129" y="1173"/>
                  </a:lnTo>
                  <a:lnTo>
                    <a:pt x="131" y="1158"/>
                  </a:lnTo>
                  <a:lnTo>
                    <a:pt x="127" y="1122"/>
                  </a:lnTo>
                  <a:lnTo>
                    <a:pt x="57" y="458"/>
                  </a:lnTo>
                  <a:moveTo>
                    <a:pt x="42" y="319"/>
                  </a:moveTo>
                  <a:lnTo>
                    <a:pt x="35" y="325"/>
                  </a:lnTo>
                  <a:lnTo>
                    <a:pt x="48" y="453"/>
                  </a:lnTo>
                  <a:lnTo>
                    <a:pt x="56" y="448"/>
                  </a:lnTo>
                  <a:lnTo>
                    <a:pt x="42" y="319"/>
                  </a:lnTo>
                  <a:moveTo>
                    <a:pt x="26" y="164"/>
                  </a:moveTo>
                  <a:lnTo>
                    <a:pt x="18" y="170"/>
                  </a:lnTo>
                  <a:lnTo>
                    <a:pt x="33" y="316"/>
                  </a:lnTo>
                  <a:lnTo>
                    <a:pt x="41" y="310"/>
                  </a:lnTo>
                  <a:lnTo>
                    <a:pt x="26" y="164"/>
                  </a:lnTo>
                  <a:moveTo>
                    <a:pt x="9" y="0"/>
                  </a:moveTo>
                  <a:lnTo>
                    <a:pt x="0" y="0"/>
                  </a:lnTo>
                  <a:lnTo>
                    <a:pt x="17" y="160"/>
                  </a:lnTo>
                  <a:lnTo>
                    <a:pt x="25" y="15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 name="Freeform 12"/>
            <p:cNvSpPr>
              <a:spLocks noEditPoints="1" noChangeArrowheads="1"/>
            </p:cNvSpPr>
            <p:nvPr>
              <p:custDataLst>
                <p:tags r:id="rId22"/>
              </p:custDataLst>
            </p:nvPr>
          </p:nvSpPr>
          <p:spPr bwMode="auto">
            <a:xfrm>
              <a:off x="8086517" y="175499"/>
              <a:ext cx="696356" cy="3185577"/>
            </a:xfrm>
            <a:custGeom>
              <a:avLst/>
              <a:gdLst>
                <a:gd name="T0" fmla="*/ 115 w 258"/>
                <a:gd name="T1" fmla="*/ 499 h 1180"/>
                <a:gd name="T2" fmla="*/ 107 w 258"/>
                <a:gd name="T3" fmla="*/ 503 h 1180"/>
                <a:gd name="T4" fmla="*/ 239 w 258"/>
                <a:gd name="T5" fmla="*/ 1122 h 1180"/>
                <a:gd name="T6" fmla="*/ 257 w 258"/>
                <a:gd name="T7" fmla="*/ 1180 h 1180"/>
                <a:gd name="T8" fmla="*/ 258 w 258"/>
                <a:gd name="T9" fmla="*/ 1173 h 1180"/>
                <a:gd name="T10" fmla="*/ 248 w 258"/>
                <a:gd name="T11" fmla="*/ 1122 h 1180"/>
                <a:gd name="T12" fmla="*/ 115 w 258"/>
                <a:gd name="T13" fmla="*/ 499 h 1180"/>
                <a:gd name="T14" fmla="*/ 89 w 258"/>
                <a:gd name="T15" fmla="*/ 377 h 1180"/>
                <a:gd name="T16" fmla="*/ 81 w 258"/>
                <a:gd name="T17" fmla="*/ 382 h 1180"/>
                <a:gd name="T18" fmla="*/ 105 w 258"/>
                <a:gd name="T19" fmla="*/ 495 h 1180"/>
                <a:gd name="T20" fmla="*/ 113 w 258"/>
                <a:gd name="T21" fmla="*/ 490 h 1180"/>
                <a:gd name="T22" fmla="*/ 89 w 258"/>
                <a:gd name="T23" fmla="*/ 377 h 1180"/>
                <a:gd name="T24" fmla="*/ 60 w 258"/>
                <a:gd name="T25" fmla="*/ 242 h 1180"/>
                <a:gd name="T26" fmla="*/ 53 w 258"/>
                <a:gd name="T27" fmla="*/ 248 h 1180"/>
                <a:gd name="T28" fmla="*/ 80 w 258"/>
                <a:gd name="T29" fmla="*/ 373 h 1180"/>
                <a:gd name="T30" fmla="*/ 87 w 258"/>
                <a:gd name="T31" fmla="*/ 368 h 1180"/>
                <a:gd name="T32" fmla="*/ 60 w 258"/>
                <a:gd name="T33" fmla="*/ 242 h 1180"/>
                <a:gd name="T34" fmla="*/ 28 w 258"/>
                <a:gd name="T35" fmla="*/ 89 h 1180"/>
                <a:gd name="T36" fmla="*/ 21 w 258"/>
                <a:gd name="T37" fmla="*/ 96 h 1180"/>
                <a:gd name="T38" fmla="*/ 51 w 258"/>
                <a:gd name="T39" fmla="*/ 239 h 1180"/>
                <a:gd name="T40" fmla="*/ 58 w 258"/>
                <a:gd name="T41" fmla="*/ 233 h 1180"/>
                <a:gd name="T42" fmla="*/ 28 w 258"/>
                <a:gd name="T43" fmla="*/ 89 h 1180"/>
                <a:gd name="T44" fmla="*/ 9 w 258"/>
                <a:gd name="T45" fmla="*/ 0 h 1180"/>
                <a:gd name="T46" fmla="*/ 0 w 258"/>
                <a:gd name="T47" fmla="*/ 0 h 1180"/>
                <a:gd name="T48" fmla="*/ 19 w 258"/>
                <a:gd name="T49" fmla="*/ 86 h 1180"/>
                <a:gd name="T50" fmla="*/ 26 w 258"/>
                <a:gd name="T51" fmla="*/ 79 h 1180"/>
                <a:gd name="T52" fmla="*/ 9 w 258"/>
                <a:gd name="T5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1180">
                  <a:moveTo>
                    <a:pt x="115" y="499"/>
                  </a:moveTo>
                  <a:lnTo>
                    <a:pt x="107" y="503"/>
                  </a:lnTo>
                  <a:lnTo>
                    <a:pt x="239" y="1122"/>
                  </a:lnTo>
                  <a:lnTo>
                    <a:pt x="257" y="1180"/>
                  </a:lnTo>
                  <a:lnTo>
                    <a:pt x="258" y="1173"/>
                  </a:lnTo>
                  <a:lnTo>
                    <a:pt x="248" y="1122"/>
                  </a:lnTo>
                  <a:lnTo>
                    <a:pt x="115" y="499"/>
                  </a:lnTo>
                  <a:close/>
                  <a:moveTo>
                    <a:pt x="89" y="377"/>
                  </a:moveTo>
                  <a:lnTo>
                    <a:pt x="81" y="382"/>
                  </a:lnTo>
                  <a:lnTo>
                    <a:pt x="105" y="495"/>
                  </a:lnTo>
                  <a:lnTo>
                    <a:pt x="113" y="490"/>
                  </a:lnTo>
                  <a:lnTo>
                    <a:pt x="89" y="377"/>
                  </a:lnTo>
                  <a:close/>
                  <a:moveTo>
                    <a:pt x="60" y="242"/>
                  </a:moveTo>
                  <a:lnTo>
                    <a:pt x="53" y="248"/>
                  </a:lnTo>
                  <a:lnTo>
                    <a:pt x="80" y="373"/>
                  </a:lnTo>
                  <a:lnTo>
                    <a:pt x="87" y="368"/>
                  </a:lnTo>
                  <a:lnTo>
                    <a:pt x="60" y="242"/>
                  </a:lnTo>
                  <a:close/>
                  <a:moveTo>
                    <a:pt x="28" y="89"/>
                  </a:moveTo>
                  <a:lnTo>
                    <a:pt x="21" y="96"/>
                  </a:lnTo>
                  <a:lnTo>
                    <a:pt x="51" y="239"/>
                  </a:lnTo>
                  <a:lnTo>
                    <a:pt x="58" y="233"/>
                  </a:lnTo>
                  <a:lnTo>
                    <a:pt x="28" y="89"/>
                  </a:lnTo>
                  <a:close/>
                  <a:moveTo>
                    <a:pt x="9" y="0"/>
                  </a:moveTo>
                  <a:lnTo>
                    <a:pt x="0" y="0"/>
                  </a:lnTo>
                  <a:lnTo>
                    <a:pt x="19" y="86"/>
                  </a:lnTo>
                  <a:lnTo>
                    <a:pt x="26" y="79"/>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 name="Freeform 13"/>
            <p:cNvSpPr>
              <a:spLocks noEditPoints="1" noChangeArrowheads="1"/>
            </p:cNvSpPr>
            <p:nvPr>
              <p:custDataLst>
                <p:tags r:id="rId23"/>
              </p:custDataLst>
            </p:nvPr>
          </p:nvSpPr>
          <p:spPr bwMode="auto">
            <a:xfrm>
              <a:off x="8086517" y="175499"/>
              <a:ext cx="696356" cy="3185577"/>
            </a:xfrm>
            <a:custGeom>
              <a:avLst/>
              <a:gdLst>
                <a:gd name="T0" fmla="*/ 115 w 258"/>
                <a:gd name="T1" fmla="*/ 499 h 1180"/>
                <a:gd name="T2" fmla="*/ 107 w 258"/>
                <a:gd name="T3" fmla="*/ 503 h 1180"/>
                <a:gd name="T4" fmla="*/ 239 w 258"/>
                <a:gd name="T5" fmla="*/ 1122 h 1180"/>
                <a:gd name="T6" fmla="*/ 257 w 258"/>
                <a:gd name="T7" fmla="*/ 1180 h 1180"/>
                <a:gd name="T8" fmla="*/ 258 w 258"/>
                <a:gd name="T9" fmla="*/ 1173 h 1180"/>
                <a:gd name="T10" fmla="*/ 248 w 258"/>
                <a:gd name="T11" fmla="*/ 1122 h 1180"/>
                <a:gd name="T12" fmla="*/ 115 w 258"/>
                <a:gd name="T13" fmla="*/ 499 h 1180"/>
                <a:gd name="T14" fmla="*/ 89 w 258"/>
                <a:gd name="T15" fmla="*/ 377 h 1180"/>
                <a:gd name="T16" fmla="*/ 81 w 258"/>
                <a:gd name="T17" fmla="*/ 382 h 1180"/>
                <a:gd name="T18" fmla="*/ 105 w 258"/>
                <a:gd name="T19" fmla="*/ 495 h 1180"/>
                <a:gd name="T20" fmla="*/ 113 w 258"/>
                <a:gd name="T21" fmla="*/ 490 h 1180"/>
                <a:gd name="T22" fmla="*/ 89 w 258"/>
                <a:gd name="T23" fmla="*/ 377 h 1180"/>
                <a:gd name="T24" fmla="*/ 60 w 258"/>
                <a:gd name="T25" fmla="*/ 242 h 1180"/>
                <a:gd name="T26" fmla="*/ 53 w 258"/>
                <a:gd name="T27" fmla="*/ 248 h 1180"/>
                <a:gd name="T28" fmla="*/ 80 w 258"/>
                <a:gd name="T29" fmla="*/ 373 h 1180"/>
                <a:gd name="T30" fmla="*/ 87 w 258"/>
                <a:gd name="T31" fmla="*/ 368 h 1180"/>
                <a:gd name="T32" fmla="*/ 60 w 258"/>
                <a:gd name="T33" fmla="*/ 242 h 1180"/>
                <a:gd name="T34" fmla="*/ 28 w 258"/>
                <a:gd name="T35" fmla="*/ 89 h 1180"/>
                <a:gd name="T36" fmla="*/ 21 w 258"/>
                <a:gd name="T37" fmla="*/ 96 h 1180"/>
                <a:gd name="T38" fmla="*/ 51 w 258"/>
                <a:gd name="T39" fmla="*/ 239 h 1180"/>
                <a:gd name="T40" fmla="*/ 58 w 258"/>
                <a:gd name="T41" fmla="*/ 233 h 1180"/>
                <a:gd name="T42" fmla="*/ 28 w 258"/>
                <a:gd name="T43" fmla="*/ 89 h 1180"/>
                <a:gd name="T44" fmla="*/ 9 w 258"/>
                <a:gd name="T45" fmla="*/ 0 h 1180"/>
                <a:gd name="T46" fmla="*/ 0 w 258"/>
                <a:gd name="T47" fmla="*/ 0 h 1180"/>
                <a:gd name="T48" fmla="*/ 19 w 258"/>
                <a:gd name="T49" fmla="*/ 86 h 1180"/>
                <a:gd name="T50" fmla="*/ 26 w 258"/>
                <a:gd name="T51" fmla="*/ 79 h 1180"/>
                <a:gd name="T52" fmla="*/ 9 w 258"/>
                <a:gd name="T5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1180">
                  <a:moveTo>
                    <a:pt x="115" y="499"/>
                  </a:moveTo>
                  <a:lnTo>
                    <a:pt x="107" y="503"/>
                  </a:lnTo>
                  <a:lnTo>
                    <a:pt x="239" y="1122"/>
                  </a:lnTo>
                  <a:lnTo>
                    <a:pt x="257" y="1180"/>
                  </a:lnTo>
                  <a:lnTo>
                    <a:pt x="258" y="1173"/>
                  </a:lnTo>
                  <a:lnTo>
                    <a:pt x="248" y="1122"/>
                  </a:lnTo>
                  <a:lnTo>
                    <a:pt x="115" y="499"/>
                  </a:lnTo>
                  <a:moveTo>
                    <a:pt x="89" y="377"/>
                  </a:moveTo>
                  <a:lnTo>
                    <a:pt x="81" y="382"/>
                  </a:lnTo>
                  <a:lnTo>
                    <a:pt x="105" y="495"/>
                  </a:lnTo>
                  <a:lnTo>
                    <a:pt x="113" y="490"/>
                  </a:lnTo>
                  <a:lnTo>
                    <a:pt x="89" y="377"/>
                  </a:lnTo>
                  <a:moveTo>
                    <a:pt x="60" y="242"/>
                  </a:moveTo>
                  <a:lnTo>
                    <a:pt x="53" y="248"/>
                  </a:lnTo>
                  <a:lnTo>
                    <a:pt x="80" y="373"/>
                  </a:lnTo>
                  <a:lnTo>
                    <a:pt x="87" y="368"/>
                  </a:lnTo>
                  <a:lnTo>
                    <a:pt x="60" y="242"/>
                  </a:lnTo>
                  <a:moveTo>
                    <a:pt x="28" y="89"/>
                  </a:moveTo>
                  <a:lnTo>
                    <a:pt x="21" y="96"/>
                  </a:lnTo>
                  <a:lnTo>
                    <a:pt x="51" y="239"/>
                  </a:lnTo>
                  <a:lnTo>
                    <a:pt x="58" y="233"/>
                  </a:lnTo>
                  <a:lnTo>
                    <a:pt x="28" y="89"/>
                  </a:lnTo>
                  <a:moveTo>
                    <a:pt x="9" y="0"/>
                  </a:moveTo>
                  <a:lnTo>
                    <a:pt x="0" y="0"/>
                  </a:lnTo>
                  <a:lnTo>
                    <a:pt x="19" y="86"/>
                  </a:lnTo>
                  <a:lnTo>
                    <a:pt x="26" y="7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 name="Freeform 14"/>
            <p:cNvSpPr>
              <a:spLocks noEditPoints="1" noChangeArrowheads="1"/>
            </p:cNvSpPr>
            <p:nvPr>
              <p:custDataLst>
                <p:tags r:id="rId24"/>
              </p:custDataLst>
            </p:nvPr>
          </p:nvSpPr>
          <p:spPr bwMode="auto">
            <a:xfrm>
              <a:off x="7727650" y="175499"/>
              <a:ext cx="1052168" cy="3197514"/>
            </a:xfrm>
            <a:custGeom>
              <a:avLst/>
              <a:gdLst>
                <a:gd name="T0" fmla="*/ 183 w 390"/>
                <a:gd name="T1" fmla="*/ 537 h 1184"/>
                <a:gd name="T2" fmla="*/ 175 w 390"/>
                <a:gd name="T3" fmla="*/ 541 h 1184"/>
                <a:gd name="T4" fmla="*/ 364 w 390"/>
                <a:gd name="T5" fmla="*/ 1124 h 1184"/>
                <a:gd name="T6" fmla="*/ 390 w 390"/>
                <a:gd name="T7" fmla="*/ 1184 h 1184"/>
                <a:gd name="T8" fmla="*/ 390 w 390"/>
                <a:gd name="T9" fmla="*/ 1180 h 1184"/>
                <a:gd name="T10" fmla="*/ 372 w 390"/>
                <a:gd name="T11" fmla="*/ 1122 h 1184"/>
                <a:gd name="T12" fmla="*/ 183 w 390"/>
                <a:gd name="T13" fmla="*/ 537 h 1184"/>
                <a:gd name="T14" fmla="*/ 147 w 390"/>
                <a:gd name="T15" fmla="*/ 429 h 1184"/>
                <a:gd name="T16" fmla="*/ 140 w 390"/>
                <a:gd name="T17" fmla="*/ 433 h 1184"/>
                <a:gd name="T18" fmla="*/ 173 w 390"/>
                <a:gd name="T19" fmla="*/ 533 h 1184"/>
                <a:gd name="T20" fmla="*/ 180 w 390"/>
                <a:gd name="T21" fmla="*/ 528 h 1184"/>
                <a:gd name="T22" fmla="*/ 147 w 390"/>
                <a:gd name="T23" fmla="*/ 429 h 1184"/>
                <a:gd name="T24" fmla="*/ 110 w 390"/>
                <a:gd name="T25" fmla="*/ 311 h 1184"/>
                <a:gd name="T26" fmla="*/ 103 w 390"/>
                <a:gd name="T27" fmla="*/ 317 h 1184"/>
                <a:gd name="T28" fmla="*/ 137 w 390"/>
                <a:gd name="T29" fmla="*/ 425 h 1184"/>
                <a:gd name="T30" fmla="*/ 145 w 390"/>
                <a:gd name="T31" fmla="*/ 420 h 1184"/>
                <a:gd name="T32" fmla="*/ 110 w 390"/>
                <a:gd name="T33" fmla="*/ 311 h 1184"/>
                <a:gd name="T34" fmla="*/ 68 w 390"/>
                <a:gd name="T35" fmla="*/ 182 h 1184"/>
                <a:gd name="T36" fmla="*/ 61 w 390"/>
                <a:gd name="T37" fmla="*/ 188 h 1184"/>
                <a:gd name="T38" fmla="*/ 100 w 390"/>
                <a:gd name="T39" fmla="*/ 308 h 1184"/>
                <a:gd name="T40" fmla="*/ 107 w 390"/>
                <a:gd name="T41" fmla="*/ 303 h 1184"/>
                <a:gd name="T42" fmla="*/ 68 w 390"/>
                <a:gd name="T43" fmla="*/ 182 h 1184"/>
                <a:gd name="T44" fmla="*/ 20 w 390"/>
                <a:gd name="T45" fmla="*/ 35 h 1184"/>
                <a:gd name="T46" fmla="*/ 14 w 390"/>
                <a:gd name="T47" fmla="*/ 42 h 1184"/>
                <a:gd name="T48" fmla="*/ 58 w 390"/>
                <a:gd name="T49" fmla="*/ 179 h 1184"/>
                <a:gd name="T50" fmla="*/ 65 w 390"/>
                <a:gd name="T51" fmla="*/ 172 h 1184"/>
                <a:gd name="T52" fmla="*/ 20 w 390"/>
                <a:gd name="T53" fmla="*/ 35 h 1184"/>
                <a:gd name="T54" fmla="*/ 9 w 390"/>
                <a:gd name="T55" fmla="*/ 0 h 1184"/>
                <a:gd name="T56" fmla="*/ 0 w 390"/>
                <a:gd name="T57" fmla="*/ 0 h 1184"/>
                <a:gd name="T58" fmla="*/ 11 w 390"/>
                <a:gd name="T59" fmla="*/ 33 h 1184"/>
                <a:gd name="T60" fmla="*/ 17 w 390"/>
                <a:gd name="T61" fmla="*/ 25 h 1184"/>
                <a:gd name="T62" fmla="*/ 9 w 390"/>
                <a:gd name="T63"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1184">
                  <a:moveTo>
                    <a:pt x="183" y="537"/>
                  </a:moveTo>
                  <a:lnTo>
                    <a:pt x="175" y="541"/>
                  </a:lnTo>
                  <a:lnTo>
                    <a:pt x="364" y="1124"/>
                  </a:lnTo>
                  <a:lnTo>
                    <a:pt x="390" y="1184"/>
                  </a:lnTo>
                  <a:lnTo>
                    <a:pt x="390" y="1180"/>
                  </a:lnTo>
                  <a:lnTo>
                    <a:pt x="372" y="1122"/>
                  </a:lnTo>
                  <a:lnTo>
                    <a:pt x="183" y="537"/>
                  </a:lnTo>
                  <a:close/>
                  <a:moveTo>
                    <a:pt x="147" y="429"/>
                  </a:moveTo>
                  <a:lnTo>
                    <a:pt x="140" y="433"/>
                  </a:lnTo>
                  <a:lnTo>
                    <a:pt x="173" y="533"/>
                  </a:lnTo>
                  <a:lnTo>
                    <a:pt x="180" y="528"/>
                  </a:lnTo>
                  <a:lnTo>
                    <a:pt x="147" y="429"/>
                  </a:lnTo>
                  <a:close/>
                  <a:moveTo>
                    <a:pt x="110" y="311"/>
                  </a:moveTo>
                  <a:lnTo>
                    <a:pt x="103" y="317"/>
                  </a:lnTo>
                  <a:lnTo>
                    <a:pt x="137" y="425"/>
                  </a:lnTo>
                  <a:lnTo>
                    <a:pt x="145" y="420"/>
                  </a:lnTo>
                  <a:lnTo>
                    <a:pt x="110" y="311"/>
                  </a:lnTo>
                  <a:close/>
                  <a:moveTo>
                    <a:pt x="68" y="182"/>
                  </a:moveTo>
                  <a:lnTo>
                    <a:pt x="61" y="188"/>
                  </a:lnTo>
                  <a:lnTo>
                    <a:pt x="100" y="308"/>
                  </a:lnTo>
                  <a:lnTo>
                    <a:pt x="107" y="303"/>
                  </a:lnTo>
                  <a:lnTo>
                    <a:pt x="68" y="182"/>
                  </a:lnTo>
                  <a:close/>
                  <a:moveTo>
                    <a:pt x="20" y="35"/>
                  </a:moveTo>
                  <a:lnTo>
                    <a:pt x="14" y="42"/>
                  </a:lnTo>
                  <a:lnTo>
                    <a:pt x="58" y="179"/>
                  </a:lnTo>
                  <a:lnTo>
                    <a:pt x="65" y="172"/>
                  </a:lnTo>
                  <a:lnTo>
                    <a:pt x="20" y="35"/>
                  </a:lnTo>
                  <a:close/>
                  <a:moveTo>
                    <a:pt x="9" y="0"/>
                  </a:moveTo>
                  <a:lnTo>
                    <a:pt x="0" y="0"/>
                  </a:lnTo>
                  <a:lnTo>
                    <a:pt x="11" y="33"/>
                  </a:lnTo>
                  <a:lnTo>
                    <a:pt x="17" y="25"/>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 name="Freeform 15"/>
            <p:cNvSpPr>
              <a:spLocks noEditPoints="1" noChangeArrowheads="1"/>
            </p:cNvSpPr>
            <p:nvPr>
              <p:custDataLst>
                <p:tags r:id="rId25"/>
              </p:custDataLst>
            </p:nvPr>
          </p:nvSpPr>
          <p:spPr bwMode="auto">
            <a:xfrm>
              <a:off x="7727650" y="175499"/>
              <a:ext cx="1052168" cy="3197514"/>
            </a:xfrm>
            <a:custGeom>
              <a:avLst/>
              <a:gdLst>
                <a:gd name="T0" fmla="*/ 183 w 390"/>
                <a:gd name="T1" fmla="*/ 537 h 1184"/>
                <a:gd name="T2" fmla="*/ 175 w 390"/>
                <a:gd name="T3" fmla="*/ 541 h 1184"/>
                <a:gd name="T4" fmla="*/ 364 w 390"/>
                <a:gd name="T5" fmla="*/ 1124 h 1184"/>
                <a:gd name="T6" fmla="*/ 390 w 390"/>
                <a:gd name="T7" fmla="*/ 1184 h 1184"/>
                <a:gd name="T8" fmla="*/ 390 w 390"/>
                <a:gd name="T9" fmla="*/ 1180 h 1184"/>
                <a:gd name="T10" fmla="*/ 372 w 390"/>
                <a:gd name="T11" fmla="*/ 1122 h 1184"/>
                <a:gd name="T12" fmla="*/ 183 w 390"/>
                <a:gd name="T13" fmla="*/ 537 h 1184"/>
                <a:gd name="T14" fmla="*/ 147 w 390"/>
                <a:gd name="T15" fmla="*/ 429 h 1184"/>
                <a:gd name="T16" fmla="*/ 140 w 390"/>
                <a:gd name="T17" fmla="*/ 433 h 1184"/>
                <a:gd name="T18" fmla="*/ 173 w 390"/>
                <a:gd name="T19" fmla="*/ 533 h 1184"/>
                <a:gd name="T20" fmla="*/ 180 w 390"/>
                <a:gd name="T21" fmla="*/ 528 h 1184"/>
                <a:gd name="T22" fmla="*/ 147 w 390"/>
                <a:gd name="T23" fmla="*/ 429 h 1184"/>
                <a:gd name="T24" fmla="*/ 110 w 390"/>
                <a:gd name="T25" fmla="*/ 311 h 1184"/>
                <a:gd name="T26" fmla="*/ 103 w 390"/>
                <a:gd name="T27" fmla="*/ 317 h 1184"/>
                <a:gd name="T28" fmla="*/ 137 w 390"/>
                <a:gd name="T29" fmla="*/ 425 h 1184"/>
                <a:gd name="T30" fmla="*/ 145 w 390"/>
                <a:gd name="T31" fmla="*/ 420 h 1184"/>
                <a:gd name="T32" fmla="*/ 110 w 390"/>
                <a:gd name="T33" fmla="*/ 311 h 1184"/>
                <a:gd name="T34" fmla="*/ 68 w 390"/>
                <a:gd name="T35" fmla="*/ 182 h 1184"/>
                <a:gd name="T36" fmla="*/ 61 w 390"/>
                <a:gd name="T37" fmla="*/ 188 h 1184"/>
                <a:gd name="T38" fmla="*/ 100 w 390"/>
                <a:gd name="T39" fmla="*/ 308 h 1184"/>
                <a:gd name="T40" fmla="*/ 107 w 390"/>
                <a:gd name="T41" fmla="*/ 303 h 1184"/>
                <a:gd name="T42" fmla="*/ 68 w 390"/>
                <a:gd name="T43" fmla="*/ 182 h 1184"/>
                <a:gd name="T44" fmla="*/ 20 w 390"/>
                <a:gd name="T45" fmla="*/ 35 h 1184"/>
                <a:gd name="T46" fmla="*/ 14 w 390"/>
                <a:gd name="T47" fmla="*/ 42 h 1184"/>
                <a:gd name="T48" fmla="*/ 58 w 390"/>
                <a:gd name="T49" fmla="*/ 179 h 1184"/>
                <a:gd name="T50" fmla="*/ 65 w 390"/>
                <a:gd name="T51" fmla="*/ 172 h 1184"/>
                <a:gd name="T52" fmla="*/ 20 w 390"/>
                <a:gd name="T53" fmla="*/ 35 h 1184"/>
                <a:gd name="T54" fmla="*/ 9 w 390"/>
                <a:gd name="T55" fmla="*/ 0 h 1184"/>
                <a:gd name="T56" fmla="*/ 0 w 390"/>
                <a:gd name="T57" fmla="*/ 0 h 1184"/>
                <a:gd name="T58" fmla="*/ 11 w 390"/>
                <a:gd name="T59" fmla="*/ 33 h 1184"/>
                <a:gd name="T60" fmla="*/ 17 w 390"/>
                <a:gd name="T61" fmla="*/ 25 h 1184"/>
                <a:gd name="T62" fmla="*/ 9 w 390"/>
                <a:gd name="T63"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1184">
                  <a:moveTo>
                    <a:pt x="183" y="537"/>
                  </a:moveTo>
                  <a:lnTo>
                    <a:pt x="175" y="541"/>
                  </a:lnTo>
                  <a:lnTo>
                    <a:pt x="364" y="1124"/>
                  </a:lnTo>
                  <a:lnTo>
                    <a:pt x="390" y="1184"/>
                  </a:lnTo>
                  <a:lnTo>
                    <a:pt x="390" y="1180"/>
                  </a:lnTo>
                  <a:lnTo>
                    <a:pt x="372" y="1122"/>
                  </a:lnTo>
                  <a:lnTo>
                    <a:pt x="183" y="537"/>
                  </a:lnTo>
                  <a:moveTo>
                    <a:pt x="147" y="429"/>
                  </a:moveTo>
                  <a:lnTo>
                    <a:pt x="140" y="433"/>
                  </a:lnTo>
                  <a:lnTo>
                    <a:pt x="173" y="533"/>
                  </a:lnTo>
                  <a:lnTo>
                    <a:pt x="180" y="528"/>
                  </a:lnTo>
                  <a:lnTo>
                    <a:pt x="147" y="429"/>
                  </a:lnTo>
                  <a:moveTo>
                    <a:pt x="110" y="311"/>
                  </a:moveTo>
                  <a:lnTo>
                    <a:pt x="103" y="317"/>
                  </a:lnTo>
                  <a:lnTo>
                    <a:pt x="137" y="425"/>
                  </a:lnTo>
                  <a:lnTo>
                    <a:pt x="145" y="420"/>
                  </a:lnTo>
                  <a:lnTo>
                    <a:pt x="110" y="311"/>
                  </a:lnTo>
                  <a:moveTo>
                    <a:pt x="68" y="182"/>
                  </a:moveTo>
                  <a:lnTo>
                    <a:pt x="61" y="188"/>
                  </a:lnTo>
                  <a:lnTo>
                    <a:pt x="100" y="308"/>
                  </a:lnTo>
                  <a:lnTo>
                    <a:pt x="107" y="303"/>
                  </a:lnTo>
                  <a:lnTo>
                    <a:pt x="68" y="182"/>
                  </a:lnTo>
                  <a:moveTo>
                    <a:pt x="20" y="35"/>
                  </a:moveTo>
                  <a:lnTo>
                    <a:pt x="14" y="42"/>
                  </a:lnTo>
                  <a:lnTo>
                    <a:pt x="58" y="179"/>
                  </a:lnTo>
                  <a:lnTo>
                    <a:pt x="65" y="172"/>
                  </a:lnTo>
                  <a:lnTo>
                    <a:pt x="20" y="35"/>
                  </a:lnTo>
                  <a:moveTo>
                    <a:pt x="9" y="0"/>
                  </a:moveTo>
                  <a:lnTo>
                    <a:pt x="0" y="0"/>
                  </a:lnTo>
                  <a:lnTo>
                    <a:pt x="11" y="33"/>
                  </a:lnTo>
                  <a:lnTo>
                    <a:pt x="17" y="25"/>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 name="Freeform 16"/>
            <p:cNvSpPr>
              <a:spLocks noEditPoints="1" noChangeArrowheads="1"/>
            </p:cNvSpPr>
            <p:nvPr>
              <p:custDataLst>
                <p:tags r:id="rId26"/>
              </p:custDataLst>
            </p:nvPr>
          </p:nvSpPr>
          <p:spPr bwMode="auto">
            <a:xfrm>
              <a:off x="7348930" y="175499"/>
              <a:ext cx="1430888" cy="3204973"/>
            </a:xfrm>
            <a:custGeom>
              <a:avLst/>
              <a:gdLst>
                <a:gd name="T0" fmla="*/ 261 w 530"/>
                <a:gd name="T1" fmla="*/ 572 h 1187"/>
                <a:gd name="T2" fmla="*/ 254 w 530"/>
                <a:gd name="T3" fmla="*/ 576 h 1187"/>
                <a:gd name="T4" fmla="*/ 495 w 530"/>
                <a:gd name="T5" fmla="*/ 1125 h 1187"/>
                <a:gd name="T6" fmla="*/ 530 w 530"/>
                <a:gd name="T7" fmla="*/ 1187 h 1187"/>
                <a:gd name="T8" fmla="*/ 530 w 530"/>
                <a:gd name="T9" fmla="*/ 1184 h 1187"/>
                <a:gd name="T10" fmla="*/ 504 w 530"/>
                <a:gd name="T11" fmla="*/ 1124 h 1187"/>
                <a:gd name="T12" fmla="*/ 261 w 530"/>
                <a:gd name="T13" fmla="*/ 572 h 1187"/>
                <a:gd name="T14" fmla="*/ 219 w 530"/>
                <a:gd name="T15" fmla="*/ 476 h 1187"/>
                <a:gd name="T16" fmla="*/ 212 w 530"/>
                <a:gd name="T17" fmla="*/ 481 h 1187"/>
                <a:gd name="T18" fmla="*/ 251 w 530"/>
                <a:gd name="T19" fmla="*/ 569 h 1187"/>
                <a:gd name="T20" fmla="*/ 258 w 530"/>
                <a:gd name="T21" fmla="*/ 564 h 1187"/>
                <a:gd name="T22" fmla="*/ 219 w 530"/>
                <a:gd name="T23" fmla="*/ 476 h 1187"/>
                <a:gd name="T24" fmla="*/ 174 w 530"/>
                <a:gd name="T25" fmla="*/ 374 h 1187"/>
                <a:gd name="T26" fmla="*/ 167 w 530"/>
                <a:gd name="T27" fmla="*/ 379 h 1187"/>
                <a:gd name="T28" fmla="*/ 208 w 530"/>
                <a:gd name="T29" fmla="*/ 474 h 1187"/>
                <a:gd name="T30" fmla="*/ 215 w 530"/>
                <a:gd name="T31" fmla="*/ 469 h 1187"/>
                <a:gd name="T32" fmla="*/ 174 w 530"/>
                <a:gd name="T33" fmla="*/ 374 h 1187"/>
                <a:gd name="T34" fmla="*/ 125 w 530"/>
                <a:gd name="T35" fmla="*/ 263 h 1187"/>
                <a:gd name="T36" fmla="*/ 119 w 530"/>
                <a:gd name="T37" fmla="*/ 269 h 1187"/>
                <a:gd name="T38" fmla="*/ 164 w 530"/>
                <a:gd name="T39" fmla="*/ 372 h 1187"/>
                <a:gd name="T40" fmla="*/ 170 w 530"/>
                <a:gd name="T41" fmla="*/ 366 h 1187"/>
                <a:gd name="T42" fmla="*/ 125 w 530"/>
                <a:gd name="T43" fmla="*/ 263 h 1187"/>
                <a:gd name="T44" fmla="*/ 72 w 530"/>
                <a:gd name="T45" fmla="*/ 140 h 1187"/>
                <a:gd name="T46" fmla="*/ 65 w 530"/>
                <a:gd name="T47" fmla="*/ 147 h 1187"/>
                <a:gd name="T48" fmla="*/ 115 w 530"/>
                <a:gd name="T49" fmla="*/ 261 h 1187"/>
                <a:gd name="T50" fmla="*/ 122 w 530"/>
                <a:gd name="T51" fmla="*/ 255 h 1187"/>
                <a:gd name="T52" fmla="*/ 72 w 530"/>
                <a:gd name="T53" fmla="*/ 140 h 1187"/>
                <a:gd name="T54" fmla="*/ 10 w 530"/>
                <a:gd name="T55" fmla="*/ 1 h 1187"/>
                <a:gd name="T56" fmla="*/ 5 w 530"/>
                <a:gd name="T57" fmla="*/ 9 h 1187"/>
                <a:gd name="T58" fmla="*/ 62 w 530"/>
                <a:gd name="T59" fmla="*/ 139 h 1187"/>
                <a:gd name="T60" fmla="*/ 67 w 530"/>
                <a:gd name="T61" fmla="*/ 132 h 1187"/>
                <a:gd name="T62" fmla="*/ 10 w 530"/>
                <a:gd name="T63" fmla="*/ 1 h 1187"/>
                <a:gd name="T64" fmla="*/ 1 w 530"/>
                <a:gd name="T65" fmla="*/ 0 h 1187"/>
                <a:gd name="T66" fmla="*/ 0 w 530"/>
                <a:gd name="T67" fmla="*/ 0 h 1187"/>
                <a:gd name="T68" fmla="*/ 1 w 530"/>
                <a:gd name="T69"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0" h="1187">
                  <a:moveTo>
                    <a:pt x="261" y="572"/>
                  </a:moveTo>
                  <a:lnTo>
                    <a:pt x="254" y="576"/>
                  </a:lnTo>
                  <a:lnTo>
                    <a:pt x="495" y="1125"/>
                  </a:lnTo>
                  <a:lnTo>
                    <a:pt x="530" y="1187"/>
                  </a:lnTo>
                  <a:lnTo>
                    <a:pt x="530" y="1184"/>
                  </a:lnTo>
                  <a:lnTo>
                    <a:pt x="504" y="1124"/>
                  </a:lnTo>
                  <a:lnTo>
                    <a:pt x="261" y="572"/>
                  </a:lnTo>
                  <a:close/>
                  <a:moveTo>
                    <a:pt x="219" y="476"/>
                  </a:moveTo>
                  <a:lnTo>
                    <a:pt x="212" y="481"/>
                  </a:lnTo>
                  <a:lnTo>
                    <a:pt x="251" y="569"/>
                  </a:lnTo>
                  <a:lnTo>
                    <a:pt x="258" y="564"/>
                  </a:lnTo>
                  <a:lnTo>
                    <a:pt x="219" y="476"/>
                  </a:lnTo>
                  <a:close/>
                  <a:moveTo>
                    <a:pt x="174" y="374"/>
                  </a:moveTo>
                  <a:lnTo>
                    <a:pt x="167" y="379"/>
                  </a:lnTo>
                  <a:lnTo>
                    <a:pt x="208" y="474"/>
                  </a:lnTo>
                  <a:lnTo>
                    <a:pt x="215" y="469"/>
                  </a:lnTo>
                  <a:lnTo>
                    <a:pt x="174" y="374"/>
                  </a:lnTo>
                  <a:close/>
                  <a:moveTo>
                    <a:pt x="125" y="263"/>
                  </a:moveTo>
                  <a:lnTo>
                    <a:pt x="119" y="269"/>
                  </a:lnTo>
                  <a:lnTo>
                    <a:pt x="164" y="372"/>
                  </a:lnTo>
                  <a:lnTo>
                    <a:pt x="170" y="366"/>
                  </a:lnTo>
                  <a:lnTo>
                    <a:pt x="125" y="263"/>
                  </a:lnTo>
                  <a:close/>
                  <a:moveTo>
                    <a:pt x="72" y="140"/>
                  </a:moveTo>
                  <a:lnTo>
                    <a:pt x="65" y="147"/>
                  </a:lnTo>
                  <a:lnTo>
                    <a:pt x="115" y="261"/>
                  </a:lnTo>
                  <a:lnTo>
                    <a:pt x="122" y="255"/>
                  </a:lnTo>
                  <a:lnTo>
                    <a:pt x="72" y="140"/>
                  </a:lnTo>
                  <a:close/>
                  <a:moveTo>
                    <a:pt x="10" y="1"/>
                  </a:moveTo>
                  <a:lnTo>
                    <a:pt x="5" y="9"/>
                  </a:lnTo>
                  <a:lnTo>
                    <a:pt x="62" y="139"/>
                  </a:lnTo>
                  <a:lnTo>
                    <a:pt x="67" y="132"/>
                  </a:lnTo>
                  <a:lnTo>
                    <a:pt x="10" y="1"/>
                  </a:lnTo>
                  <a:close/>
                  <a:moveTo>
                    <a:pt x="1" y="0"/>
                  </a:moveTo>
                  <a:lnTo>
                    <a:pt x="0" y="0"/>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 name="Freeform 17"/>
            <p:cNvSpPr>
              <a:spLocks noEditPoints="1" noChangeArrowheads="1"/>
            </p:cNvSpPr>
            <p:nvPr>
              <p:custDataLst>
                <p:tags r:id="rId27"/>
              </p:custDataLst>
            </p:nvPr>
          </p:nvSpPr>
          <p:spPr bwMode="auto">
            <a:xfrm>
              <a:off x="7348930" y="175499"/>
              <a:ext cx="1430888" cy="3204973"/>
            </a:xfrm>
            <a:custGeom>
              <a:avLst/>
              <a:gdLst>
                <a:gd name="T0" fmla="*/ 261 w 530"/>
                <a:gd name="T1" fmla="*/ 572 h 1187"/>
                <a:gd name="T2" fmla="*/ 254 w 530"/>
                <a:gd name="T3" fmla="*/ 576 h 1187"/>
                <a:gd name="T4" fmla="*/ 495 w 530"/>
                <a:gd name="T5" fmla="*/ 1125 h 1187"/>
                <a:gd name="T6" fmla="*/ 530 w 530"/>
                <a:gd name="T7" fmla="*/ 1187 h 1187"/>
                <a:gd name="T8" fmla="*/ 530 w 530"/>
                <a:gd name="T9" fmla="*/ 1184 h 1187"/>
                <a:gd name="T10" fmla="*/ 504 w 530"/>
                <a:gd name="T11" fmla="*/ 1124 h 1187"/>
                <a:gd name="T12" fmla="*/ 261 w 530"/>
                <a:gd name="T13" fmla="*/ 572 h 1187"/>
                <a:gd name="T14" fmla="*/ 219 w 530"/>
                <a:gd name="T15" fmla="*/ 476 h 1187"/>
                <a:gd name="T16" fmla="*/ 212 w 530"/>
                <a:gd name="T17" fmla="*/ 481 h 1187"/>
                <a:gd name="T18" fmla="*/ 251 w 530"/>
                <a:gd name="T19" fmla="*/ 569 h 1187"/>
                <a:gd name="T20" fmla="*/ 258 w 530"/>
                <a:gd name="T21" fmla="*/ 564 h 1187"/>
                <a:gd name="T22" fmla="*/ 219 w 530"/>
                <a:gd name="T23" fmla="*/ 476 h 1187"/>
                <a:gd name="T24" fmla="*/ 174 w 530"/>
                <a:gd name="T25" fmla="*/ 374 h 1187"/>
                <a:gd name="T26" fmla="*/ 167 w 530"/>
                <a:gd name="T27" fmla="*/ 379 h 1187"/>
                <a:gd name="T28" fmla="*/ 208 w 530"/>
                <a:gd name="T29" fmla="*/ 474 h 1187"/>
                <a:gd name="T30" fmla="*/ 215 w 530"/>
                <a:gd name="T31" fmla="*/ 469 h 1187"/>
                <a:gd name="T32" fmla="*/ 174 w 530"/>
                <a:gd name="T33" fmla="*/ 374 h 1187"/>
                <a:gd name="T34" fmla="*/ 125 w 530"/>
                <a:gd name="T35" fmla="*/ 263 h 1187"/>
                <a:gd name="T36" fmla="*/ 119 w 530"/>
                <a:gd name="T37" fmla="*/ 269 h 1187"/>
                <a:gd name="T38" fmla="*/ 164 w 530"/>
                <a:gd name="T39" fmla="*/ 372 h 1187"/>
                <a:gd name="T40" fmla="*/ 170 w 530"/>
                <a:gd name="T41" fmla="*/ 366 h 1187"/>
                <a:gd name="T42" fmla="*/ 125 w 530"/>
                <a:gd name="T43" fmla="*/ 263 h 1187"/>
                <a:gd name="T44" fmla="*/ 72 w 530"/>
                <a:gd name="T45" fmla="*/ 140 h 1187"/>
                <a:gd name="T46" fmla="*/ 65 w 530"/>
                <a:gd name="T47" fmla="*/ 147 h 1187"/>
                <a:gd name="T48" fmla="*/ 115 w 530"/>
                <a:gd name="T49" fmla="*/ 261 h 1187"/>
                <a:gd name="T50" fmla="*/ 122 w 530"/>
                <a:gd name="T51" fmla="*/ 255 h 1187"/>
                <a:gd name="T52" fmla="*/ 72 w 530"/>
                <a:gd name="T53" fmla="*/ 140 h 1187"/>
                <a:gd name="T54" fmla="*/ 10 w 530"/>
                <a:gd name="T55" fmla="*/ 1 h 1187"/>
                <a:gd name="T56" fmla="*/ 5 w 530"/>
                <a:gd name="T57" fmla="*/ 9 h 1187"/>
                <a:gd name="T58" fmla="*/ 62 w 530"/>
                <a:gd name="T59" fmla="*/ 139 h 1187"/>
                <a:gd name="T60" fmla="*/ 67 w 530"/>
                <a:gd name="T61" fmla="*/ 132 h 1187"/>
                <a:gd name="T62" fmla="*/ 10 w 530"/>
                <a:gd name="T63" fmla="*/ 1 h 1187"/>
                <a:gd name="T64" fmla="*/ 1 w 530"/>
                <a:gd name="T65" fmla="*/ 0 h 1187"/>
                <a:gd name="T66" fmla="*/ 0 w 530"/>
                <a:gd name="T67" fmla="*/ 0 h 1187"/>
                <a:gd name="T68" fmla="*/ 1 w 530"/>
                <a:gd name="T69"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0" h="1187">
                  <a:moveTo>
                    <a:pt x="261" y="572"/>
                  </a:moveTo>
                  <a:lnTo>
                    <a:pt x="254" y="576"/>
                  </a:lnTo>
                  <a:lnTo>
                    <a:pt x="495" y="1125"/>
                  </a:lnTo>
                  <a:lnTo>
                    <a:pt x="530" y="1187"/>
                  </a:lnTo>
                  <a:lnTo>
                    <a:pt x="530" y="1184"/>
                  </a:lnTo>
                  <a:lnTo>
                    <a:pt x="504" y="1124"/>
                  </a:lnTo>
                  <a:lnTo>
                    <a:pt x="261" y="572"/>
                  </a:lnTo>
                  <a:moveTo>
                    <a:pt x="219" y="476"/>
                  </a:moveTo>
                  <a:lnTo>
                    <a:pt x="212" y="481"/>
                  </a:lnTo>
                  <a:lnTo>
                    <a:pt x="251" y="569"/>
                  </a:lnTo>
                  <a:lnTo>
                    <a:pt x="258" y="564"/>
                  </a:lnTo>
                  <a:lnTo>
                    <a:pt x="219" y="476"/>
                  </a:lnTo>
                  <a:moveTo>
                    <a:pt x="174" y="374"/>
                  </a:moveTo>
                  <a:lnTo>
                    <a:pt x="167" y="379"/>
                  </a:lnTo>
                  <a:lnTo>
                    <a:pt x="208" y="474"/>
                  </a:lnTo>
                  <a:lnTo>
                    <a:pt x="215" y="469"/>
                  </a:lnTo>
                  <a:lnTo>
                    <a:pt x="174" y="374"/>
                  </a:lnTo>
                  <a:moveTo>
                    <a:pt x="125" y="263"/>
                  </a:moveTo>
                  <a:lnTo>
                    <a:pt x="119" y="269"/>
                  </a:lnTo>
                  <a:lnTo>
                    <a:pt x="164" y="372"/>
                  </a:lnTo>
                  <a:lnTo>
                    <a:pt x="170" y="366"/>
                  </a:lnTo>
                  <a:lnTo>
                    <a:pt x="125" y="263"/>
                  </a:lnTo>
                  <a:moveTo>
                    <a:pt x="72" y="140"/>
                  </a:moveTo>
                  <a:lnTo>
                    <a:pt x="65" y="147"/>
                  </a:lnTo>
                  <a:lnTo>
                    <a:pt x="115" y="261"/>
                  </a:lnTo>
                  <a:lnTo>
                    <a:pt x="122" y="255"/>
                  </a:lnTo>
                  <a:lnTo>
                    <a:pt x="72" y="140"/>
                  </a:lnTo>
                  <a:moveTo>
                    <a:pt x="10" y="1"/>
                  </a:moveTo>
                  <a:lnTo>
                    <a:pt x="5" y="9"/>
                  </a:lnTo>
                  <a:lnTo>
                    <a:pt x="62" y="139"/>
                  </a:lnTo>
                  <a:lnTo>
                    <a:pt x="67" y="132"/>
                  </a:lnTo>
                  <a:lnTo>
                    <a:pt x="10" y="1"/>
                  </a:lnTo>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 name="Freeform 18"/>
            <p:cNvSpPr>
              <a:spLocks noEditPoints="1" noChangeArrowheads="1"/>
            </p:cNvSpPr>
            <p:nvPr>
              <p:custDataLst>
                <p:tags r:id="rId28"/>
              </p:custDataLst>
            </p:nvPr>
          </p:nvSpPr>
          <p:spPr bwMode="auto">
            <a:xfrm>
              <a:off x="6950358" y="175499"/>
              <a:ext cx="1829460" cy="3210942"/>
            </a:xfrm>
            <a:custGeom>
              <a:avLst/>
              <a:gdLst>
                <a:gd name="T0" fmla="*/ 351 w 678"/>
                <a:gd name="T1" fmla="*/ 607 h 1189"/>
                <a:gd name="T2" fmla="*/ 344 w 678"/>
                <a:gd name="T3" fmla="*/ 611 h 1189"/>
                <a:gd name="T4" fmla="*/ 634 w 678"/>
                <a:gd name="T5" fmla="*/ 1127 h 1189"/>
                <a:gd name="T6" fmla="*/ 678 w 678"/>
                <a:gd name="T7" fmla="*/ 1189 h 1189"/>
                <a:gd name="T8" fmla="*/ 678 w 678"/>
                <a:gd name="T9" fmla="*/ 1187 h 1189"/>
                <a:gd name="T10" fmla="*/ 643 w 678"/>
                <a:gd name="T11" fmla="*/ 1125 h 1189"/>
                <a:gd name="T12" fmla="*/ 351 w 678"/>
                <a:gd name="T13" fmla="*/ 607 h 1189"/>
                <a:gd name="T14" fmla="*/ 303 w 678"/>
                <a:gd name="T15" fmla="*/ 521 h 1189"/>
                <a:gd name="T16" fmla="*/ 296 w 678"/>
                <a:gd name="T17" fmla="*/ 526 h 1189"/>
                <a:gd name="T18" fmla="*/ 339 w 678"/>
                <a:gd name="T19" fmla="*/ 603 h 1189"/>
                <a:gd name="T20" fmla="*/ 346 w 678"/>
                <a:gd name="T21" fmla="*/ 599 h 1189"/>
                <a:gd name="T22" fmla="*/ 303 w 678"/>
                <a:gd name="T23" fmla="*/ 521 h 1189"/>
                <a:gd name="T24" fmla="*/ 253 w 678"/>
                <a:gd name="T25" fmla="*/ 431 h 1189"/>
                <a:gd name="T26" fmla="*/ 246 w 678"/>
                <a:gd name="T27" fmla="*/ 437 h 1189"/>
                <a:gd name="T28" fmla="*/ 292 w 678"/>
                <a:gd name="T29" fmla="*/ 519 h 1189"/>
                <a:gd name="T30" fmla="*/ 299 w 678"/>
                <a:gd name="T31" fmla="*/ 514 h 1189"/>
                <a:gd name="T32" fmla="*/ 253 w 678"/>
                <a:gd name="T33" fmla="*/ 431 h 1189"/>
                <a:gd name="T34" fmla="*/ 199 w 678"/>
                <a:gd name="T35" fmla="*/ 336 h 1189"/>
                <a:gd name="T36" fmla="*/ 193 w 678"/>
                <a:gd name="T37" fmla="*/ 343 h 1189"/>
                <a:gd name="T38" fmla="*/ 241 w 678"/>
                <a:gd name="T39" fmla="*/ 429 h 1189"/>
                <a:gd name="T40" fmla="*/ 249 w 678"/>
                <a:gd name="T41" fmla="*/ 424 h 1189"/>
                <a:gd name="T42" fmla="*/ 199 w 678"/>
                <a:gd name="T43" fmla="*/ 336 h 1189"/>
                <a:gd name="T44" fmla="*/ 141 w 678"/>
                <a:gd name="T45" fmla="*/ 233 h 1189"/>
                <a:gd name="T46" fmla="*/ 135 w 678"/>
                <a:gd name="T47" fmla="*/ 240 h 1189"/>
                <a:gd name="T48" fmla="*/ 189 w 678"/>
                <a:gd name="T49" fmla="*/ 335 h 1189"/>
                <a:gd name="T50" fmla="*/ 195 w 678"/>
                <a:gd name="T51" fmla="*/ 329 h 1189"/>
                <a:gd name="T52" fmla="*/ 141 w 678"/>
                <a:gd name="T53" fmla="*/ 233 h 1189"/>
                <a:gd name="T54" fmla="*/ 77 w 678"/>
                <a:gd name="T55" fmla="*/ 119 h 1189"/>
                <a:gd name="T56" fmla="*/ 71 w 678"/>
                <a:gd name="T57" fmla="*/ 127 h 1189"/>
                <a:gd name="T58" fmla="*/ 131 w 678"/>
                <a:gd name="T59" fmla="*/ 232 h 1189"/>
                <a:gd name="T60" fmla="*/ 136 w 678"/>
                <a:gd name="T61" fmla="*/ 225 h 1189"/>
                <a:gd name="T62" fmla="*/ 77 w 678"/>
                <a:gd name="T63" fmla="*/ 119 h 1189"/>
                <a:gd name="T64" fmla="*/ 10 w 678"/>
                <a:gd name="T65" fmla="*/ 0 h 1189"/>
                <a:gd name="T66" fmla="*/ 0 w 678"/>
                <a:gd name="T67" fmla="*/ 0 h 1189"/>
                <a:gd name="T68" fmla="*/ 67 w 678"/>
                <a:gd name="T69" fmla="*/ 118 h 1189"/>
                <a:gd name="T70" fmla="*/ 72 w 678"/>
                <a:gd name="T71" fmla="*/ 110 h 1189"/>
                <a:gd name="T72" fmla="*/ 10 w 678"/>
                <a:gd name="T7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189">
                  <a:moveTo>
                    <a:pt x="351" y="607"/>
                  </a:moveTo>
                  <a:lnTo>
                    <a:pt x="344" y="611"/>
                  </a:lnTo>
                  <a:lnTo>
                    <a:pt x="634" y="1127"/>
                  </a:lnTo>
                  <a:lnTo>
                    <a:pt x="678" y="1189"/>
                  </a:lnTo>
                  <a:lnTo>
                    <a:pt x="678" y="1187"/>
                  </a:lnTo>
                  <a:lnTo>
                    <a:pt x="643" y="1125"/>
                  </a:lnTo>
                  <a:lnTo>
                    <a:pt x="351" y="607"/>
                  </a:lnTo>
                  <a:close/>
                  <a:moveTo>
                    <a:pt x="303" y="521"/>
                  </a:moveTo>
                  <a:lnTo>
                    <a:pt x="296" y="526"/>
                  </a:lnTo>
                  <a:lnTo>
                    <a:pt x="339" y="603"/>
                  </a:lnTo>
                  <a:lnTo>
                    <a:pt x="346" y="599"/>
                  </a:lnTo>
                  <a:lnTo>
                    <a:pt x="303" y="521"/>
                  </a:lnTo>
                  <a:close/>
                  <a:moveTo>
                    <a:pt x="253" y="431"/>
                  </a:moveTo>
                  <a:lnTo>
                    <a:pt x="246" y="437"/>
                  </a:lnTo>
                  <a:lnTo>
                    <a:pt x="292" y="519"/>
                  </a:lnTo>
                  <a:lnTo>
                    <a:pt x="299" y="514"/>
                  </a:lnTo>
                  <a:lnTo>
                    <a:pt x="253" y="431"/>
                  </a:lnTo>
                  <a:close/>
                  <a:moveTo>
                    <a:pt x="199" y="336"/>
                  </a:moveTo>
                  <a:lnTo>
                    <a:pt x="193" y="343"/>
                  </a:lnTo>
                  <a:lnTo>
                    <a:pt x="241" y="429"/>
                  </a:lnTo>
                  <a:lnTo>
                    <a:pt x="249" y="424"/>
                  </a:lnTo>
                  <a:lnTo>
                    <a:pt x="199" y="336"/>
                  </a:lnTo>
                  <a:close/>
                  <a:moveTo>
                    <a:pt x="141" y="233"/>
                  </a:moveTo>
                  <a:lnTo>
                    <a:pt x="135" y="240"/>
                  </a:lnTo>
                  <a:lnTo>
                    <a:pt x="189" y="335"/>
                  </a:lnTo>
                  <a:lnTo>
                    <a:pt x="195" y="329"/>
                  </a:lnTo>
                  <a:lnTo>
                    <a:pt x="141" y="233"/>
                  </a:lnTo>
                  <a:close/>
                  <a:moveTo>
                    <a:pt x="77" y="119"/>
                  </a:moveTo>
                  <a:lnTo>
                    <a:pt x="71" y="127"/>
                  </a:lnTo>
                  <a:lnTo>
                    <a:pt x="131" y="232"/>
                  </a:lnTo>
                  <a:lnTo>
                    <a:pt x="136" y="225"/>
                  </a:lnTo>
                  <a:lnTo>
                    <a:pt x="77" y="119"/>
                  </a:lnTo>
                  <a:close/>
                  <a:moveTo>
                    <a:pt x="10" y="0"/>
                  </a:moveTo>
                  <a:lnTo>
                    <a:pt x="0" y="0"/>
                  </a:lnTo>
                  <a:lnTo>
                    <a:pt x="67" y="118"/>
                  </a:lnTo>
                  <a:lnTo>
                    <a:pt x="72" y="110"/>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 name="Freeform 19"/>
            <p:cNvSpPr>
              <a:spLocks noEditPoints="1" noChangeArrowheads="1"/>
            </p:cNvSpPr>
            <p:nvPr>
              <p:custDataLst>
                <p:tags r:id="rId29"/>
              </p:custDataLst>
            </p:nvPr>
          </p:nvSpPr>
          <p:spPr bwMode="auto">
            <a:xfrm>
              <a:off x="6950358" y="175499"/>
              <a:ext cx="1829460" cy="3210942"/>
            </a:xfrm>
            <a:custGeom>
              <a:avLst/>
              <a:gdLst>
                <a:gd name="T0" fmla="*/ 351 w 678"/>
                <a:gd name="T1" fmla="*/ 607 h 1189"/>
                <a:gd name="T2" fmla="*/ 344 w 678"/>
                <a:gd name="T3" fmla="*/ 611 h 1189"/>
                <a:gd name="T4" fmla="*/ 634 w 678"/>
                <a:gd name="T5" fmla="*/ 1127 h 1189"/>
                <a:gd name="T6" fmla="*/ 678 w 678"/>
                <a:gd name="T7" fmla="*/ 1189 h 1189"/>
                <a:gd name="T8" fmla="*/ 678 w 678"/>
                <a:gd name="T9" fmla="*/ 1187 h 1189"/>
                <a:gd name="T10" fmla="*/ 643 w 678"/>
                <a:gd name="T11" fmla="*/ 1125 h 1189"/>
                <a:gd name="T12" fmla="*/ 351 w 678"/>
                <a:gd name="T13" fmla="*/ 607 h 1189"/>
                <a:gd name="T14" fmla="*/ 303 w 678"/>
                <a:gd name="T15" fmla="*/ 521 h 1189"/>
                <a:gd name="T16" fmla="*/ 296 w 678"/>
                <a:gd name="T17" fmla="*/ 526 h 1189"/>
                <a:gd name="T18" fmla="*/ 339 w 678"/>
                <a:gd name="T19" fmla="*/ 603 h 1189"/>
                <a:gd name="T20" fmla="*/ 346 w 678"/>
                <a:gd name="T21" fmla="*/ 599 h 1189"/>
                <a:gd name="T22" fmla="*/ 303 w 678"/>
                <a:gd name="T23" fmla="*/ 521 h 1189"/>
                <a:gd name="T24" fmla="*/ 253 w 678"/>
                <a:gd name="T25" fmla="*/ 431 h 1189"/>
                <a:gd name="T26" fmla="*/ 246 w 678"/>
                <a:gd name="T27" fmla="*/ 437 h 1189"/>
                <a:gd name="T28" fmla="*/ 292 w 678"/>
                <a:gd name="T29" fmla="*/ 519 h 1189"/>
                <a:gd name="T30" fmla="*/ 299 w 678"/>
                <a:gd name="T31" fmla="*/ 514 h 1189"/>
                <a:gd name="T32" fmla="*/ 253 w 678"/>
                <a:gd name="T33" fmla="*/ 431 h 1189"/>
                <a:gd name="T34" fmla="*/ 199 w 678"/>
                <a:gd name="T35" fmla="*/ 336 h 1189"/>
                <a:gd name="T36" fmla="*/ 193 w 678"/>
                <a:gd name="T37" fmla="*/ 343 h 1189"/>
                <a:gd name="T38" fmla="*/ 241 w 678"/>
                <a:gd name="T39" fmla="*/ 429 h 1189"/>
                <a:gd name="T40" fmla="*/ 249 w 678"/>
                <a:gd name="T41" fmla="*/ 424 h 1189"/>
                <a:gd name="T42" fmla="*/ 199 w 678"/>
                <a:gd name="T43" fmla="*/ 336 h 1189"/>
                <a:gd name="T44" fmla="*/ 141 w 678"/>
                <a:gd name="T45" fmla="*/ 233 h 1189"/>
                <a:gd name="T46" fmla="*/ 135 w 678"/>
                <a:gd name="T47" fmla="*/ 240 h 1189"/>
                <a:gd name="T48" fmla="*/ 189 w 678"/>
                <a:gd name="T49" fmla="*/ 335 h 1189"/>
                <a:gd name="T50" fmla="*/ 195 w 678"/>
                <a:gd name="T51" fmla="*/ 329 h 1189"/>
                <a:gd name="T52" fmla="*/ 141 w 678"/>
                <a:gd name="T53" fmla="*/ 233 h 1189"/>
                <a:gd name="T54" fmla="*/ 77 w 678"/>
                <a:gd name="T55" fmla="*/ 119 h 1189"/>
                <a:gd name="T56" fmla="*/ 71 w 678"/>
                <a:gd name="T57" fmla="*/ 127 h 1189"/>
                <a:gd name="T58" fmla="*/ 131 w 678"/>
                <a:gd name="T59" fmla="*/ 232 h 1189"/>
                <a:gd name="T60" fmla="*/ 136 w 678"/>
                <a:gd name="T61" fmla="*/ 225 h 1189"/>
                <a:gd name="T62" fmla="*/ 77 w 678"/>
                <a:gd name="T63" fmla="*/ 119 h 1189"/>
                <a:gd name="T64" fmla="*/ 10 w 678"/>
                <a:gd name="T65" fmla="*/ 0 h 1189"/>
                <a:gd name="T66" fmla="*/ 0 w 678"/>
                <a:gd name="T67" fmla="*/ 0 h 1189"/>
                <a:gd name="T68" fmla="*/ 67 w 678"/>
                <a:gd name="T69" fmla="*/ 118 h 1189"/>
                <a:gd name="T70" fmla="*/ 72 w 678"/>
                <a:gd name="T71" fmla="*/ 110 h 1189"/>
                <a:gd name="T72" fmla="*/ 10 w 678"/>
                <a:gd name="T73"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189">
                  <a:moveTo>
                    <a:pt x="351" y="607"/>
                  </a:moveTo>
                  <a:lnTo>
                    <a:pt x="344" y="611"/>
                  </a:lnTo>
                  <a:lnTo>
                    <a:pt x="634" y="1127"/>
                  </a:lnTo>
                  <a:lnTo>
                    <a:pt x="678" y="1189"/>
                  </a:lnTo>
                  <a:lnTo>
                    <a:pt x="678" y="1187"/>
                  </a:lnTo>
                  <a:lnTo>
                    <a:pt x="643" y="1125"/>
                  </a:lnTo>
                  <a:lnTo>
                    <a:pt x="351" y="607"/>
                  </a:lnTo>
                  <a:moveTo>
                    <a:pt x="303" y="521"/>
                  </a:moveTo>
                  <a:lnTo>
                    <a:pt x="296" y="526"/>
                  </a:lnTo>
                  <a:lnTo>
                    <a:pt x="339" y="603"/>
                  </a:lnTo>
                  <a:lnTo>
                    <a:pt x="346" y="599"/>
                  </a:lnTo>
                  <a:lnTo>
                    <a:pt x="303" y="521"/>
                  </a:lnTo>
                  <a:moveTo>
                    <a:pt x="253" y="431"/>
                  </a:moveTo>
                  <a:lnTo>
                    <a:pt x="246" y="437"/>
                  </a:lnTo>
                  <a:lnTo>
                    <a:pt x="292" y="519"/>
                  </a:lnTo>
                  <a:lnTo>
                    <a:pt x="299" y="514"/>
                  </a:lnTo>
                  <a:lnTo>
                    <a:pt x="253" y="431"/>
                  </a:lnTo>
                  <a:moveTo>
                    <a:pt x="199" y="336"/>
                  </a:moveTo>
                  <a:lnTo>
                    <a:pt x="193" y="343"/>
                  </a:lnTo>
                  <a:lnTo>
                    <a:pt x="241" y="429"/>
                  </a:lnTo>
                  <a:lnTo>
                    <a:pt x="249" y="424"/>
                  </a:lnTo>
                  <a:lnTo>
                    <a:pt x="199" y="336"/>
                  </a:lnTo>
                  <a:moveTo>
                    <a:pt x="141" y="233"/>
                  </a:moveTo>
                  <a:lnTo>
                    <a:pt x="135" y="240"/>
                  </a:lnTo>
                  <a:lnTo>
                    <a:pt x="189" y="335"/>
                  </a:lnTo>
                  <a:lnTo>
                    <a:pt x="195" y="329"/>
                  </a:lnTo>
                  <a:lnTo>
                    <a:pt x="141" y="233"/>
                  </a:lnTo>
                  <a:moveTo>
                    <a:pt x="77" y="119"/>
                  </a:moveTo>
                  <a:lnTo>
                    <a:pt x="71" y="127"/>
                  </a:lnTo>
                  <a:lnTo>
                    <a:pt x="131" y="232"/>
                  </a:lnTo>
                  <a:lnTo>
                    <a:pt x="136" y="225"/>
                  </a:lnTo>
                  <a:lnTo>
                    <a:pt x="77" y="119"/>
                  </a:lnTo>
                  <a:moveTo>
                    <a:pt x="10" y="0"/>
                  </a:moveTo>
                  <a:lnTo>
                    <a:pt x="0" y="0"/>
                  </a:lnTo>
                  <a:lnTo>
                    <a:pt x="67" y="118"/>
                  </a:lnTo>
                  <a:lnTo>
                    <a:pt x="72" y="11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 name="Freeform 20"/>
            <p:cNvSpPr>
              <a:spLocks noEditPoints="1" noChangeArrowheads="1"/>
            </p:cNvSpPr>
            <p:nvPr>
              <p:custDataLst>
                <p:tags r:id="rId30"/>
              </p:custDataLst>
            </p:nvPr>
          </p:nvSpPr>
          <p:spPr bwMode="auto">
            <a:xfrm>
              <a:off x="6512082" y="175499"/>
              <a:ext cx="2267736" cy="3215418"/>
            </a:xfrm>
            <a:custGeom>
              <a:avLst/>
              <a:gdLst>
                <a:gd name="T0" fmla="*/ 456 w 840"/>
                <a:gd name="T1" fmla="*/ 639 h 1191"/>
                <a:gd name="T2" fmla="*/ 449 w 840"/>
                <a:gd name="T3" fmla="*/ 643 h 1191"/>
                <a:gd name="T4" fmla="*/ 788 w 840"/>
                <a:gd name="T5" fmla="*/ 1130 h 1191"/>
                <a:gd name="T6" fmla="*/ 840 w 840"/>
                <a:gd name="T7" fmla="*/ 1191 h 1191"/>
                <a:gd name="T8" fmla="*/ 840 w 840"/>
                <a:gd name="T9" fmla="*/ 1189 h 1191"/>
                <a:gd name="T10" fmla="*/ 796 w 840"/>
                <a:gd name="T11" fmla="*/ 1127 h 1191"/>
                <a:gd name="T12" fmla="*/ 456 w 840"/>
                <a:gd name="T13" fmla="*/ 639 h 1191"/>
                <a:gd name="T14" fmla="*/ 403 w 840"/>
                <a:gd name="T15" fmla="*/ 564 h 1191"/>
                <a:gd name="T16" fmla="*/ 396 w 840"/>
                <a:gd name="T17" fmla="*/ 569 h 1191"/>
                <a:gd name="T18" fmla="*/ 444 w 840"/>
                <a:gd name="T19" fmla="*/ 636 h 1191"/>
                <a:gd name="T20" fmla="*/ 451 w 840"/>
                <a:gd name="T21" fmla="*/ 632 h 1191"/>
                <a:gd name="T22" fmla="*/ 403 w 840"/>
                <a:gd name="T23" fmla="*/ 564 h 1191"/>
                <a:gd name="T24" fmla="*/ 349 w 840"/>
                <a:gd name="T25" fmla="*/ 486 h 1191"/>
                <a:gd name="T26" fmla="*/ 343 w 840"/>
                <a:gd name="T27" fmla="*/ 491 h 1191"/>
                <a:gd name="T28" fmla="*/ 391 w 840"/>
                <a:gd name="T29" fmla="*/ 562 h 1191"/>
                <a:gd name="T30" fmla="*/ 399 w 840"/>
                <a:gd name="T31" fmla="*/ 557 h 1191"/>
                <a:gd name="T32" fmla="*/ 349 w 840"/>
                <a:gd name="T33" fmla="*/ 486 h 1191"/>
                <a:gd name="T34" fmla="*/ 292 w 840"/>
                <a:gd name="T35" fmla="*/ 404 h 1191"/>
                <a:gd name="T36" fmla="*/ 286 w 840"/>
                <a:gd name="T37" fmla="*/ 410 h 1191"/>
                <a:gd name="T38" fmla="*/ 338 w 840"/>
                <a:gd name="T39" fmla="*/ 484 h 1191"/>
                <a:gd name="T40" fmla="*/ 344 w 840"/>
                <a:gd name="T41" fmla="*/ 479 h 1191"/>
                <a:gd name="T42" fmla="*/ 292 w 840"/>
                <a:gd name="T43" fmla="*/ 404 h 1191"/>
                <a:gd name="T44" fmla="*/ 231 w 840"/>
                <a:gd name="T45" fmla="*/ 317 h 1191"/>
                <a:gd name="T46" fmla="*/ 226 w 840"/>
                <a:gd name="T47" fmla="*/ 324 h 1191"/>
                <a:gd name="T48" fmla="*/ 282 w 840"/>
                <a:gd name="T49" fmla="*/ 403 h 1191"/>
                <a:gd name="T50" fmla="*/ 287 w 840"/>
                <a:gd name="T51" fmla="*/ 397 h 1191"/>
                <a:gd name="T52" fmla="*/ 231 w 840"/>
                <a:gd name="T53" fmla="*/ 317 h 1191"/>
                <a:gd name="T54" fmla="*/ 166 w 840"/>
                <a:gd name="T55" fmla="*/ 222 h 1191"/>
                <a:gd name="T56" fmla="*/ 161 w 840"/>
                <a:gd name="T57" fmla="*/ 230 h 1191"/>
                <a:gd name="T58" fmla="*/ 221 w 840"/>
                <a:gd name="T59" fmla="*/ 317 h 1191"/>
                <a:gd name="T60" fmla="*/ 227 w 840"/>
                <a:gd name="T61" fmla="*/ 310 h 1191"/>
                <a:gd name="T62" fmla="*/ 166 w 840"/>
                <a:gd name="T63" fmla="*/ 222 h 1191"/>
                <a:gd name="T64" fmla="*/ 93 w 840"/>
                <a:gd name="T65" fmla="*/ 118 h 1191"/>
                <a:gd name="T66" fmla="*/ 88 w 840"/>
                <a:gd name="T67" fmla="*/ 127 h 1191"/>
                <a:gd name="T68" fmla="*/ 155 w 840"/>
                <a:gd name="T69" fmla="*/ 222 h 1191"/>
                <a:gd name="T70" fmla="*/ 161 w 840"/>
                <a:gd name="T71" fmla="*/ 215 h 1191"/>
                <a:gd name="T72" fmla="*/ 93 w 840"/>
                <a:gd name="T73" fmla="*/ 118 h 1191"/>
                <a:gd name="T74" fmla="*/ 11 w 840"/>
                <a:gd name="T75" fmla="*/ 1 h 1191"/>
                <a:gd name="T76" fmla="*/ 7 w 840"/>
                <a:gd name="T77" fmla="*/ 9 h 1191"/>
                <a:gd name="T78" fmla="*/ 83 w 840"/>
                <a:gd name="T79" fmla="*/ 119 h 1191"/>
                <a:gd name="T80" fmla="*/ 88 w 840"/>
                <a:gd name="T81" fmla="*/ 110 h 1191"/>
                <a:gd name="T82" fmla="*/ 11 w 840"/>
                <a:gd name="T83" fmla="*/ 1 h 1191"/>
                <a:gd name="T84" fmla="*/ 2 w 840"/>
                <a:gd name="T85" fmla="*/ 0 h 1191"/>
                <a:gd name="T86" fmla="*/ 0 w 840"/>
                <a:gd name="T87" fmla="*/ 0 h 1191"/>
                <a:gd name="T88" fmla="*/ 2 w 840"/>
                <a:gd name="T89" fmla="*/ 1 h 1191"/>
                <a:gd name="T90" fmla="*/ 2 w 840"/>
                <a:gd name="T91"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1191">
                  <a:moveTo>
                    <a:pt x="456" y="639"/>
                  </a:moveTo>
                  <a:lnTo>
                    <a:pt x="449" y="643"/>
                  </a:lnTo>
                  <a:lnTo>
                    <a:pt x="788" y="1130"/>
                  </a:lnTo>
                  <a:lnTo>
                    <a:pt x="840" y="1191"/>
                  </a:lnTo>
                  <a:lnTo>
                    <a:pt x="840" y="1189"/>
                  </a:lnTo>
                  <a:lnTo>
                    <a:pt x="796" y="1127"/>
                  </a:lnTo>
                  <a:lnTo>
                    <a:pt x="456" y="639"/>
                  </a:lnTo>
                  <a:close/>
                  <a:moveTo>
                    <a:pt x="403" y="564"/>
                  </a:moveTo>
                  <a:lnTo>
                    <a:pt x="396" y="569"/>
                  </a:lnTo>
                  <a:lnTo>
                    <a:pt x="444" y="636"/>
                  </a:lnTo>
                  <a:lnTo>
                    <a:pt x="451" y="632"/>
                  </a:lnTo>
                  <a:lnTo>
                    <a:pt x="403" y="564"/>
                  </a:lnTo>
                  <a:close/>
                  <a:moveTo>
                    <a:pt x="349" y="486"/>
                  </a:moveTo>
                  <a:lnTo>
                    <a:pt x="343" y="491"/>
                  </a:lnTo>
                  <a:lnTo>
                    <a:pt x="391" y="562"/>
                  </a:lnTo>
                  <a:lnTo>
                    <a:pt x="399" y="557"/>
                  </a:lnTo>
                  <a:lnTo>
                    <a:pt x="349" y="486"/>
                  </a:lnTo>
                  <a:close/>
                  <a:moveTo>
                    <a:pt x="292" y="404"/>
                  </a:moveTo>
                  <a:lnTo>
                    <a:pt x="286" y="410"/>
                  </a:lnTo>
                  <a:lnTo>
                    <a:pt x="338" y="484"/>
                  </a:lnTo>
                  <a:lnTo>
                    <a:pt x="344" y="479"/>
                  </a:lnTo>
                  <a:lnTo>
                    <a:pt x="292" y="404"/>
                  </a:lnTo>
                  <a:close/>
                  <a:moveTo>
                    <a:pt x="231" y="317"/>
                  </a:moveTo>
                  <a:lnTo>
                    <a:pt x="226" y="324"/>
                  </a:lnTo>
                  <a:lnTo>
                    <a:pt x="282" y="403"/>
                  </a:lnTo>
                  <a:lnTo>
                    <a:pt x="287" y="397"/>
                  </a:lnTo>
                  <a:lnTo>
                    <a:pt x="231" y="317"/>
                  </a:lnTo>
                  <a:close/>
                  <a:moveTo>
                    <a:pt x="166" y="222"/>
                  </a:moveTo>
                  <a:lnTo>
                    <a:pt x="161" y="230"/>
                  </a:lnTo>
                  <a:lnTo>
                    <a:pt x="221" y="317"/>
                  </a:lnTo>
                  <a:lnTo>
                    <a:pt x="227" y="310"/>
                  </a:lnTo>
                  <a:lnTo>
                    <a:pt x="166" y="222"/>
                  </a:lnTo>
                  <a:close/>
                  <a:moveTo>
                    <a:pt x="93" y="118"/>
                  </a:moveTo>
                  <a:lnTo>
                    <a:pt x="88" y="127"/>
                  </a:lnTo>
                  <a:lnTo>
                    <a:pt x="155" y="222"/>
                  </a:lnTo>
                  <a:lnTo>
                    <a:pt x="161" y="215"/>
                  </a:lnTo>
                  <a:lnTo>
                    <a:pt x="93" y="118"/>
                  </a:lnTo>
                  <a:close/>
                  <a:moveTo>
                    <a:pt x="11" y="1"/>
                  </a:moveTo>
                  <a:lnTo>
                    <a:pt x="7" y="9"/>
                  </a:lnTo>
                  <a:lnTo>
                    <a:pt x="83" y="119"/>
                  </a:lnTo>
                  <a:lnTo>
                    <a:pt x="88" y="110"/>
                  </a:lnTo>
                  <a:lnTo>
                    <a:pt x="11" y="1"/>
                  </a:lnTo>
                  <a:close/>
                  <a:moveTo>
                    <a:pt x="2" y="0"/>
                  </a:moveTo>
                  <a:lnTo>
                    <a:pt x="0" y="0"/>
                  </a:lnTo>
                  <a:lnTo>
                    <a:pt x="2"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 name="Freeform 21"/>
            <p:cNvSpPr>
              <a:spLocks noEditPoints="1" noChangeArrowheads="1"/>
            </p:cNvSpPr>
            <p:nvPr>
              <p:custDataLst>
                <p:tags r:id="rId31"/>
              </p:custDataLst>
            </p:nvPr>
          </p:nvSpPr>
          <p:spPr bwMode="auto">
            <a:xfrm>
              <a:off x="6512082" y="175499"/>
              <a:ext cx="2267736" cy="3215418"/>
            </a:xfrm>
            <a:custGeom>
              <a:avLst/>
              <a:gdLst>
                <a:gd name="T0" fmla="*/ 456 w 840"/>
                <a:gd name="T1" fmla="*/ 639 h 1191"/>
                <a:gd name="T2" fmla="*/ 449 w 840"/>
                <a:gd name="T3" fmla="*/ 643 h 1191"/>
                <a:gd name="T4" fmla="*/ 788 w 840"/>
                <a:gd name="T5" fmla="*/ 1130 h 1191"/>
                <a:gd name="T6" fmla="*/ 840 w 840"/>
                <a:gd name="T7" fmla="*/ 1191 h 1191"/>
                <a:gd name="T8" fmla="*/ 840 w 840"/>
                <a:gd name="T9" fmla="*/ 1189 h 1191"/>
                <a:gd name="T10" fmla="*/ 796 w 840"/>
                <a:gd name="T11" fmla="*/ 1127 h 1191"/>
                <a:gd name="T12" fmla="*/ 456 w 840"/>
                <a:gd name="T13" fmla="*/ 639 h 1191"/>
                <a:gd name="T14" fmla="*/ 403 w 840"/>
                <a:gd name="T15" fmla="*/ 564 h 1191"/>
                <a:gd name="T16" fmla="*/ 396 w 840"/>
                <a:gd name="T17" fmla="*/ 569 h 1191"/>
                <a:gd name="T18" fmla="*/ 444 w 840"/>
                <a:gd name="T19" fmla="*/ 636 h 1191"/>
                <a:gd name="T20" fmla="*/ 451 w 840"/>
                <a:gd name="T21" fmla="*/ 632 h 1191"/>
                <a:gd name="T22" fmla="*/ 403 w 840"/>
                <a:gd name="T23" fmla="*/ 564 h 1191"/>
                <a:gd name="T24" fmla="*/ 349 w 840"/>
                <a:gd name="T25" fmla="*/ 486 h 1191"/>
                <a:gd name="T26" fmla="*/ 343 w 840"/>
                <a:gd name="T27" fmla="*/ 491 h 1191"/>
                <a:gd name="T28" fmla="*/ 391 w 840"/>
                <a:gd name="T29" fmla="*/ 562 h 1191"/>
                <a:gd name="T30" fmla="*/ 399 w 840"/>
                <a:gd name="T31" fmla="*/ 557 h 1191"/>
                <a:gd name="T32" fmla="*/ 349 w 840"/>
                <a:gd name="T33" fmla="*/ 486 h 1191"/>
                <a:gd name="T34" fmla="*/ 292 w 840"/>
                <a:gd name="T35" fmla="*/ 404 h 1191"/>
                <a:gd name="T36" fmla="*/ 286 w 840"/>
                <a:gd name="T37" fmla="*/ 410 h 1191"/>
                <a:gd name="T38" fmla="*/ 338 w 840"/>
                <a:gd name="T39" fmla="*/ 484 h 1191"/>
                <a:gd name="T40" fmla="*/ 344 w 840"/>
                <a:gd name="T41" fmla="*/ 479 h 1191"/>
                <a:gd name="T42" fmla="*/ 292 w 840"/>
                <a:gd name="T43" fmla="*/ 404 h 1191"/>
                <a:gd name="T44" fmla="*/ 231 w 840"/>
                <a:gd name="T45" fmla="*/ 317 h 1191"/>
                <a:gd name="T46" fmla="*/ 226 w 840"/>
                <a:gd name="T47" fmla="*/ 324 h 1191"/>
                <a:gd name="T48" fmla="*/ 282 w 840"/>
                <a:gd name="T49" fmla="*/ 403 h 1191"/>
                <a:gd name="T50" fmla="*/ 287 w 840"/>
                <a:gd name="T51" fmla="*/ 397 h 1191"/>
                <a:gd name="T52" fmla="*/ 231 w 840"/>
                <a:gd name="T53" fmla="*/ 317 h 1191"/>
                <a:gd name="T54" fmla="*/ 166 w 840"/>
                <a:gd name="T55" fmla="*/ 222 h 1191"/>
                <a:gd name="T56" fmla="*/ 161 w 840"/>
                <a:gd name="T57" fmla="*/ 230 h 1191"/>
                <a:gd name="T58" fmla="*/ 221 w 840"/>
                <a:gd name="T59" fmla="*/ 317 h 1191"/>
                <a:gd name="T60" fmla="*/ 227 w 840"/>
                <a:gd name="T61" fmla="*/ 310 h 1191"/>
                <a:gd name="T62" fmla="*/ 166 w 840"/>
                <a:gd name="T63" fmla="*/ 222 h 1191"/>
                <a:gd name="T64" fmla="*/ 93 w 840"/>
                <a:gd name="T65" fmla="*/ 118 h 1191"/>
                <a:gd name="T66" fmla="*/ 88 w 840"/>
                <a:gd name="T67" fmla="*/ 127 h 1191"/>
                <a:gd name="T68" fmla="*/ 155 w 840"/>
                <a:gd name="T69" fmla="*/ 222 h 1191"/>
                <a:gd name="T70" fmla="*/ 161 w 840"/>
                <a:gd name="T71" fmla="*/ 215 h 1191"/>
                <a:gd name="T72" fmla="*/ 93 w 840"/>
                <a:gd name="T73" fmla="*/ 118 h 1191"/>
                <a:gd name="T74" fmla="*/ 11 w 840"/>
                <a:gd name="T75" fmla="*/ 1 h 1191"/>
                <a:gd name="T76" fmla="*/ 7 w 840"/>
                <a:gd name="T77" fmla="*/ 9 h 1191"/>
                <a:gd name="T78" fmla="*/ 83 w 840"/>
                <a:gd name="T79" fmla="*/ 119 h 1191"/>
                <a:gd name="T80" fmla="*/ 88 w 840"/>
                <a:gd name="T81" fmla="*/ 110 h 1191"/>
                <a:gd name="T82" fmla="*/ 11 w 840"/>
                <a:gd name="T83" fmla="*/ 1 h 1191"/>
                <a:gd name="T84" fmla="*/ 2 w 840"/>
                <a:gd name="T85" fmla="*/ 0 h 1191"/>
                <a:gd name="T86" fmla="*/ 0 w 840"/>
                <a:gd name="T87" fmla="*/ 0 h 1191"/>
                <a:gd name="T88" fmla="*/ 2 w 840"/>
                <a:gd name="T89" fmla="*/ 1 h 1191"/>
                <a:gd name="T90" fmla="*/ 2 w 840"/>
                <a:gd name="T91"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0" h="1191">
                  <a:moveTo>
                    <a:pt x="456" y="639"/>
                  </a:moveTo>
                  <a:lnTo>
                    <a:pt x="449" y="643"/>
                  </a:lnTo>
                  <a:lnTo>
                    <a:pt x="788" y="1130"/>
                  </a:lnTo>
                  <a:lnTo>
                    <a:pt x="840" y="1191"/>
                  </a:lnTo>
                  <a:lnTo>
                    <a:pt x="840" y="1189"/>
                  </a:lnTo>
                  <a:lnTo>
                    <a:pt x="796" y="1127"/>
                  </a:lnTo>
                  <a:lnTo>
                    <a:pt x="456" y="639"/>
                  </a:lnTo>
                  <a:moveTo>
                    <a:pt x="403" y="564"/>
                  </a:moveTo>
                  <a:lnTo>
                    <a:pt x="396" y="569"/>
                  </a:lnTo>
                  <a:lnTo>
                    <a:pt x="444" y="636"/>
                  </a:lnTo>
                  <a:lnTo>
                    <a:pt x="451" y="632"/>
                  </a:lnTo>
                  <a:lnTo>
                    <a:pt x="403" y="564"/>
                  </a:lnTo>
                  <a:moveTo>
                    <a:pt x="349" y="486"/>
                  </a:moveTo>
                  <a:lnTo>
                    <a:pt x="343" y="491"/>
                  </a:lnTo>
                  <a:lnTo>
                    <a:pt x="391" y="562"/>
                  </a:lnTo>
                  <a:lnTo>
                    <a:pt x="399" y="557"/>
                  </a:lnTo>
                  <a:lnTo>
                    <a:pt x="349" y="486"/>
                  </a:lnTo>
                  <a:moveTo>
                    <a:pt x="292" y="404"/>
                  </a:moveTo>
                  <a:lnTo>
                    <a:pt x="286" y="410"/>
                  </a:lnTo>
                  <a:lnTo>
                    <a:pt x="338" y="484"/>
                  </a:lnTo>
                  <a:lnTo>
                    <a:pt x="344" y="479"/>
                  </a:lnTo>
                  <a:lnTo>
                    <a:pt x="292" y="404"/>
                  </a:lnTo>
                  <a:moveTo>
                    <a:pt x="231" y="317"/>
                  </a:moveTo>
                  <a:lnTo>
                    <a:pt x="226" y="324"/>
                  </a:lnTo>
                  <a:lnTo>
                    <a:pt x="282" y="403"/>
                  </a:lnTo>
                  <a:lnTo>
                    <a:pt x="287" y="397"/>
                  </a:lnTo>
                  <a:lnTo>
                    <a:pt x="231" y="317"/>
                  </a:lnTo>
                  <a:moveTo>
                    <a:pt x="166" y="222"/>
                  </a:moveTo>
                  <a:lnTo>
                    <a:pt x="161" y="230"/>
                  </a:lnTo>
                  <a:lnTo>
                    <a:pt x="221" y="317"/>
                  </a:lnTo>
                  <a:lnTo>
                    <a:pt x="227" y="310"/>
                  </a:lnTo>
                  <a:lnTo>
                    <a:pt x="166" y="222"/>
                  </a:lnTo>
                  <a:moveTo>
                    <a:pt x="93" y="118"/>
                  </a:moveTo>
                  <a:lnTo>
                    <a:pt x="88" y="127"/>
                  </a:lnTo>
                  <a:lnTo>
                    <a:pt x="155" y="222"/>
                  </a:lnTo>
                  <a:lnTo>
                    <a:pt x="161" y="215"/>
                  </a:lnTo>
                  <a:lnTo>
                    <a:pt x="93" y="118"/>
                  </a:lnTo>
                  <a:moveTo>
                    <a:pt x="11" y="1"/>
                  </a:moveTo>
                  <a:lnTo>
                    <a:pt x="7" y="9"/>
                  </a:lnTo>
                  <a:lnTo>
                    <a:pt x="83" y="119"/>
                  </a:lnTo>
                  <a:lnTo>
                    <a:pt x="88" y="110"/>
                  </a:lnTo>
                  <a:lnTo>
                    <a:pt x="11" y="1"/>
                  </a:lnTo>
                  <a:moveTo>
                    <a:pt x="2" y="0"/>
                  </a:moveTo>
                  <a:lnTo>
                    <a:pt x="0" y="0"/>
                  </a:lnTo>
                  <a:lnTo>
                    <a:pt x="2"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 name="Freeform 22"/>
            <p:cNvSpPr>
              <a:spLocks noEditPoints="1" noChangeArrowheads="1"/>
            </p:cNvSpPr>
            <p:nvPr>
              <p:custDataLst>
                <p:tags r:id="rId32"/>
              </p:custDataLst>
            </p:nvPr>
          </p:nvSpPr>
          <p:spPr bwMode="auto">
            <a:xfrm>
              <a:off x="6031046" y="175499"/>
              <a:ext cx="2748772" cy="3218403"/>
            </a:xfrm>
            <a:custGeom>
              <a:avLst/>
              <a:gdLst>
                <a:gd name="T0" fmla="*/ 579 w 1018"/>
                <a:gd name="T1" fmla="*/ 671 h 1192"/>
                <a:gd name="T2" fmla="*/ 571 w 1018"/>
                <a:gd name="T3" fmla="*/ 676 h 1192"/>
                <a:gd name="T4" fmla="*/ 957 w 1018"/>
                <a:gd name="T5" fmla="*/ 1133 h 1192"/>
                <a:gd name="T6" fmla="*/ 1017 w 1018"/>
                <a:gd name="T7" fmla="*/ 1192 h 1192"/>
                <a:gd name="T8" fmla="*/ 1018 w 1018"/>
                <a:gd name="T9" fmla="*/ 1191 h 1192"/>
                <a:gd name="T10" fmla="*/ 966 w 1018"/>
                <a:gd name="T11" fmla="*/ 1130 h 1192"/>
                <a:gd name="T12" fmla="*/ 579 w 1018"/>
                <a:gd name="T13" fmla="*/ 671 h 1192"/>
                <a:gd name="T14" fmla="*/ 522 w 1018"/>
                <a:gd name="T15" fmla="*/ 605 h 1192"/>
                <a:gd name="T16" fmla="*/ 515 w 1018"/>
                <a:gd name="T17" fmla="*/ 609 h 1192"/>
                <a:gd name="T18" fmla="*/ 565 w 1018"/>
                <a:gd name="T19" fmla="*/ 669 h 1192"/>
                <a:gd name="T20" fmla="*/ 573 w 1018"/>
                <a:gd name="T21" fmla="*/ 665 h 1192"/>
                <a:gd name="T22" fmla="*/ 522 w 1018"/>
                <a:gd name="T23" fmla="*/ 605 h 1192"/>
                <a:gd name="T24" fmla="*/ 465 w 1018"/>
                <a:gd name="T25" fmla="*/ 537 h 1192"/>
                <a:gd name="T26" fmla="*/ 459 w 1018"/>
                <a:gd name="T27" fmla="*/ 543 h 1192"/>
                <a:gd name="T28" fmla="*/ 510 w 1018"/>
                <a:gd name="T29" fmla="*/ 603 h 1192"/>
                <a:gd name="T30" fmla="*/ 517 w 1018"/>
                <a:gd name="T31" fmla="*/ 598 h 1192"/>
                <a:gd name="T32" fmla="*/ 465 w 1018"/>
                <a:gd name="T33" fmla="*/ 537 h 1192"/>
                <a:gd name="T34" fmla="*/ 406 w 1018"/>
                <a:gd name="T35" fmla="*/ 467 h 1192"/>
                <a:gd name="T36" fmla="*/ 400 w 1018"/>
                <a:gd name="T37" fmla="*/ 474 h 1192"/>
                <a:gd name="T38" fmla="*/ 453 w 1018"/>
                <a:gd name="T39" fmla="*/ 536 h 1192"/>
                <a:gd name="T40" fmla="*/ 460 w 1018"/>
                <a:gd name="T41" fmla="*/ 531 h 1192"/>
                <a:gd name="T42" fmla="*/ 406 w 1018"/>
                <a:gd name="T43" fmla="*/ 467 h 1192"/>
                <a:gd name="T44" fmla="*/ 345 w 1018"/>
                <a:gd name="T45" fmla="*/ 395 h 1192"/>
                <a:gd name="T46" fmla="*/ 339 w 1018"/>
                <a:gd name="T47" fmla="*/ 401 h 1192"/>
                <a:gd name="T48" fmla="*/ 395 w 1018"/>
                <a:gd name="T49" fmla="*/ 467 h 1192"/>
                <a:gd name="T50" fmla="*/ 400 w 1018"/>
                <a:gd name="T51" fmla="*/ 461 h 1192"/>
                <a:gd name="T52" fmla="*/ 345 w 1018"/>
                <a:gd name="T53" fmla="*/ 395 h 1192"/>
                <a:gd name="T54" fmla="*/ 278 w 1018"/>
                <a:gd name="T55" fmla="*/ 317 h 1192"/>
                <a:gd name="T56" fmla="*/ 273 w 1018"/>
                <a:gd name="T57" fmla="*/ 324 h 1192"/>
                <a:gd name="T58" fmla="*/ 333 w 1018"/>
                <a:gd name="T59" fmla="*/ 395 h 1192"/>
                <a:gd name="T60" fmla="*/ 339 w 1018"/>
                <a:gd name="T61" fmla="*/ 388 h 1192"/>
                <a:gd name="T62" fmla="*/ 278 w 1018"/>
                <a:gd name="T63" fmla="*/ 317 h 1192"/>
                <a:gd name="T64" fmla="*/ 207 w 1018"/>
                <a:gd name="T65" fmla="*/ 232 h 1192"/>
                <a:gd name="T66" fmla="*/ 203 w 1018"/>
                <a:gd name="T67" fmla="*/ 240 h 1192"/>
                <a:gd name="T68" fmla="*/ 268 w 1018"/>
                <a:gd name="T69" fmla="*/ 317 h 1192"/>
                <a:gd name="T70" fmla="*/ 273 w 1018"/>
                <a:gd name="T71" fmla="*/ 310 h 1192"/>
                <a:gd name="T72" fmla="*/ 207 w 1018"/>
                <a:gd name="T73" fmla="*/ 232 h 1192"/>
                <a:gd name="T74" fmla="*/ 128 w 1018"/>
                <a:gd name="T75" fmla="*/ 139 h 1192"/>
                <a:gd name="T76" fmla="*/ 125 w 1018"/>
                <a:gd name="T77" fmla="*/ 147 h 1192"/>
                <a:gd name="T78" fmla="*/ 197 w 1018"/>
                <a:gd name="T79" fmla="*/ 233 h 1192"/>
                <a:gd name="T80" fmla="*/ 202 w 1018"/>
                <a:gd name="T81" fmla="*/ 225 h 1192"/>
                <a:gd name="T82" fmla="*/ 128 w 1018"/>
                <a:gd name="T83" fmla="*/ 139 h 1192"/>
                <a:gd name="T84" fmla="*/ 39 w 1018"/>
                <a:gd name="T85" fmla="*/ 33 h 1192"/>
                <a:gd name="T86" fmla="*/ 36 w 1018"/>
                <a:gd name="T87" fmla="*/ 43 h 1192"/>
                <a:gd name="T88" fmla="*/ 118 w 1018"/>
                <a:gd name="T89" fmla="*/ 140 h 1192"/>
                <a:gd name="T90" fmla="*/ 122 w 1018"/>
                <a:gd name="T91" fmla="*/ 132 h 1192"/>
                <a:gd name="T92" fmla="*/ 39 w 1018"/>
                <a:gd name="T93" fmla="*/ 33 h 1192"/>
                <a:gd name="T94" fmla="*/ 11 w 1018"/>
                <a:gd name="T95" fmla="*/ 0 h 1192"/>
                <a:gd name="T96" fmla="*/ 0 w 1018"/>
                <a:gd name="T97" fmla="*/ 0 h 1192"/>
                <a:gd name="T98" fmla="*/ 30 w 1018"/>
                <a:gd name="T99" fmla="*/ 35 h 1192"/>
                <a:gd name="T100" fmla="*/ 32 w 1018"/>
                <a:gd name="T101" fmla="*/ 25 h 1192"/>
                <a:gd name="T102" fmla="*/ 11 w 1018"/>
                <a:gd name="T10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192">
                  <a:moveTo>
                    <a:pt x="579" y="671"/>
                  </a:moveTo>
                  <a:lnTo>
                    <a:pt x="571" y="676"/>
                  </a:lnTo>
                  <a:lnTo>
                    <a:pt x="957" y="1133"/>
                  </a:lnTo>
                  <a:lnTo>
                    <a:pt x="1017" y="1192"/>
                  </a:lnTo>
                  <a:lnTo>
                    <a:pt x="1018" y="1191"/>
                  </a:lnTo>
                  <a:lnTo>
                    <a:pt x="966" y="1130"/>
                  </a:lnTo>
                  <a:lnTo>
                    <a:pt x="579" y="671"/>
                  </a:lnTo>
                  <a:close/>
                  <a:moveTo>
                    <a:pt x="522" y="605"/>
                  </a:moveTo>
                  <a:lnTo>
                    <a:pt x="515" y="609"/>
                  </a:lnTo>
                  <a:lnTo>
                    <a:pt x="565" y="669"/>
                  </a:lnTo>
                  <a:lnTo>
                    <a:pt x="573" y="665"/>
                  </a:lnTo>
                  <a:lnTo>
                    <a:pt x="522" y="605"/>
                  </a:lnTo>
                  <a:close/>
                  <a:moveTo>
                    <a:pt x="465" y="537"/>
                  </a:moveTo>
                  <a:lnTo>
                    <a:pt x="459" y="543"/>
                  </a:lnTo>
                  <a:lnTo>
                    <a:pt x="510" y="603"/>
                  </a:lnTo>
                  <a:lnTo>
                    <a:pt x="517" y="598"/>
                  </a:lnTo>
                  <a:lnTo>
                    <a:pt x="465" y="537"/>
                  </a:lnTo>
                  <a:close/>
                  <a:moveTo>
                    <a:pt x="406" y="467"/>
                  </a:moveTo>
                  <a:lnTo>
                    <a:pt x="400" y="474"/>
                  </a:lnTo>
                  <a:lnTo>
                    <a:pt x="453" y="536"/>
                  </a:lnTo>
                  <a:lnTo>
                    <a:pt x="460" y="531"/>
                  </a:lnTo>
                  <a:lnTo>
                    <a:pt x="406" y="467"/>
                  </a:lnTo>
                  <a:close/>
                  <a:moveTo>
                    <a:pt x="345" y="395"/>
                  </a:moveTo>
                  <a:lnTo>
                    <a:pt x="339" y="401"/>
                  </a:lnTo>
                  <a:lnTo>
                    <a:pt x="395" y="467"/>
                  </a:lnTo>
                  <a:lnTo>
                    <a:pt x="400" y="461"/>
                  </a:lnTo>
                  <a:lnTo>
                    <a:pt x="345" y="395"/>
                  </a:lnTo>
                  <a:close/>
                  <a:moveTo>
                    <a:pt x="278" y="317"/>
                  </a:moveTo>
                  <a:lnTo>
                    <a:pt x="273" y="324"/>
                  </a:lnTo>
                  <a:lnTo>
                    <a:pt x="333" y="395"/>
                  </a:lnTo>
                  <a:lnTo>
                    <a:pt x="339" y="388"/>
                  </a:lnTo>
                  <a:lnTo>
                    <a:pt x="278" y="317"/>
                  </a:lnTo>
                  <a:close/>
                  <a:moveTo>
                    <a:pt x="207" y="232"/>
                  </a:moveTo>
                  <a:lnTo>
                    <a:pt x="203" y="240"/>
                  </a:lnTo>
                  <a:lnTo>
                    <a:pt x="268" y="317"/>
                  </a:lnTo>
                  <a:lnTo>
                    <a:pt x="273" y="310"/>
                  </a:lnTo>
                  <a:lnTo>
                    <a:pt x="207" y="232"/>
                  </a:lnTo>
                  <a:close/>
                  <a:moveTo>
                    <a:pt x="128" y="139"/>
                  </a:moveTo>
                  <a:lnTo>
                    <a:pt x="125" y="147"/>
                  </a:lnTo>
                  <a:lnTo>
                    <a:pt x="197" y="233"/>
                  </a:lnTo>
                  <a:lnTo>
                    <a:pt x="202" y="225"/>
                  </a:lnTo>
                  <a:lnTo>
                    <a:pt x="128" y="139"/>
                  </a:lnTo>
                  <a:close/>
                  <a:moveTo>
                    <a:pt x="39" y="33"/>
                  </a:moveTo>
                  <a:lnTo>
                    <a:pt x="36" y="43"/>
                  </a:lnTo>
                  <a:lnTo>
                    <a:pt x="118" y="140"/>
                  </a:lnTo>
                  <a:lnTo>
                    <a:pt x="122" y="132"/>
                  </a:lnTo>
                  <a:lnTo>
                    <a:pt x="39" y="33"/>
                  </a:lnTo>
                  <a:close/>
                  <a:moveTo>
                    <a:pt x="11" y="0"/>
                  </a:moveTo>
                  <a:lnTo>
                    <a:pt x="0" y="0"/>
                  </a:lnTo>
                  <a:lnTo>
                    <a:pt x="30" y="35"/>
                  </a:lnTo>
                  <a:lnTo>
                    <a:pt x="32" y="25"/>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6" name="Freeform 23"/>
            <p:cNvSpPr>
              <a:spLocks noEditPoints="1" noChangeArrowheads="1"/>
            </p:cNvSpPr>
            <p:nvPr>
              <p:custDataLst>
                <p:tags r:id="rId33"/>
              </p:custDataLst>
            </p:nvPr>
          </p:nvSpPr>
          <p:spPr bwMode="auto">
            <a:xfrm>
              <a:off x="6031046" y="175499"/>
              <a:ext cx="2748772" cy="3218403"/>
            </a:xfrm>
            <a:custGeom>
              <a:avLst/>
              <a:gdLst>
                <a:gd name="T0" fmla="*/ 579 w 1018"/>
                <a:gd name="T1" fmla="*/ 671 h 1192"/>
                <a:gd name="T2" fmla="*/ 571 w 1018"/>
                <a:gd name="T3" fmla="*/ 676 h 1192"/>
                <a:gd name="T4" fmla="*/ 957 w 1018"/>
                <a:gd name="T5" fmla="*/ 1133 h 1192"/>
                <a:gd name="T6" fmla="*/ 1017 w 1018"/>
                <a:gd name="T7" fmla="*/ 1192 h 1192"/>
                <a:gd name="T8" fmla="*/ 1018 w 1018"/>
                <a:gd name="T9" fmla="*/ 1191 h 1192"/>
                <a:gd name="T10" fmla="*/ 966 w 1018"/>
                <a:gd name="T11" fmla="*/ 1130 h 1192"/>
                <a:gd name="T12" fmla="*/ 579 w 1018"/>
                <a:gd name="T13" fmla="*/ 671 h 1192"/>
                <a:gd name="T14" fmla="*/ 522 w 1018"/>
                <a:gd name="T15" fmla="*/ 605 h 1192"/>
                <a:gd name="T16" fmla="*/ 515 w 1018"/>
                <a:gd name="T17" fmla="*/ 609 h 1192"/>
                <a:gd name="T18" fmla="*/ 565 w 1018"/>
                <a:gd name="T19" fmla="*/ 669 h 1192"/>
                <a:gd name="T20" fmla="*/ 573 w 1018"/>
                <a:gd name="T21" fmla="*/ 665 h 1192"/>
                <a:gd name="T22" fmla="*/ 522 w 1018"/>
                <a:gd name="T23" fmla="*/ 605 h 1192"/>
                <a:gd name="T24" fmla="*/ 465 w 1018"/>
                <a:gd name="T25" fmla="*/ 537 h 1192"/>
                <a:gd name="T26" fmla="*/ 459 w 1018"/>
                <a:gd name="T27" fmla="*/ 543 h 1192"/>
                <a:gd name="T28" fmla="*/ 510 w 1018"/>
                <a:gd name="T29" fmla="*/ 603 h 1192"/>
                <a:gd name="T30" fmla="*/ 517 w 1018"/>
                <a:gd name="T31" fmla="*/ 598 h 1192"/>
                <a:gd name="T32" fmla="*/ 465 w 1018"/>
                <a:gd name="T33" fmla="*/ 537 h 1192"/>
                <a:gd name="T34" fmla="*/ 406 w 1018"/>
                <a:gd name="T35" fmla="*/ 467 h 1192"/>
                <a:gd name="T36" fmla="*/ 400 w 1018"/>
                <a:gd name="T37" fmla="*/ 474 h 1192"/>
                <a:gd name="T38" fmla="*/ 453 w 1018"/>
                <a:gd name="T39" fmla="*/ 536 h 1192"/>
                <a:gd name="T40" fmla="*/ 460 w 1018"/>
                <a:gd name="T41" fmla="*/ 531 h 1192"/>
                <a:gd name="T42" fmla="*/ 406 w 1018"/>
                <a:gd name="T43" fmla="*/ 467 h 1192"/>
                <a:gd name="T44" fmla="*/ 345 w 1018"/>
                <a:gd name="T45" fmla="*/ 395 h 1192"/>
                <a:gd name="T46" fmla="*/ 339 w 1018"/>
                <a:gd name="T47" fmla="*/ 401 h 1192"/>
                <a:gd name="T48" fmla="*/ 395 w 1018"/>
                <a:gd name="T49" fmla="*/ 467 h 1192"/>
                <a:gd name="T50" fmla="*/ 400 w 1018"/>
                <a:gd name="T51" fmla="*/ 461 h 1192"/>
                <a:gd name="T52" fmla="*/ 345 w 1018"/>
                <a:gd name="T53" fmla="*/ 395 h 1192"/>
                <a:gd name="T54" fmla="*/ 278 w 1018"/>
                <a:gd name="T55" fmla="*/ 317 h 1192"/>
                <a:gd name="T56" fmla="*/ 273 w 1018"/>
                <a:gd name="T57" fmla="*/ 324 h 1192"/>
                <a:gd name="T58" fmla="*/ 333 w 1018"/>
                <a:gd name="T59" fmla="*/ 395 h 1192"/>
                <a:gd name="T60" fmla="*/ 339 w 1018"/>
                <a:gd name="T61" fmla="*/ 388 h 1192"/>
                <a:gd name="T62" fmla="*/ 278 w 1018"/>
                <a:gd name="T63" fmla="*/ 317 h 1192"/>
                <a:gd name="T64" fmla="*/ 207 w 1018"/>
                <a:gd name="T65" fmla="*/ 232 h 1192"/>
                <a:gd name="T66" fmla="*/ 203 w 1018"/>
                <a:gd name="T67" fmla="*/ 240 h 1192"/>
                <a:gd name="T68" fmla="*/ 268 w 1018"/>
                <a:gd name="T69" fmla="*/ 317 h 1192"/>
                <a:gd name="T70" fmla="*/ 273 w 1018"/>
                <a:gd name="T71" fmla="*/ 310 h 1192"/>
                <a:gd name="T72" fmla="*/ 207 w 1018"/>
                <a:gd name="T73" fmla="*/ 232 h 1192"/>
                <a:gd name="T74" fmla="*/ 128 w 1018"/>
                <a:gd name="T75" fmla="*/ 139 h 1192"/>
                <a:gd name="T76" fmla="*/ 125 w 1018"/>
                <a:gd name="T77" fmla="*/ 147 h 1192"/>
                <a:gd name="T78" fmla="*/ 197 w 1018"/>
                <a:gd name="T79" fmla="*/ 233 h 1192"/>
                <a:gd name="T80" fmla="*/ 202 w 1018"/>
                <a:gd name="T81" fmla="*/ 225 h 1192"/>
                <a:gd name="T82" fmla="*/ 128 w 1018"/>
                <a:gd name="T83" fmla="*/ 139 h 1192"/>
                <a:gd name="T84" fmla="*/ 39 w 1018"/>
                <a:gd name="T85" fmla="*/ 33 h 1192"/>
                <a:gd name="T86" fmla="*/ 36 w 1018"/>
                <a:gd name="T87" fmla="*/ 43 h 1192"/>
                <a:gd name="T88" fmla="*/ 118 w 1018"/>
                <a:gd name="T89" fmla="*/ 140 h 1192"/>
                <a:gd name="T90" fmla="*/ 122 w 1018"/>
                <a:gd name="T91" fmla="*/ 132 h 1192"/>
                <a:gd name="T92" fmla="*/ 39 w 1018"/>
                <a:gd name="T93" fmla="*/ 33 h 1192"/>
                <a:gd name="T94" fmla="*/ 11 w 1018"/>
                <a:gd name="T95" fmla="*/ 0 h 1192"/>
                <a:gd name="T96" fmla="*/ 0 w 1018"/>
                <a:gd name="T97" fmla="*/ 0 h 1192"/>
                <a:gd name="T98" fmla="*/ 30 w 1018"/>
                <a:gd name="T99" fmla="*/ 35 h 1192"/>
                <a:gd name="T100" fmla="*/ 32 w 1018"/>
                <a:gd name="T101" fmla="*/ 25 h 1192"/>
                <a:gd name="T102" fmla="*/ 11 w 1018"/>
                <a:gd name="T103"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192">
                  <a:moveTo>
                    <a:pt x="579" y="671"/>
                  </a:moveTo>
                  <a:lnTo>
                    <a:pt x="571" y="676"/>
                  </a:lnTo>
                  <a:lnTo>
                    <a:pt x="957" y="1133"/>
                  </a:lnTo>
                  <a:lnTo>
                    <a:pt x="1017" y="1192"/>
                  </a:lnTo>
                  <a:lnTo>
                    <a:pt x="1018" y="1191"/>
                  </a:lnTo>
                  <a:lnTo>
                    <a:pt x="966" y="1130"/>
                  </a:lnTo>
                  <a:lnTo>
                    <a:pt x="579" y="671"/>
                  </a:lnTo>
                  <a:moveTo>
                    <a:pt x="522" y="605"/>
                  </a:moveTo>
                  <a:lnTo>
                    <a:pt x="515" y="609"/>
                  </a:lnTo>
                  <a:lnTo>
                    <a:pt x="565" y="669"/>
                  </a:lnTo>
                  <a:lnTo>
                    <a:pt x="573" y="665"/>
                  </a:lnTo>
                  <a:lnTo>
                    <a:pt x="522" y="605"/>
                  </a:lnTo>
                  <a:moveTo>
                    <a:pt x="465" y="537"/>
                  </a:moveTo>
                  <a:lnTo>
                    <a:pt x="459" y="543"/>
                  </a:lnTo>
                  <a:lnTo>
                    <a:pt x="510" y="603"/>
                  </a:lnTo>
                  <a:lnTo>
                    <a:pt x="517" y="598"/>
                  </a:lnTo>
                  <a:lnTo>
                    <a:pt x="465" y="537"/>
                  </a:lnTo>
                  <a:moveTo>
                    <a:pt x="406" y="467"/>
                  </a:moveTo>
                  <a:lnTo>
                    <a:pt x="400" y="474"/>
                  </a:lnTo>
                  <a:lnTo>
                    <a:pt x="453" y="536"/>
                  </a:lnTo>
                  <a:lnTo>
                    <a:pt x="460" y="531"/>
                  </a:lnTo>
                  <a:lnTo>
                    <a:pt x="406" y="467"/>
                  </a:lnTo>
                  <a:moveTo>
                    <a:pt x="345" y="395"/>
                  </a:moveTo>
                  <a:lnTo>
                    <a:pt x="339" y="401"/>
                  </a:lnTo>
                  <a:lnTo>
                    <a:pt x="395" y="467"/>
                  </a:lnTo>
                  <a:lnTo>
                    <a:pt x="400" y="461"/>
                  </a:lnTo>
                  <a:lnTo>
                    <a:pt x="345" y="395"/>
                  </a:lnTo>
                  <a:moveTo>
                    <a:pt x="278" y="317"/>
                  </a:moveTo>
                  <a:lnTo>
                    <a:pt x="273" y="324"/>
                  </a:lnTo>
                  <a:lnTo>
                    <a:pt x="333" y="395"/>
                  </a:lnTo>
                  <a:lnTo>
                    <a:pt x="339" y="388"/>
                  </a:lnTo>
                  <a:lnTo>
                    <a:pt x="278" y="317"/>
                  </a:lnTo>
                  <a:moveTo>
                    <a:pt x="207" y="232"/>
                  </a:moveTo>
                  <a:lnTo>
                    <a:pt x="203" y="240"/>
                  </a:lnTo>
                  <a:lnTo>
                    <a:pt x="268" y="317"/>
                  </a:lnTo>
                  <a:lnTo>
                    <a:pt x="273" y="310"/>
                  </a:lnTo>
                  <a:lnTo>
                    <a:pt x="207" y="232"/>
                  </a:lnTo>
                  <a:moveTo>
                    <a:pt x="128" y="139"/>
                  </a:moveTo>
                  <a:lnTo>
                    <a:pt x="125" y="147"/>
                  </a:lnTo>
                  <a:lnTo>
                    <a:pt x="197" y="233"/>
                  </a:lnTo>
                  <a:lnTo>
                    <a:pt x="202" y="225"/>
                  </a:lnTo>
                  <a:lnTo>
                    <a:pt x="128" y="139"/>
                  </a:lnTo>
                  <a:moveTo>
                    <a:pt x="39" y="33"/>
                  </a:moveTo>
                  <a:lnTo>
                    <a:pt x="36" y="43"/>
                  </a:lnTo>
                  <a:lnTo>
                    <a:pt x="118" y="140"/>
                  </a:lnTo>
                  <a:lnTo>
                    <a:pt x="122" y="132"/>
                  </a:lnTo>
                  <a:lnTo>
                    <a:pt x="39" y="33"/>
                  </a:lnTo>
                  <a:moveTo>
                    <a:pt x="11" y="0"/>
                  </a:moveTo>
                  <a:lnTo>
                    <a:pt x="0" y="0"/>
                  </a:lnTo>
                  <a:lnTo>
                    <a:pt x="30" y="35"/>
                  </a:lnTo>
                  <a:lnTo>
                    <a:pt x="32" y="25"/>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7" name="Freeform 24"/>
            <p:cNvSpPr>
              <a:spLocks noEditPoints="1" noChangeArrowheads="1"/>
            </p:cNvSpPr>
            <p:nvPr>
              <p:custDataLst>
                <p:tags r:id="rId34"/>
              </p:custDataLst>
            </p:nvPr>
          </p:nvSpPr>
          <p:spPr bwMode="auto">
            <a:xfrm>
              <a:off x="5485873" y="175499"/>
              <a:ext cx="3292418" cy="3221387"/>
            </a:xfrm>
            <a:custGeom>
              <a:avLst/>
              <a:gdLst>
                <a:gd name="T0" fmla="*/ 725 w 1219"/>
                <a:gd name="T1" fmla="*/ 704 h 1193"/>
                <a:gd name="T2" fmla="*/ 717 w 1219"/>
                <a:gd name="T3" fmla="*/ 708 h 1193"/>
                <a:gd name="T4" fmla="*/ 1151 w 1219"/>
                <a:gd name="T5" fmla="*/ 1137 h 1193"/>
                <a:gd name="T6" fmla="*/ 1219 w 1219"/>
                <a:gd name="T7" fmla="*/ 1193 h 1193"/>
                <a:gd name="T8" fmla="*/ 1219 w 1219"/>
                <a:gd name="T9" fmla="*/ 1192 h 1193"/>
                <a:gd name="T10" fmla="*/ 1159 w 1219"/>
                <a:gd name="T11" fmla="*/ 1133 h 1193"/>
                <a:gd name="T12" fmla="*/ 725 w 1219"/>
                <a:gd name="T13" fmla="*/ 704 h 1193"/>
                <a:gd name="T14" fmla="*/ 666 w 1219"/>
                <a:gd name="T15" fmla="*/ 645 h 1193"/>
                <a:gd name="T16" fmla="*/ 659 w 1219"/>
                <a:gd name="T17" fmla="*/ 650 h 1193"/>
                <a:gd name="T18" fmla="*/ 711 w 1219"/>
                <a:gd name="T19" fmla="*/ 702 h 1193"/>
                <a:gd name="T20" fmla="*/ 719 w 1219"/>
                <a:gd name="T21" fmla="*/ 697 h 1193"/>
                <a:gd name="T22" fmla="*/ 666 w 1219"/>
                <a:gd name="T23" fmla="*/ 645 h 1193"/>
                <a:gd name="T24" fmla="*/ 607 w 1219"/>
                <a:gd name="T25" fmla="*/ 587 h 1193"/>
                <a:gd name="T26" fmla="*/ 600 w 1219"/>
                <a:gd name="T27" fmla="*/ 593 h 1193"/>
                <a:gd name="T28" fmla="*/ 652 w 1219"/>
                <a:gd name="T29" fmla="*/ 645 h 1193"/>
                <a:gd name="T30" fmla="*/ 659 w 1219"/>
                <a:gd name="T31" fmla="*/ 640 h 1193"/>
                <a:gd name="T32" fmla="*/ 607 w 1219"/>
                <a:gd name="T33" fmla="*/ 587 h 1193"/>
                <a:gd name="T34" fmla="*/ 547 w 1219"/>
                <a:gd name="T35" fmla="*/ 528 h 1193"/>
                <a:gd name="T36" fmla="*/ 541 w 1219"/>
                <a:gd name="T37" fmla="*/ 534 h 1193"/>
                <a:gd name="T38" fmla="*/ 594 w 1219"/>
                <a:gd name="T39" fmla="*/ 587 h 1193"/>
                <a:gd name="T40" fmla="*/ 601 w 1219"/>
                <a:gd name="T41" fmla="*/ 581 h 1193"/>
                <a:gd name="T42" fmla="*/ 547 w 1219"/>
                <a:gd name="T43" fmla="*/ 528 h 1193"/>
                <a:gd name="T44" fmla="*/ 485 w 1219"/>
                <a:gd name="T45" fmla="*/ 467 h 1193"/>
                <a:gd name="T46" fmla="*/ 480 w 1219"/>
                <a:gd name="T47" fmla="*/ 474 h 1193"/>
                <a:gd name="T48" fmla="*/ 535 w 1219"/>
                <a:gd name="T49" fmla="*/ 528 h 1193"/>
                <a:gd name="T50" fmla="*/ 541 w 1219"/>
                <a:gd name="T51" fmla="*/ 522 h 1193"/>
                <a:gd name="T52" fmla="*/ 485 w 1219"/>
                <a:gd name="T53" fmla="*/ 467 h 1193"/>
                <a:gd name="T54" fmla="*/ 420 w 1219"/>
                <a:gd name="T55" fmla="*/ 403 h 1193"/>
                <a:gd name="T56" fmla="*/ 416 w 1219"/>
                <a:gd name="T57" fmla="*/ 410 h 1193"/>
                <a:gd name="T58" fmla="*/ 473 w 1219"/>
                <a:gd name="T59" fmla="*/ 467 h 1193"/>
                <a:gd name="T60" fmla="*/ 479 w 1219"/>
                <a:gd name="T61" fmla="*/ 461 h 1193"/>
                <a:gd name="T62" fmla="*/ 420 w 1219"/>
                <a:gd name="T63" fmla="*/ 403 h 1193"/>
                <a:gd name="T64" fmla="*/ 351 w 1219"/>
                <a:gd name="T65" fmla="*/ 335 h 1193"/>
                <a:gd name="T66" fmla="*/ 347 w 1219"/>
                <a:gd name="T67" fmla="*/ 343 h 1193"/>
                <a:gd name="T68" fmla="*/ 409 w 1219"/>
                <a:gd name="T69" fmla="*/ 404 h 1193"/>
                <a:gd name="T70" fmla="*/ 414 w 1219"/>
                <a:gd name="T71" fmla="*/ 397 h 1193"/>
                <a:gd name="T72" fmla="*/ 351 w 1219"/>
                <a:gd name="T73" fmla="*/ 335 h 1193"/>
                <a:gd name="T74" fmla="*/ 277 w 1219"/>
                <a:gd name="T75" fmla="*/ 261 h 1193"/>
                <a:gd name="T76" fmla="*/ 272 w 1219"/>
                <a:gd name="T77" fmla="*/ 269 h 1193"/>
                <a:gd name="T78" fmla="*/ 341 w 1219"/>
                <a:gd name="T79" fmla="*/ 336 h 1193"/>
                <a:gd name="T80" fmla="*/ 345 w 1219"/>
                <a:gd name="T81" fmla="*/ 329 h 1193"/>
                <a:gd name="T82" fmla="*/ 277 w 1219"/>
                <a:gd name="T83" fmla="*/ 261 h 1193"/>
                <a:gd name="T84" fmla="*/ 194 w 1219"/>
                <a:gd name="T85" fmla="*/ 179 h 1193"/>
                <a:gd name="T86" fmla="*/ 191 w 1219"/>
                <a:gd name="T87" fmla="*/ 189 h 1193"/>
                <a:gd name="T88" fmla="*/ 266 w 1219"/>
                <a:gd name="T89" fmla="*/ 263 h 1193"/>
                <a:gd name="T90" fmla="*/ 270 w 1219"/>
                <a:gd name="T91" fmla="*/ 255 h 1193"/>
                <a:gd name="T92" fmla="*/ 194 w 1219"/>
                <a:gd name="T93" fmla="*/ 179 h 1193"/>
                <a:gd name="T94" fmla="*/ 100 w 1219"/>
                <a:gd name="T95" fmla="*/ 87 h 1193"/>
                <a:gd name="T96" fmla="*/ 98 w 1219"/>
                <a:gd name="T97" fmla="*/ 97 h 1193"/>
                <a:gd name="T98" fmla="*/ 184 w 1219"/>
                <a:gd name="T99" fmla="*/ 182 h 1193"/>
                <a:gd name="T100" fmla="*/ 187 w 1219"/>
                <a:gd name="T101" fmla="*/ 173 h 1193"/>
                <a:gd name="T102" fmla="*/ 100 w 1219"/>
                <a:gd name="T103" fmla="*/ 87 h 1193"/>
                <a:gd name="T104" fmla="*/ 12 w 1219"/>
                <a:gd name="T105" fmla="*/ 0 h 1193"/>
                <a:gd name="T106" fmla="*/ 0 w 1219"/>
                <a:gd name="T107" fmla="*/ 0 h 1193"/>
                <a:gd name="T108" fmla="*/ 91 w 1219"/>
                <a:gd name="T109" fmla="*/ 90 h 1193"/>
                <a:gd name="T110" fmla="*/ 93 w 1219"/>
                <a:gd name="T111" fmla="*/ 80 h 1193"/>
                <a:gd name="T112" fmla="*/ 12 w 1219"/>
                <a:gd name="T113"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9" h="1193">
                  <a:moveTo>
                    <a:pt x="725" y="704"/>
                  </a:moveTo>
                  <a:lnTo>
                    <a:pt x="717" y="708"/>
                  </a:lnTo>
                  <a:lnTo>
                    <a:pt x="1151" y="1137"/>
                  </a:lnTo>
                  <a:lnTo>
                    <a:pt x="1219" y="1193"/>
                  </a:lnTo>
                  <a:lnTo>
                    <a:pt x="1219" y="1192"/>
                  </a:lnTo>
                  <a:lnTo>
                    <a:pt x="1159" y="1133"/>
                  </a:lnTo>
                  <a:lnTo>
                    <a:pt x="725" y="704"/>
                  </a:lnTo>
                  <a:close/>
                  <a:moveTo>
                    <a:pt x="666" y="645"/>
                  </a:moveTo>
                  <a:lnTo>
                    <a:pt x="659" y="650"/>
                  </a:lnTo>
                  <a:lnTo>
                    <a:pt x="711" y="702"/>
                  </a:lnTo>
                  <a:lnTo>
                    <a:pt x="719" y="697"/>
                  </a:lnTo>
                  <a:lnTo>
                    <a:pt x="666" y="645"/>
                  </a:lnTo>
                  <a:close/>
                  <a:moveTo>
                    <a:pt x="607" y="587"/>
                  </a:moveTo>
                  <a:lnTo>
                    <a:pt x="600" y="593"/>
                  </a:lnTo>
                  <a:lnTo>
                    <a:pt x="652" y="645"/>
                  </a:lnTo>
                  <a:lnTo>
                    <a:pt x="659" y="640"/>
                  </a:lnTo>
                  <a:lnTo>
                    <a:pt x="607" y="587"/>
                  </a:lnTo>
                  <a:close/>
                  <a:moveTo>
                    <a:pt x="547" y="528"/>
                  </a:moveTo>
                  <a:lnTo>
                    <a:pt x="541" y="534"/>
                  </a:lnTo>
                  <a:lnTo>
                    <a:pt x="594" y="587"/>
                  </a:lnTo>
                  <a:lnTo>
                    <a:pt x="601" y="581"/>
                  </a:lnTo>
                  <a:lnTo>
                    <a:pt x="547" y="528"/>
                  </a:lnTo>
                  <a:close/>
                  <a:moveTo>
                    <a:pt x="485" y="467"/>
                  </a:moveTo>
                  <a:lnTo>
                    <a:pt x="480" y="474"/>
                  </a:lnTo>
                  <a:lnTo>
                    <a:pt x="535" y="528"/>
                  </a:lnTo>
                  <a:lnTo>
                    <a:pt x="541" y="522"/>
                  </a:lnTo>
                  <a:lnTo>
                    <a:pt x="485" y="467"/>
                  </a:lnTo>
                  <a:close/>
                  <a:moveTo>
                    <a:pt x="420" y="403"/>
                  </a:moveTo>
                  <a:lnTo>
                    <a:pt x="416" y="410"/>
                  </a:lnTo>
                  <a:lnTo>
                    <a:pt x="473" y="467"/>
                  </a:lnTo>
                  <a:lnTo>
                    <a:pt x="479" y="461"/>
                  </a:lnTo>
                  <a:lnTo>
                    <a:pt x="420" y="403"/>
                  </a:lnTo>
                  <a:close/>
                  <a:moveTo>
                    <a:pt x="351" y="335"/>
                  </a:moveTo>
                  <a:lnTo>
                    <a:pt x="347" y="343"/>
                  </a:lnTo>
                  <a:lnTo>
                    <a:pt x="409" y="404"/>
                  </a:lnTo>
                  <a:lnTo>
                    <a:pt x="414" y="397"/>
                  </a:lnTo>
                  <a:lnTo>
                    <a:pt x="351" y="335"/>
                  </a:lnTo>
                  <a:close/>
                  <a:moveTo>
                    <a:pt x="277" y="261"/>
                  </a:moveTo>
                  <a:lnTo>
                    <a:pt x="272" y="269"/>
                  </a:lnTo>
                  <a:lnTo>
                    <a:pt x="341" y="336"/>
                  </a:lnTo>
                  <a:lnTo>
                    <a:pt x="345" y="329"/>
                  </a:lnTo>
                  <a:lnTo>
                    <a:pt x="277" y="261"/>
                  </a:lnTo>
                  <a:close/>
                  <a:moveTo>
                    <a:pt x="194" y="179"/>
                  </a:moveTo>
                  <a:lnTo>
                    <a:pt x="191" y="189"/>
                  </a:lnTo>
                  <a:lnTo>
                    <a:pt x="266" y="263"/>
                  </a:lnTo>
                  <a:lnTo>
                    <a:pt x="270" y="255"/>
                  </a:lnTo>
                  <a:lnTo>
                    <a:pt x="194" y="179"/>
                  </a:lnTo>
                  <a:close/>
                  <a:moveTo>
                    <a:pt x="100" y="87"/>
                  </a:moveTo>
                  <a:lnTo>
                    <a:pt x="98" y="97"/>
                  </a:lnTo>
                  <a:lnTo>
                    <a:pt x="184" y="182"/>
                  </a:lnTo>
                  <a:lnTo>
                    <a:pt x="187" y="173"/>
                  </a:lnTo>
                  <a:lnTo>
                    <a:pt x="100" y="87"/>
                  </a:lnTo>
                  <a:close/>
                  <a:moveTo>
                    <a:pt x="12" y="0"/>
                  </a:moveTo>
                  <a:lnTo>
                    <a:pt x="0" y="0"/>
                  </a:lnTo>
                  <a:lnTo>
                    <a:pt x="91" y="90"/>
                  </a:lnTo>
                  <a:lnTo>
                    <a:pt x="93" y="80"/>
                  </a:lnTo>
                  <a:lnTo>
                    <a:pt x="1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8" name="Freeform 25"/>
            <p:cNvSpPr>
              <a:spLocks noEditPoints="1" noChangeArrowheads="1"/>
            </p:cNvSpPr>
            <p:nvPr>
              <p:custDataLst>
                <p:tags r:id="rId35"/>
              </p:custDataLst>
            </p:nvPr>
          </p:nvSpPr>
          <p:spPr bwMode="auto">
            <a:xfrm>
              <a:off x="5485873" y="175499"/>
              <a:ext cx="3292418" cy="3221387"/>
            </a:xfrm>
            <a:custGeom>
              <a:avLst/>
              <a:gdLst>
                <a:gd name="T0" fmla="*/ 725 w 1219"/>
                <a:gd name="T1" fmla="*/ 704 h 1193"/>
                <a:gd name="T2" fmla="*/ 717 w 1219"/>
                <a:gd name="T3" fmla="*/ 708 h 1193"/>
                <a:gd name="T4" fmla="*/ 1151 w 1219"/>
                <a:gd name="T5" fmla="*/ 1137 h 1193"/>
                <a:gd name="T6" fmla="*/ 1219 w 1219"/>
                <a:gd name="T7" fmla="*/ 1193 h 1193"/>
                <a:gd name="T8" fmla="*/ 1219 w 1219"/>
                <a:gd name="T9" fmla="*/ 1192 h 1193"/>
                <a:gd name="T10" fmla="*/ 1159 w 1219"/>
                <a:gd name="T11" fmla="*/ 1133 h 1193"/>
                <a:gd name="T12" fmla="*/ 725 w 1219"/>
                <a:gd name="T13" fmla="*/ 704 h 1193"/>
                <a:gd name="T14" fmla="*/ 666 w 1219"/>
                <a:gd name="T15" fmla="*/ 645 h 1193"/>
                <a:gd name="T16" fmla="*/ 659 w 1219"/>
                <a:gd name="T17" fmla="*/ 650 h 1193"/>
                <a:gd name="T18" fmla="*/ 711 w 1219"/>
                <a:gd name="T19" fmla="*/ 702 h 1193"/>
                <a:gd name="T20" fmla="*/ 719 w 1219"/>
                <a:gd name="T21" fmla="*/ 697 h 1193"/>
                <a:gd name="T22" fmla="*/ 666 w 1219"/>
                <a:gd name="T23" fmla="*/ 645 h 1193"/>
                <a:gd name="T24" fmla="*/ 607 w 1219"/>
                <a:gd name="T25" fmla="*/ 587 h 1193"/>
                <a:gd name="T26" fmla="*/ 600 w 1219"/>
                <a:gd name="T27" fmla="*/ 593 h 1193"/>
                <a:gd name="T28" fmla="*/ 652 w 1219"/>
                <a:gd name="T29" fmla="*/ 645 h 1193"/>
                <a:gd name="T30" fmla="*/ 659 w 1219"/>
                <a:gd name="T31" fmla="*/ 640 h 1193"/>
                <a:gd name="T32" fmla="*/ 607 w 1219"/>
                <a:gd name="T33" fmla="*/ 587 h 1193"/>
                <a:gd name="T34" fmla="*/ 547 w 1219"/>
                <a:gd name="T35" fmla="*/ 528 h 1193"/>
                <a:gd name="T36" fmla="*/ 541 w 1219"/>
                <a:gd name="T37" fmla="*/ 534 h 1193"/>
                <a:gd name="T38" fmla="*/ 594 w 1219"/>
                <a:gd name="T39" fmla="*/ 587 h 1193"/>
                <a:gd name="T40" fmla="*/ 601 w 1219"/>
                <a:gd name="T41" fmla="*/ 581 h 1193"/>
                <a:gd name="T42" fmla="*/ 547 w 1219"/>
                <a:gd name="T43" fmla="*/ 528 h 1193"/>
                <a:gd name="T44" fmla="*/ 485 w 1219"/>
                <a:gd name="T45" fmla="*/ 467 h 1193"/>
                <a:gd name="T46" fmla="*/ 480 w 1219"/>
                <a:gd name="T47" fmla="*/ 474 h 1193"/>
                <a:gd name="T48" fmla="*/ 535 w 1219"/>
                <a:gd name="T49" fmla="*/ 528 h 1193"/>
                <a:gd name="T50" fmla="*/ 541 w 1219"/>
                <a:gd name="T51" fmla="*/ 522 h 1193"/>
                <a:gd name="T52" fmla="*/ 485 w 1219"/>
                <a:gd name="T53" fmla="*/ 467 h 1193"/>
                <a:gd name="T54" fmla="*/ 420 w 1219"/>
                <a:gd name="T55" fmla="*/ 403 h 1193"/>
                <a:gd name="T56" fmla="*/ 416 w 1219"/>
                <a:gd name="T57" fmla="*/ 410 h 1193"/>
                <a:gd name="T58" fmla="*/ 473 w 1219"/>
                <a:gd name="T59" fmla="*/ 467 h 1193"/>
                <a:gd name="T60" fmla="*/ 479 w 1219"/>
                <a:gd name="T61" fmla="*/ 461 h 1193"/>
                <a:gd name="T62" fmla="*/ 420 w 1219"/>
                <a:gd name="T63" fmla="*/ 403 h 1193"/>
                <a:gd name="T64" fmla="*/ 351 w 1219"/>
                <a:gd name="T65" fmla="*/ 335 h 1193"/>
                <a:gd name="T66" fmla="*/ 347 w 1219"/>
                <a:gd name="T67" fmla="*/ 343 h 1193"/>
                <a:gd name="T68" fmla="*/ 409 w 1219"/>
                <a:gd name="T69" fmla="*/ 404 h 1193"/>
                <a:gd name="T70" fmla="*/ 414 w 1219"/>
                <a:gd name="T71" fmla="*/ 397 h 1193"/>
                <a:gd name="T72" fmla="*/ 351 w 1219"/>
                <a:gd name="T73" fmla="*/ 335 h 1193"/>
                <a:gd name="T74" fmla="*/ 277 w 1219"/>
                <a:gd name="T75" fmla="*/ 261 h 1193"/>
                <a:gd name="T76" fmla="*/ 272 w 1219"/>
                <a:gd name="T77" fmla="*/ 269 h 1193"/>
                <a:gd name="T78" fmla="*/ 341 w 1219"/>
                <a:gd name="T79" fmla="*/ 336 h 1193"/>
                <a:gd name="T80" fmla="*/ 345 w 1219"/>
                <a:gd name="T81" fmla="*/ 329 h 1193"/>
                <a:gd name="T82" fmla="*/ 277 w 1219"/>
                <a:gd name="T83" fmla="*/ 261 h 1193"/>
                <a:gd name="T84" fmla="*/ 194 w 1219"/>
                <a:gd name="T85" fmla="*/ 179 h 1193"/>
                <a:gd name="T86" fmla="*/ 191 w 1219"/>
                <a:gd name="T87" fmla="*/ 189 h 1193"/>
                <a:gd name="T88" fmla="*/ 266 w 1219"/>
                <a:gd name="T89" fmla="*/ 263 h 1193"/>
                <a:gd name="T90" fmla="*/ 270 w 1219"/>
                <a:gd name="T91" fmla="*/ 255 h 1193"/>
                <a:gd name="T92" fmla="*/ 194 w 1219"/>
                <a:gd name="T93" fmla="*/ 179 h 1193"/>
                <a:gd name="T94" fmla="*/ 100 w 1219"/>
                <a:gd name="T95" fmla="*/ 87 h 1193"/>
                <a:gd name="T96" fmla="*/ 98 w 1219"/>
                <a:gd name="T97" fmla="*/ 97 h 1193"/>
                <a:gd name="T98" fmla="*/ 184 w 1219"/>
                <a:gd name="T99" fmla="*/ 182 h 1193"/>
                <a:gd name="T100" fmla="*/ 187 w 1219"/>
                <a:gd name="T101" fmla="*/ 173 h 1193"/>
                <a:gd name="T102" fmla="*/ 100 w 1219"/>
                <a:gd name="T103" fmla="*/ 87 h 1193"/>
                <a:gd name="T104" fmla="*/ 12 w 1219"/>
                <a:gd name="T105" fmla="*/ 0 h 1193"/>
                <a:gd name="T106" fmla="*/ 0 w 1219"/>
                <a:gd name="T107" fmla="*/ 0 h 1193"/>
                <a:gd name="T108" fmla="*/ 91 w 1219"/>
                <a:gd name="T109" fmla="*/ 90 h 1193"/>
                <a:gd name="T110" fmla="*/ 93 w 1219"/>
                <a:gd name="T111" fmla="*/ 80 h 1193"/>
                <a:gd name="T112" fmla="*/ 12 w 1219"/>
                <a:gd name="T113"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9" h="1193">
                  <a:moveTo>
                    <a:pt x="725" y="704"/>
                  </a:moveTo>
                  <a:lnTo>
                    <a:pt x="717" y="708"/>
                  </a:lnTo>
                  <a:lnTo>
                    <a:pt x="1151" y="1137"/>
                  </a:lnTo>
                  <a:lnTo>
                    <a:pt x="1219" y="1193"/>
                  </a:lnTo>
                  <a:lnTo>
                    <a:pt x="1219" y="1192"/>
                  </a:lnTo>
                  <a:lnTo>
                    <a:pt x="1159" y="1133"/>
                  </a:lnTo>
                  <a:lnTo>
                    <a:pt x="725" y="704"/>
                  </a:lnTo>
                  <a:moveTo>
                    <a:pt x="666" y="645"/>
                  </a:moveTo>
                  <a:lnTo>
                    <a:pt x="659" y="650"/>
                  </a:lnTo>
                  <a:lnTo>
                    <a:pt x="711" y="702"/>
                  </a:lnTo>
                  <a:lnTo>
                    <a:pt x="719" y="697"/>
                  </a:lnTo>
                  <a:lnTo>
                    <a:pt x="666" y="645"/>
                  </a:lnTo>
                  <a:moveTo>
                    <a:pt x="607" y="587"/>
                  </a:moveTo>
                  <a:lnTo>
                    <a:pt x="600" y="593"/>
                  </a:lnTo>
                  <a:lnTo>
                    <a:pt x="652" y="645"/>
                  </a:lnTo>
                  <a:lnTo>
                    <a:pt x="659" y="640"/>
                  </a:lnTo>
                  <a:lnTo>
                    <a:pt x="607" y="587"/>
                  </a:lnTo>
                  <a:moveTo>
                    <a:pt x="547" y="528"/>
                  </a:moveTo>
                  <a:lnTo>
                    <a:pt x="541" y="534"/>
                  </a:lnTo>
                  <a:lnTo>
                    <a:pt x="594" y="587"/>
                  </a:lnTo>
                  <a:lnTo>
                    <a:pt x="601" y="581"/>
                  </a:lnTo>
                  <a:lnTo>
                    <a:pt x="547" y="528"/>
                  </a:lnTo>
                  <a:moveTo>
                    <a:pt x="485" y="467"/>
                  </a:moveTo>
                  <a:lnTo>
                    <a:pt x="480" y="474"/>
                  </a:lnTo>
                  <a:lnTo>
                    <a:pt x="535" y="528"/>
                  </a:lnTo>
                  <a:lnTo>
                    <a:pt x="541" y="522"/>
                  </a:lnTo>
                  <a:lnTo>
                    <a:pt x="485" y="467"/>
                  </a:lnTo>
                  <a:moveTo>
                    <a:pt x="420" y="403"/>
                  </a:moveTo>
                  <a:lnTo>
                    <a:pt x="416" y="410"/>
                  </a:lnTo>
                  <a:lnTo>
                    <a:pt x="473" y="467"/>
                  </a:lnTo>
                  <a:lnTo>
                    <a:pt x="479" y="461"/>
                  </a:lnTo>
                  <a:lnTo>
                    <a:pt x="420" y="403"/>
                  </a:lnTo>
                  <a:moveTo>
                    <a:pt x="351" y="335"/>
                  </a:moveTo>
                  <a:lnTo>
                    <a:pt x="347" y="343"/>
                  </a:lnTo>
                  <a:lnTo>
                    <a:pt x="409" y="404"/>
                  </a:lnTo>
                  <a:lnTo>
                    <a:pt x="414" y="397"/>
                  </a:lnTo>
                  <a:lnTo>
                    <a:pt x="351" y="335"/>
                  </a:lnTo>
                  <a:moveTo>
                    <a:pt x="277" y="261"/>
                  </a:moveTo>
                  <a:lnTo>
                    <a:pt x="272" y="269"/>
                  </a:lnTo>
                  <a:lnTo>
                    <a:pt x="341" y="336"/>
                  </a:lnTo>
                  <a:lnTo>
                    <a:pt x="345" y="329"/>
                  </a:lnTo>
                  <a:lnTo>
                    <a:pt x="277" y="261"/>
                  </a:lnTo>
                  <a:moveTo>
                    <a:pt x="194" y="179"/>
                  </a:moveTo>
                  <a:lnTo>
                    <a:pt x="191" y="189"/>
                  </a:lnTo>
                  <a:lnTo>
                    <a:pt x="266" y="263"/>
                  </a:lnTo>
                  <a:lnTo>
                    <a:pt x="270" y="255"/>
                  </a:lnTo>
                  <a:lnTo>
                    <a:pt x="194" y="179"/>
                  </a:lnTo>
                  <a:moveTo>
                    <a:pt x="100" y="87"/>
                  </a:moveTo>
                  <a:lnTo>
                    <a:pt x="98" y="97"/>
                  </a:lnTo>
                  <a:lnTo>
                    <a:pt x="184" y="182"/>
                  </a:lnTo>
                  <a:lnTo>
                    <a:pt x="187" y="173"/>
                  </a:lnTo>
                  <a:lnTo>
                    <a:pt x="100" y="87"/>
                  </a:lnTo>
                  <a:moveTo>
                    <a:pt x="12" y="0"/>
                  </a:moveTo>
                  <a:lnTo>
                    <a:pt x="0" y="0"/>
                  </a:lnTo>
                  <a:lnTo>
                    <a:pt x="91" y="90"/>
                  </a:lnTo>
                  <a:lnTo>
                    <a:pt x="93" y="8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9" name="Freeform 26"/>
            <p:cNvSpPr>
              <a:spLocks noEditPoints="1" noChangeArrowheads="1"/>
            </p:cNvSpPr>
            <p:nvPr>
              <p:custDataLst>
                <p:tags r:id="rId36"/>
              </p:custDataLst>
            </p:nvPr>
          </p:nvSpPr>
          <p:spPr bwMode="auto">
            <a:xfrm>
              <a:off x="4881144" y="181467"/>
              <a:ext cx="3897148" cy="3218403"/>
            </a:xfrm>
            <a:custGeom>
              <a:avLst/>
              <a:gdLst>
                <a:gd name="T0" fmla="*/ 884 w 1443"/>
                <a:gd name="T1" fmla="*/ 739 h 1192"/>
                <a:gd name="T2" fmla="*/ 1443 w 1443"/>
                <a:gd name="T3" fmla="*/ 1192 h 1192"/>
                <a:gd name="T4" fmla="*/ 1375 w 1443"/>
                <a:gd name="T5" fmla="*/ 1135 h 1192"/>
                <a:gd name="T6" fmla="*/ 831 w 1443"/>
                <a:gd name="T7" fmla="*/ 684 h 1192"/>
                <a:gd name="T8" fmla="*/ 878 w 1443"/>
                <a:gd name="T9" fmla="*/ 733 h 1192"/>
                <a:gd name="T10" fmla="*/ 831 w 1443"/>
                <a:gd name="T11" fmla="*/ 684 h 1192"/>
                <a:gd name="T12" fmla="*/ 765 w 1443"/>
                <a:gd name="T13" fmla="*/ 640 h 1192"/>
                <a:gd name="T14" fmla="*/ 824 w 1443"/>
                <a:gd name="T15" fmla="*/ 679 h 1192"/>
                <a:gd name="T16" fmla="*/ 711 w 1443"/>
                <a:gd name="T17" fmla="*/ 585 h 1192"/>
                <a:gd name="T18" fmla="*/ 758 w 1443"/>
                <a:gd name="T19" fmla="*/ 634 h 1192"/>
                <a:gd name="T20" fmla="*/ 711 w 1443"/>
                <a:gd name="T21" fmla="*/ 585 h 1192"/>
                <a:gd name="T22" fmla="*/ 645 w 1443"/>
                <a:gd name="T23" fmla="*/ 541 h 1192"/>
                <a:gd name="T24" fmla="*/ 705 w 1443"/>
                <a:gd name="T25" fmla="*/ 579 h 1192"/>
                <a:gd name="T26" fmla="*/ 587 w 1443"/>
                <a:gd name="T27" fmla="*/ 482 h 1192"/>
                <a:gd name="T28" fmla="*/ 638 w 1443"/>
                <a:gd name="T29" fmla="*/ 536 h 1192"/>
                <a:gd name="T30" fmla="*/ 587 w 1443"/>
                <a:gd name="T31" fmla="*/ 482 h 1192"/>
                <a:gd name="T32" fmla="*/ 518 w 1443"/>
                <a:gd name="T33" fmla="*/ 435 h 1192"/>
                <a:gd name="T34" fmla="*/ 581 w 1443"/>
                <a:gd name="T35" fmla="*/ 477 h 1192"/>
                <a:gd name="T36" fmla="*/ 452 w 1443"/>
                <a:gd name="T37" fmla="*/ 370 h 1192"/>
                <a:gd name="T38" fmla="*/ 511 w 1443"/>
                <a:gd name="T39" fmla="*/ 430 h 1192"/>
                <a:gd name="T40" fmla="*/ 452 w 1443"/>
                <a:gd name="T41" fmla="*/ 370 h 1192"/>
                <a:gd name="T42" fmla="*/ 373 w 1443"/>
                <a:gd name="T43" fmla="*/ 315 h 1192"/>
                <a:gd name="T44" fmla="*/ 445 w 1443"/>
                <a:gd name="T45" fmla="*/ 364 h 1192"/>
                <a:gd name="T46" fmla="*/ 292 w 1443"/>
                <a:gd name="T47" fmla="*/ 237 h 1192"/>
                <a:gd name="T48" fmla="*/ 366 w 1443"/>
                <a:gd name="T49" fmla="*/ 310 h 1192"/>
                <a:gd name="T50" fmla="*/ 292 w 1443"/>
                <a:gd name="T51" fmla="*/ 237 h 1192"/>
                <a:gd name="T52" fmla="*/ 195 w 1443"/>
                <a:gd name="T53" fmla="*/ 168 h 1192"/>
                <a:gd name="T54" fmla="*/ 284 w 1443"/>
                <a:gd name="T55" fmla="*/ 231 h 1192"/>
                <a:gd name="T56" fmla="*/ 87 w 1443"/>
                <a:gd name="T57" fmla="*/ 68 h 1192"/>
                <a:gd name="T58" fmla="*/ 188 w 1443"/>
                <a:gd name="T59" fmla="*/ 162 h 1192"/>
                <a:gd name="T60" fmla="*/ 87 w 1443"/>
                <a:gd name="T61" fmla="*/ 68 h 1192"/>
                <a:gd name="T62" fmla="*/ 0 w 1443"/>
                <a:gd name="T63" fmla="*/ 6 h 1192"/>
                <a:gd name="T64" fmla="*/ 78 w 1443"/>
                <a:gd name="T65" fmla="*/ 6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3" h="1192">
                  <a:moveTo>
                    <a:pt x="893" y="735"/>
                  </a:moveTo>
                  <a:lnTo>
                    <a:pt x="884" y="739"/>
                  </a:lnTo>
                  <a:lnTo>
                    <a:pt x="1368" y="1140"/>
                  </a:lnTo>
                  <a:lnTo>
                    <a:pt x="1443" y="1192"/>
                  </a:lnTo>
                  <a:lnTo>
                    <a:pt x="1443" y="1191"/>
                  </a:lnTo>
                  <a:lnTo>
                    <a:pt x="1375" y="1135"/>
                  </a:lnTo>
                  <a:lnTo>
                    <a:pt x="893" y="735"/>
                  </a:lnTo>
                  <a:close/>
                  <a:moveTo>
                    <a:pt x="831" y="684"/>
                  </a:moveTo>
                  <a:lnTo>
                    <a:pt x="824" y="689"/>
                  </a:lnTo>
                  <a:lnTo>
                    <a:pt x="878" y="733"/>
                  </a:lnTo>
                  <a:lnTo>
                    <a:pt x="886" y="729"/>
                  </a:lnTo>
                  <a:lnTo>
                    <a:pt x="831" y="684"/>
                  </a:lnTo>
                  <a:close/>
                  <a:moveTo>
                    <a:pt x="771" y="634"/>
                  </a:moveTo>
                  <a:lnTo>
                    <a:pt x="765" y="640"/>
                  </a:lnTo>
                  <a:lnTo>
                    <a:pt x="817" y="683"/>
                  </a:lnTo>
                  <a:lnTo>
                    <a:pt x="824" y="679"/>
                  </a:lnTo>
                  <a:lnTo>
                    <a:pt x="771" y="634"/>
                  </a:lnTo>
                  <a:close/>
                  <a:moveTo>
                    <a:pt x="711" y="585"/>
                  </a:moveTo>
                  <a:lnTo>
                    <a:pt x="705" y="591"/>
                  </a:lnTo>
                  <a:lnTo>
                    <a:pt x="758" y="634"/>
                  </a:lnTo>
                  <a:lnTo>
                    <a:pt x="765" y="629"/>
                  </a:lnTo>
                  <a:lnTo>
                    <a:pt x="711" y="585"/>
                  </a:lnTo>
                  <a:close/>
                  <a:moveTo>
                    <a:pt x="650" y="534"/>
                  </a:moveTo>
                  <a:lnTo>
                    <a:pt x="645" y="541"/>
                  </a:lnTo>
                  <a:lnTo>
                    <a:pt x="699" y="586"/>
                  </a:lnTo>
                  <a:lnTo>
                    <a:pt x="705" y="579"/>
                  </a:lnTo>
                  <a:lnTo>
                    <a:pt x="650" y="534"/>
                  </a:lnTo>
                  <a:close/>
                  <a:moveTo>
                    <a:pt x="587" y="482"/>
                  </a:moveTo>
                  <a:lnTo>
                    <a:pt x="582" y="489"/>
                  </a:lnTo>
                  <a:lnTo>
                    <a:pt x="638" y="536"/>
                  </a:lnTo>
                  <a:lnTo>
                    <a:pt x="644" y="529"/>
                  </a:lnTo>
                  <a:lnTo>
                    <a:pt x="587" y="482"/>
                  </a:lnTo>
                  <a:close/>
                  <a:moveTo>
                    <a:pt x="522" y="428"/>
                  </a:moveTo>
                  <a:lnTo>
                    <a:pt x="518" y="435"/>
                  </a:lnTo>
                  <a:lnTo>
                    <a:pt x="576" y="484"/>
                  </a:lnTo>
                  <a:lnTo>
                    <a:pt x="581" y="477"/>
                  </a:lnTo>
                  <a:lnTo>
                    <a:pt x="522" y="428"/>
                  </a:lnTo>
                  <a:close/>
                  <a:moveTo>
                    <a:pt x="452" y="370"/>
                  </a:moveTo>
                  <a:lnTo>
                    <a:pt x="449" y="378"/>
                  </a:lnTo>
                  <a:lnTo>
                    <a:pt x="511" y="430"/>
                  </a:lnTo>
                  <a:lnTo>
                    <a:pt x="515" y="422"/>
                  </a:lnTo>
                  <a:lnTo>
                    <a:pt x="452" y="370"/>
                  </a:lnTo>
                  <a:close/>
                  <a:moveTo>
                    <a:pt x="376" y="307"/>
                  </a:moveTo>
                  <a:lnTo>
                    <a:pt x="373" y="315"/>
                  </a:lnTo>
                  <a:lnTo>
                    <a:pt x="441" y="372"/>
                  </a:lnTo>
                  <a:lnTo>
                    <a:pt x="445" y="364"/>
                  </a:lnTo>
                  <a:lnTo>
                    <a:pt x="376" y="307"/>
                  </a:lnTo>
                  <a:close/>
                  <a:moveTo>
                    <a:pt x="292" y="237"/>
                  </a:moveTo>
                  <a:lnTo>
                    <a:pt x="290" y="246"/>
                  </a:lnTo>
                  <a:lnTo>
                    <a:pt x="366" y="310"/>
                  </a:lnTo>
                  <a:lnTo>
                    <a:pt x="369" y="301"/>
                  </a:lnTo>
                  <a:lnTo>
                    <a:pt x="292" y="237"/>
                  </a:lnTo>
                  <a:close/>
                  <a:moveTo>
                    <a:pt x="197" y="158"/>
                  </a:moveTo>
                  <a:lnTo>
                    <a:pt x="195" y="168"/>
                  </a:lnTo>
                  <a:lnTo>
                    <a:pt x="282" y="241"/>
                  </a:lnTo>
                  <a:lnTo>
                    <a:pt x="284" y="231"/>
                  </a:lnTo>
                  <a:lnTo>
                    <a:pt x="197" y="158"/>
                  </a:lnTo>
                  <a:close/>
                  <a:moveTo>
                    <a:pt x="87" y="68"/>
                  </a:moveTo>
                  <a:lnTo>
                    <a:pt x="87" y="78"/>
                  </a:lnTo>
                  <a:lnTo>
                    <a:pt x="188" y="162"/>
                  </a:lnTo>
                  <a:lnTo>
                    <a:pt x="189" y="152"/>
                  </a:lnTo>
                  <a:lnTo>
                    <a:pt x="87" y="68"/>
                  </a:lnTo>
                  <a:close/>
                  <a:moveTo>
                    <a:pt x="5" y="0"/>
                  </a:moveTo>
                  <a:lnTo>
                    <a:pt x="0" y="6"/>
                  </a:lnTo>
                  <a:lnTo>
                    <a:pt x="78" y="71"/>
                  </a:lnTo>
                  <a:lnTo>
                    <a:pt x="78" y="61"/>
                  </a:lnTo>
                  <a:lnTo>
                    <a:pt x="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0" name="Freeform 27"/>
            <p:cNvSpPr>
              <a:spLocks noEditPoints="1" noChangeArrowheads="1"/>
            </p:cNvSpPr>
            <p:nvPr>
              <p:custDataLst>
                <p:tags r:id="rId37"/>
              </p:custDataLst>
            </p:nvPr>
          </p:nvSpPr>
          <p:spPr bwMode="auto">
            <a:xfrm>
              <a:off x="4881144" y="181467"/>
              <a:ext cx="3897148" cy="3218403"/>
            </a:xfrm>
            <a:custGeom>
              <a:avLst/>
              <a:gdLst>
                <a:gd name="T0" fmla="*/ 884 w 1443"/>
                <a:gd name="T1" fmla="*/ 739 h 1192"/>
                <a:gd name="T2" fmla="*/ 1443 w 1443"/>
                <a:gd name="T3" fmla="*/ 1192 h 1192"/>
                <a:gd name="T4" fmla="*/ 1375 w 1443"/>
                <a:gd name="T5" fmla="*/ 1135 h 1192"/>
                <a:gd name="T6" fmla="*/ 831 w 1443"/>
                <a:gd name="T7" fmla="*/ 684 h 1192"/>
                <a:gd name="T8" fmla="*/ 878 w 1443"/>
                <a:gd name="T9" fmla="*/ 733 h 1192"/>
                <a:gd name="T10" fmla="*/ 831 w 1443"/>
                <a:gd name="T11" fmla="*/ 684 h 1192"/>
                <a:gd name="T12" fmla="*/ 765 w 1443"/>
                <a:gd name="T13" fmla="*/ 640 h 1192"/>
                <a:gd name="T14" fmla="*/ 824 w 1443"/>
                <a:gd name="T15" fmla="*/ 679 h 1192"/>
                <a:gd name="T16" fmla="*/ 711 w 1443"/>
                <a:gd name="T17" fmla="*/ 585 h 1192"/>
                <a:gd name="T18" fmla="*/ 758 w 1443"/>
                <a:gd name="T19" fmla="*/ 634 h 1192"/>
                <a:gd name="T20" fmla="*/ 711 w 1443"/>
                <a:gd name="T21" fmla="*/ 585 h 1192"/>
                <a:gd name="T22" fmla="*/ 645 w 1443"/>
                <a:gd name="T23" fmla="*/ 541 h 1192"/>
                <a:gd name="T24" fmla="*/ 705 w 1443"/>
                <a:gd name="T25" fmla="*/ 579 h 1192"/>
                <a:gd name="T26" fmla="*/ 587 w 1443"/>
                <a:gd name="T27" fmla="*/ 482 h 1192"/>
                <a:gd name="T28" fmla="*/ 638 w 1443"/>
                <a:gd name="T29" fmla="*/ 536 h 1192"/>
                <a:gd name="T30" fmla="*/ 587 w 1443"/>
                <a:gd name="T31" fmla="*/ 482 h 1192"/>
                <a:gd name="T32" fmla="*/ 518 w 1443"/>
                <a:gd name="T33" fmla="*/ 435 h 1192"/>
                <a:gd name="T34" fmla="*/ 581 w 1443"/>
                <a:gd name="T35" fmla="*/ 477 h 1192"/>
                <a:gd name="T36" fmla="*/ 452 w 1443"/>
                <a:gd name="T37" fmla="*/ 370 h 1192"/>
                <a:gd name="T38" fmla="*/ 511 w 1443"/>
                <a:gd name="T39" fmla="*/ 430 h 1192"/>
                <a:gd name="T40" fmla="*/ 452 w 1443"/>
                <a:gd name="T41" fmla="*/ 370 h 1192"/>
                <a:gd name="T42" fmla="*/ 373 w 1443"/>
                <a:gd name="T43" fmla="*/ 315 h 1192"/>
                <a:gd name="T44" fmla="*/ 445 w 1443"/>
                <a:gd name="T45" fmla="*/ 364 h 1192"/>
                <a:gd name="T46" fmla="*/ 292 w 1443"/>
                <a:gd name="T47" fmla="*/ 237 h 1192"/>
                <a:gd name="T48" fmla="*/ 366 w 1443"/>
                <a:gd name="T49" fmla="*/ 310 h 1192"/>
                <a:gd name="T50" fmla="*/ 292 w 1443"/>
                <a:gd name="T51" fmla="*/ 237 h 1192"/>
                <a:gd name="T52" fmla="*/ 195 w 1443"/>
                <a:gd name="T53" fmla="*/ 168 h 1192"/>
                <a:gd name="T54" fmla="*/ 284 w 1443"/>
                <a:gd name="T55" fmla="*/ 231 h 1192"/>
                <a:gd name="T56" fmla="*/ 87 w 1443"/>
                <a:gd name="T57" fmla="*/ 68 h 1192"/>
                <a:gd name="T58" fmla="*/ 188 w 1443"/>
                <a:gd name="T59" fmla="*/ 162 h 1192"/>
                <a:gd name="T60" fmla="*/ 87 w 1443"/>
                <a:gd name="T61" fmla="*/ 68 h 1192"/>
                <a:gd name="T62" fmla="*/ 0 w 1443"/>
                <a:gd name="T63" fmla="*/ 6 h 1192"/>
                <a:gd name="T64" fmla="*/ 78 w 1443"/>
                <a:gd name="T65" fmla="*/ 6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3" h="1192">
                  <a:moveTo>
                    <a:pt x="893" y="735"/>
                  </a:moveTo>
                  <a:lnTo>
                    <a:pt x="884" y="739"/>
                  </a:lnTo>
                  <a:lnTo>
                    <a:pt x="1368" y="1140"/>
                  </a:lnTo>
                  <a:lnTo>
                    <a:pt x="1443" y="1192"/>
                  </a:lnTo>
                  <a:lnTo>
                    <a:pt x="1443" y="1191"/>
                  </a:lnTo>
                  <a:lnTo>
                    <a:pt x="1375" y="1135"/>
                  </a:lnTo>
                  <a:lnTo>
                    <a:pt x="893" y="735"/>
                  </a:lnTo>
                  <a:moveTo>
                    <a:pt x="831" y="684"/>
                  </a:moveTo>
                  <a:lnTo>
                    <a:pt x="824" y="689"/>
                  </a:lnTo>
                  <a:lnTo>
                    <a:pt x="878" y="733"/>
                  </a:lnTo>
                  <a:lnTo>
                    <a:pt x="886" y="729"/>
                  </a:lnTo>
                  <a:lnTo>
                    <a:pt x="831" y="684"/>
                  </a:lnTo>
                  <a:moveTo>
                    <a:pt x="771" y="634"/>
                  </a:moveTo>
                  <a:lnTo>
                    <a:pt x="765" y="640"/>
                  </a:lnTo>
                  <a:lnTo>
                    <a:pt x="817" y="683"/>
                  </a:lnTo>
                  <a:lnTo>
                    <a:pt x="824" y="679"/>
                  </a:lnTo>
                  <a:lnTo>
                    <a:pt x="771" y="634"/>
                  </a:lnTo>
                  <a:moveTo>
                    <a:pt x="711" y="585"/>
                  </a:moveTo>
                  <a:lnTo>
                    <a:pt x="705" y="591"/>
                  </a:lnTo>
                  <a:lnTo>
                    <a:pt x="758" y="634"/>
                  </a:lnTo>
                  <a:lnTo>
                    <a:pt x="765" y="629"/>
                  </a:lnTo>
                  <a:lnTo>
                    <a:pt x="711" y="585"/>
                  </a:lnTo>
                  <a:moveTo>
                    <a:pt x="650" y="534"/>
                  </a:moveTo>
                  <a:lnTo>
                    <a:pt x="645" y="541"/>
                  </a:lnTo>
                  <a:lnTo>
                    <a:pt x="699" y="586"/>
                  </a:lnTo>
                  <a:lnTo>
                    <a:pt x="705" y="579"/>
                  </a:lnTo>
                  <a:lnTo>
                    <a:pt x="650" y="534"/>
                  </a:lnTo>
                  <a:moveTo>
                    <a:pt x="587" y="482"/>
                  </a:moveTo>
                  <a:lnTo>
                    <a:pt x="582" y="489"/>
                  </a:lnTo>
                  <a:lnTo>
                    <a:pt x="638" y="536"/>
                  </a:lnTo>
                  <a:lnTo>
                    <a:pt x="644" y="529"/>
                  </a:lnTo>
                  <a:lnTo>
                    <a:pt x="587" y="482"/>
                  </a:lnTo>
                  <a:moveTo>
                    <a:pt x="522" y="428"/>
                  </a:moveTo>
                  <a:lnTo>
                    <a:pt x="518" y="435"/>
                  </a:lnTo>
                  <a:lnTo>
                    <a:pt x="576" y="484"/>
                  </a:lnTo>
                  <a:lnTo>
                    <a:pt x="581" y="477"/>
                  </a:lnTo>
                  <a:lnTo>
                    <a:pt x="522" y="428"/>
                  </a:lnTo>
                  <a:moveTo>
                    <a:pt x="452" y="370"/>
                  </a:moveTo>
                  <a:lnTo>
                    <a:pt x="449" y="378"/>
                  </a:lnTo>
                  <a:lnTo>
                    <a:pt x="511" y="430"/>
                  </a:lnTo>
                  <a:lnTo>
                    <a:pt x="515" y="422"/>
                  </a:lnTo>
                  <a:lnTo>
                    <a:pt x="452" y="370"/>
                  </a:lnTo>
                  <a:moveTo>
                    <a:pt x="376" y="307"/>
                  </a:moveTo>
                  <a:lnTo>
                    <a:pt x="373" y="315"/>
                  </a:lnTo>
                  <a:lnTo>
                    <a:pt x="441" y="372"/>
                  </a:lnTo>
                  <a:lnTo>
                    <a:pt x="445" y="364"/>
                  </a:lnTo>
                  <a:lnTo>
                    <a:pt x="376" y="307"/>
                  </a:lnTo>
                  <a:moveTo>
                    <a:pt x="292" y="237"/>
                  </a:moveTo>
                  <a:lnTo>
                    <a:pt x="290" y="246"/>
                  </a:lnTo>
                  <a:lnTo>
                    <a:pt x="366" y="310"/>
                  </a:lnTo>
                  <a:lnTo>
                    <a:pt x="369" y="301"/>
                  </a:lnTo>
                  <a:lnTo>
                    <a:pt x="292" y="237"/>
                  </a:lnTo>
                  <a:moveTo>
                    <a:pt x="197" y="158"/>
                  </a:moveTo>
                  <a:lnTo>
                    <a:pt x="195" y="168"/>
                  </a:lnTo>
                  <a:lnTo>
                    <a:pt x="282" y="241"/>
                  </a:lnTo>
                  <a:lnTo>
                    <a:pt x="284" y="231"/>
                  </a:lnTo>
                  <a:lnTo>
                    <a:pt x="197" y="158"/>
                  </a:lnTo>
                  <a:moveTo>
                    <a:pt x="87" y="68"/>
                  </a:moveTo>
                  <a:lnTo>
                    <a:pt x="87" y="78"/>
                  </a:lnTo>
                  <a:lnTo>
                    <a:pt x="188" y="162"/>
                  </a:lnTo>
                  <a:lnTo>
                    <a:pt x="189" y="152"/>
                  </a:lnTo>
                  <a:lnTo>
                    <a:pt x="87" y="68"/>
                  </a:lnTo>
                  <a:moveTo>
                    <a:pt x="5" y="0"/>
                  </a:moveTo>
                  <a:lnTo>
                    <a:pt x="0" y="6"/>
                  </a:lnTo>
                  <a:lnTo>
                    <a:pt x="78" y="71"/>
                  </a:lnTo>
                  <a:lnTo>
                    <a:pt x="78" y="6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1" name="Freeform 28"/>
            <p:cNvSpPr>
              <a:spLocks noEditPoints="1" noChangeArrowheads="1"/>
            </p:cNvSpPr>
            <p:nvPr>
              <p:custDataLst>
                <p:tags r:id="rId38"/>
              </p:custDataLst>
            </p:nvPr>
          </p:nvSpPr>
          <p:spPr bwMode="auto">
            <a:xfrm>
              <a:off x="4155773" y="194896"/>
              <a:ext cx="4622518" cy="3206465"/>
            </a:xfrm>
            <a:custGeom>
              <a:avLst/>
              <a:gdLst>
                <a:gd name="T0" fmla="*/ 1095 w 1712"/>
                <a:gd name="T1" fmla="*/ 768 h 1188"/>
                <a:gd name="T2" fmla="*/ 1712 w 1712"/>
                <a:gd name="T3" fmla="*/ 1188 h 1188"/>
                <a:gd name="T4" fmla="*/ 1637 w 1712"/>
                <a:gd name="T5" fmla="*/ 1135 h 1188"/>
                <a:gd name="T6" fmla="*/ 1041 w 1712"/>
                <a:gd name="T7" fmla="*/ 720 h 1188"/>
                <a:gd name="T8" fmla="*/ 1088 w 1712"/>
                <a:gd name="T9" fmla="*/ 763 h 1188"/>
                <a:gd name="T10" fmla="*/ 1041 w 1712"/>
                <a:gd name="T11" fmla="*/ 720 h 1188"/>
                <a:gd name="T12" fmla="*/ 974 w 1712"/>
                <a:gd name="T13" fmla="*/ 684 h 1188"/>
                <a:gd name="T14" fmla="*/ 1034 w 1712"/>
                <a:gd name="T15" fmla="*/ 715 h 1188"/>
                <a:gd name="T16" fmla="*/ 922 w 1712"/>
                <a:gd name="T17" fmla="*/ 638 h 1188"/>
                <a:gd name="T18" fmla="*/ 967 w 1712"/>
                <a:gd name="T19" fmla="*/ 679 h 1188"/>
                <a:gd name="T20" fmla="*/ 922 w 1712"/>
                <a:gd name="T21" fmla="*/ 638 h 1188"/>
                <a:gd name="T22" fmla="*/ 857 w 1712"/>
                <a:gd name="T23" fmla="*/ 603 h 1188"/>
                <a:gd name="T24" fmla="*/ 915 w 1712"/>
                <a:gd name="T25" fmla="*/ 633 h 1188"/>
                <a:gd name="T26" fmla="*/ 803 w 1712"/>
                <a:gd name="T27" fmla="*/ 555 h 1188"/>
                <a:gd name="T28" fmla="*/ 850 w 1712"/>
                <a:gd name="T29" fmla="*/ 598 h 1188"/>
                <a:gd name="T30" fmla="*/ 803 w 1712"/>
                <a:gd name="T31" fmla="*/ 555 h 1188"/>
                <a:gd name="T32" fmla="*/ 737 w 1712"/>
                <a:gd name="T33" fmla="*/ 519 h 1188"/>
                <a:gd name="T34" fmla="*/ 796 w 1712"/>
                <a:gd name="T35" fmla="*/ 550 h 1188"/>
                <a:gd name="T36" fmla="*/ 676 w 1712"/>
                <a:gd name="T37" fmla="*/ 467 h 1188"/>
                <a:gd name="T38" fmla="*/ 729 w 1712"/>
                <a:gd name="T39" fmla="*/ 514 h 1188"/>
                <a:gd name="T40" fmla="*/ 676 w 1712"/>
                <a:gd name="T41" fmla="*/ 467 h 1188"/>
                <a:gd name="T42" fmla="*/ 604 w 1712"/>
                <a:gd name="T43" fmla="*/ 427 h 1188"/>
                <a:gd name="T44" fmla="*/ 669 w 1712"/>
                <a:gd name="T45" fmla="*/ 462 h 1188"/>
                <a:gd name="T46" fmla="*/ 532 w 1712"/>
                <a:gd name="T47" fmla="*/ 367 h 1188"/>
                <a:gd name="T48" fmla="*/ 597 w 1712"/>
                <a:gd name="T49" fmla="*/ 422 h 1188"/>
                <a:gd name="T50" fmla="*/ 532 w 1712"/>
                <a:gd name="T51" fmla="*/ 367 h 1188"/>
                <a:gd name="T52" fmla="*/ 448 w 1712"/>
                <a:gd name="T53" fmla="*/ 319 h 1188"/>
                <a:gd name="T54" fmla="*/ 524 w 1712"/>
                <a:gd name="T55" fmla="*/ 361 h 1188"/>
                <a:gd name="T56" fmla="*/ 356 w 1712"/>
                <a:gd name="T57" fmla="*/ 244 h 1188"/>
                <a:gd name="T58" fmla="*/ 441 w 1712"/>
                <a:gd name="T59" fmla="*/ 313 h 1188"/>
                <a:gd name="T60" fmla="*/ 356 w 1712"/>
                <a:gd name="T61" fmla="*/ 244 h 1188"/>
                <a:gd name="T62" fmla="*/ 249 w 1712"/>
                <a:gd name="T63" fmla="*/ 180 h 1188"/>
                <a:gd name="T64" fmla="*/ 347 w 1712"/>
                <a:gd name="T65" fmla="*/ 238 h 1188"/>
                <a:gd name="T66" fmla="*/ 119 w 1712"/>
                <a:gd name="T67" fmla="*/ 79 h 1188"/>
                <a:gd name="T68" fmla="*/ 240 w 1712"/>
                <a:gd name="T69" fmla="*/ 174 h 1188"/>
                <a:gd name="T70" fmla="*/ 119 w 1712"/>
                <a:gd name="T71" fmla="*/ 79 h 1188"/>
                <a:gd name="T72" fmla="*/ 0 w 1712"/>
                <a:gd name="T73" fmla="*/ 7 h 1188"/>
                <a:gd name="T74" fmla="*/ 109 w 1712"/>
                <a:gd name="T75" fmla="*/ 72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2" h="1188">
                  <a:moveTo>
                    <a:pt x="1103" y="764"/>
                  </a:moveTo>
                  <a:lnTo>
                    <a:pt x="1095" y="768"/>
                  </a:lnTo>
                  <a:lnTo>
                    <a:pt x="1631" y="1141"/>
                  </a:lnTo>
                  <a:lnTo>
                    <a:pt x="1712" y="1188"/>
                  </a:lnTo>
                  <a:lnTo>
                    <a:pt x="1712" y="1187"/>
                  </a:lnTo>
                  <a:lnTo>
                    <a:pt x="1637" y="1135"/>
                  </a:lnTo>
                  <a:lnTo>
                    <a:pt x="1103" y="764"/>
                  </a:lnTo>
                  <a:close/>
                  <a:moveTo>
                    <a:pt x="1041" y="720"/>
                  </a:moveTo>
                  <a:lnTo>
                    <a:pt x="1034" y="726"/>
                  </a:lnTo>
                  <a:lnTo>
                    <a:pt x="1088" y="763"/>
                  </a:lnTo>
                  <a:lnTo>
                    <a:pt x="1095" y="758"/>
                  </a:lnTo>
                  <a:lnTo>
                    <a:pt x="1041" y="720"/>
                  </a:lnTo>
                  <a:close/>
                  <a:moveTo>
                    <a:pt x="981" y="678"/>
                  </a:moveTo>
                  <a:lnTo>
                    <a:pt x="974" y="684"/>
                  </a:lnTo>
                  <a:lnTo>
                    <a:pt x="1026" y="720"/>
                  </a:lnTo>
                  <a:lnTo>
                    <a:pt x="1034" y="715"/>
                  </a:lnTo>
                  <a:lnTo>
                    <a:pt x="981" y="678"/>
                  </a:lnTo>
                  <a:close/>
                  <a:moveTo>
                    <a:pt x="922" y="638"/>
                  </a:moveTo>
                  <a:lnTo>
                    <a:pt x="916" y="643"/>
                  </a:lnTo>
                  <a:lnTo>
                    <a:pt x="967" y="679"/>
                  </a:lnTo>
                  <a:lnTo>
                    <a:pt x="974" y="674"/>
                  </a:lnTo>
                  <a:lnTo>
                    <a:pt x="922" y="638"/>
                  </a:lnTo>
                  <a:close/>
                  <a:moveTo>
                    <a:pt x="863" y="596"/>
                  </a:moveTo>
                  <a:lnTo>
                    <a:pt x="857" y="603"/>
                  </a:lnTo>
                  <a:lnTo>
                    <a:pt x="909" y="638"/>
                  </a:lnTo>
                  <a:lnTo>
                    <a:pt x="915" y="633"/>
                  </a:lnTo>
                  <a:lnTo>
                    <a:pt x="863" y="596"/>
                  </a:lnTo>
                  <a:close/>
                  <a:moveTo>
                    <a:pt x="803" y="555"/>
                  </a:moveTo>
                  <a:lnTo>
                    <a:pt x="798" y="562"/>
                  </a:lnTo>
                  <a:lnTo>
                    <a:pt x="850" y="598"/>
                  </a:lnTo>
                  <a:lnTo>
                    <a:pt x="856" y="591"/>
                  </a:lnTo>
                  <a:lnTo>
                    <a:pt x="803" y="555"/>
                  </a:lnTo>
                  <a:close/>
                  <a:moveTo>
                    <a:pt x="741" y="512"/>
                  </a:moveTo>
                  <a:lnTo>
                    <a:pt x="737" y="519"/>
                  </a:lnTo>
                  <a:lnTo>
                    <a:pt x="791" y="557"/>
                  </a:lnTo>
                  <a:lnTo>
                    <a:pt x="796" y="550"/>
                  </a:lnTo>
                  <a:lnTo>
                    <a:pt x="741" y="512"/>
                  </a:lnTo>
                  <a:close/>
                  <a:moveTo>
                    <a:pt x="676" y="467"/>
                  </a:moveTo>
                  <a:lnTo>
                    <a:pt x="672" y="474"/>
                  </a:lnTo>
                  <a:lnTo>
                    <a:pt x="729" y="514"/>
                  </a:lnTo>
                  <a:lnTo>
                    <a:pt x="734" y="507"/>
                  </a:lnTo>
                  <a:lnTo>
                    <a:pt x="676" y="467"/>
                  </a:lnTo>
                  <a:close/>
                  <a:moveTo>
                    <a:pt x="607" y="419"/>
                  </a:moveTo>
                  <a:lnTo>
                    <a:pt x="604" y="427"/>
                  </a:lnTo>
                  <a:lnTo>
                    <a:pt x="665" y="469"/>
                  </a:lnTo>
                  <a:lnTo>
                    <a:pt x="669" y="462"/>
                  </a:lnTo>
                  <a:lnTo>
                    <a:pt x="607" y="419"/>
                  </a:lnTo>
                  <a:close/>
                  <a:moveTo>
                    <a:pt x="532" y="367"/>
                  </a:moveTo>
                  <a:lnTo>
                    <a:pt x="530" y="375"/>
                  </a:lnTo>
                  <a:lnTo>
                    <a:pt x="597" y="422"/>
                  </a:lnTo>
                  <a:lnTo>
                    <a:pt x="600" y="414"/>
                  </a:lnTo>
                  <a:lnTo>
                    <a:pt x="532" y="367"/>
                  </a:lnTo>
                  <a:close/>
                  <a:moveTo>
                    <a:pt x="450" y="309"/>
                  </a:moveTo>
                  <a:lnTo>
                    <a:pt x="448" y="319"/>
                  </a:lnTo>
                  <a:lnTo>
                    <a:pt x="523" y="370"/>
                  </a:lnTo>
                  <a:lnTo>
                    <a:pt x="524" y="361"/>
                  </a:lnTo>
                  <a:lnTo>
                    <a:pt x="450" y="309"/>
                  </a:lnTo>
                  <a:close/>
                  <a:moveTo>
                    <a:pt x="356" y="244"/>
                  </a:moveTo>
                  <a:lnTo>
                    <a:pt x="356" y="254"/>
                  </a:lnTo>
                  <a:lnTo>
                    <a:pt x="441" y="313"/>
                  </a:lnTo>
                  <a:lnTo>
                    <a:pt x="441" y="303"/>
                  </a:lnTo>
                  <a:lnTo>
                    <a:pt x="356" y="244"/>
                  </a:lnTo>
                  <a:close/>
                  <a:moveTo>
                    <a:pt x="248" y="169"/>
                  </a:moveTo>
                  <a:lnTo>
                    <a:pt x="249" y="180"/>
                  </a:lnTo>
                  <a:lnTo>
                    <a:pt x="347" y="248"/>
                  </a:lnTo>
                  <a:lnTo>
                    <a:pt x="347" y="238"/>
                  </a:lnTo>
                  <a:lnTo>
                    <a:pt x="248" y="169"/>
                  </a:lnTo>
                  <a:close/>
                  <a:moveTo>
                    <a:pt x="119" y="79"/>
                  </a:moveTo>
                  <a:lnTo>
                    <a:pt x="122" y="91"/>
                  </a:lnTo>
                  <a:lnTo>
                    <a:pt x="240" y="174"/>
                  </a:lnTo>
                  <a:lnTo>
                    <a:pt x="239" y="163"/>
                  </a:lnTo>
                  <a:lnTo>
                    <a:pt x="119" y="79"/>
                  </a:lnTo>
                  <a:close/>
                  <a:moveTo>
                    <a:pt x="5" y="0"/>
                  </a:moveTo>
                  <a:lnTo>
                    <a:pt x="0" y="7"/>
                  </a:lnTo>
                  <a:lnTo>
                    <a:pt x="112" y="84"/>
                  </a:lnTo>
                  <a:lnTo>
                    <a:pt x="109" y="72"/>
                  </a:lnTo>
                  <a:lnTo>
                    <a:pt x="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2" name="Freeform 29"/>
            <p:cNvSpPr>
              <a:spLocks noEditPoints="1" noChangeArrowheads="1"/>
            </p:cNvSpPr>
            <p:nvPr>
              <p:custDataLst>
                <p:tags r:id="rId39"/>
              </p:custDataLst>
            </p:nvPr>
          </p:nvSpPr>
          <p:spPr bwMode="auto">
            <a:xfrm>
              <a:off x="4155773" y="194896"/>
              <a:ext cx="4622518" cy="3206465"/>
            </a:xfrm>
            <a:custGeom>
              <a:avLst/>
              <a:gdLst>
                <a:gd name="T0" fmla="*/ 1095 w 1712"/>
                <a:gd name="T1" fmla="*/ 768 h 1188"/>
                <a:gd name="T2" fmla="*/ 1712 w 1712"/>
                <a:gd name="T3" fmla="*/ 1188 h 1188"/>
                <a:gd name="T4" fmla="*/ 1637 w 1712"/>
                <a:gd name="T5" fmla="*/ 1135 h 1188"/>
                <a:gd name="T6" fmla="*/ 1041 w 1712"/>
                <a:gd name="T7" fmla="*/ 720 h 1188"/>
                <a:gd name="T8" fmla="*/ 1088 w 1712"/>
                <a:gd name="T9" fmla="*/ 763 h 1188"/>
                <a:gd name="T10" fmla="*/ 1041 w 1712"/>
                <a:gd name="T11" fmla="*/ 720 h 1188"/>
                <a:gd name="T12" fmla="*/ 974 w 1712"/>
                <a:gd name="T13" fmla="*/ 684 h 1188"/>
                <a:gd name="T14" fmla="*/ 1034 w 1712"/>
                <a:gd name="T15" fmla="*/ 715 h 1188"/>
                <a:gd name="T16" fmla="*/ 922 w 1712"/>
                <a:gd name="T17" fmla="*/ 638 h 1188"/>
                <a:gd name="T18" fmla="*/ 967 w 1712"/>
                <a:gd name="T19" fmla="*/ 679 h 1188"/>
                <a:gd name="T20" fmla="*/ 922 w 1712"/>
                <a:gd name="T21" fmla="*/ 638 h 1188"/>
                <a:gd name="T22" fmla="*/ 857 w 1712"/>
                <a:gd name="T23" fmla="*/ 603 h 1188"/>
                <a:gd name="T24" fmla="*/ 915 w 1712"/>
                <a:gd name="T25" fmla="*/ 633 h 1188"/>
                <a:gd name="T26" fmla="*/ 803 w 1712"/>
                <a:gd name="T27" fmla="*/ 555 h 1188"/>
                <a:gd name="T28" fmla="*/ 850 w 1712"/>
                <a:gd name="T29" fmla="*/ 598 h 1188"/>
                <a:gd name="T30" fmla="*/ 803 w 1712"/>
                <a:gd name="T31" fmla="*/ 555 h 1188"/>
                <a:gd name="T32" fmla="*/ 737 w 1712"/>
                <a:gd name="T33" fmla="*/ 519 h 1188"/>
                <a:gd name="T34" fmla="*/ 796 w 1712"/>
                <a:gd name="T35" fmla="*/ 550 h 1188"/>
                <a:gd name="T36" fmla="*/ 676 w 1712"/>
                <a:gd name="T37" fmla="*/ 467 h 1188"/>
                <a:gd name="T38" fmla="*/ 729 w 1712"/>
                <a:gd name="T39" fmla="*/ 514 h 1188"/>
                <a:gd name="T40" fmla="*/ 676 w 1712"/>
                <a:gd name="T41" fmla="*/ 467 h 1188"/>
                <a:gd name="T42" fmla="*/ 604 w 1712"/>
                <a:gd name="T43" fmla="*/ 427 h 1188"/>
                <a:gd name="T44" fmla="*/ 669 w 1712"/>
                <a:gd name="T45" fmla="*/ 462 h 1188"/>
                <a:gd name="T46" fmla="*/ 532 w 1712"/>
                <a:gd name="T47" fmla="*/ 367 h 1188"/>
                <a:gd name="T48" fmla="*/ 597 w 1712"/>
                <a:gd name="T49" fmla="*/ 422 h 1188"/>
                <a:gd name="T50" fmla="*/ 532 w 1712"/>
                <a:gd name="T51" fmla="*/ 367 h 1188"/>
                <a:gd name="T52" fmla="*/ 448 w 1712"/>
                <a:gd name="T53" fmla="*/ 319 h 1188"/>
                <a:gd name="T54" fmla="*/ 524 w 1712"/>
                <a:gd name="T55" fmla="*/ 361 h 1188"/>
                <a:gd name="T56" fmla="*/ 356 w 1712"/>
                <a:gd name="T57" fmla="*/ 244 h 1188"/>
                <a:gd name="T58" fmla="*/ 441 w 1712"/>
                <a:gd name="T59" fmla="*/ 313 h 1188"/>
                <a:gd name="T60" fmla="*/ 356 w 1712"/>
                <a:gd name="T61" fmla="*/ 244 h 1188"/>
                <a:gd name="T62" fmla="*/ 249 w 1712"/>
                <a:gd name="T63" fmla="*/ 180 h 1188"/>
                <a:gd name="T64" fmla="*/ 347 w 1712"/>
                <a:gd name="T65" fmla="*/ 238 h 1188"/>
                <a:gd name="T66" fmla="*/ 119 w 1712"/>
                <a:gd name="T67" fmla="*/ 79 h 1188"/>
                <a:gd name="T68" fmla="*/ 240 w 1712"/>
                <a:gd name="T69" fmla="*/ 174 h 1188"/>
                <a:gd name="T70" fmla="*/ 119 w 1712"/>
                <a:gd name="T71" fmla="*/ 79 h 1188"/>
                <a:gd name="T72" fmla="*/ 0 w 1712"/>
                <a:gd name="T73" fmla="*/ 7 h 1188"/>
                <a:gd name="T74" fmla="*/ 109 w 1712"/>
                <a:gd name="T75" fmla="*/ 72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2" h="1188">
                  <a:moveTo>
                    <a:pt x="1103" y="764"/>
                  </a:moveTo>
                  <a:lnTo>
                    <a:pt x="1095" y="768"/>
                  </a:lnTo>
                  <a:lnTo>
                    <a:pt x="1631" y="1141"/>
                  </a:lnTo>
                  <a:lnTo>
                    <a:pt x="1712" y="1188"/>
                  </a:lnTo>
                  <a:lnTo>
                    <a:pt x="1712" y="1187"/>
                  </a:lnTo>
                  <a:lnTo>
                    <a:pt x="1637" y="1135"/>
                  </a:lnTo>
                  <a:lnTo>
                    <a:pt x="1103" y="764"/>
                  </a:lnTo>
                  <a:moveTo>
                    <a:pt x="1041" y="720"/>
                  </a:moveTo>
                  <a:lnTo>
                    <a:pt x="1034" y="726"/>
                  </a:lnTo>
                  <a:lnTo>
                    <a:pt x="1088" y="763"/>
                  </a:lnTo>
                  <a:lnTo>
                    <a:pt x="1095" y="758"/>
                  </a:lnTo>
                  <a:lnTo>
                    <a:pt x="1041" y="720"/>
                  </a:lnTo>
                  <a:moveTo>
                    <a:pt x="981" y="678"/>
                  </a:moveTo>
                  <a:lnTo>
                    <a:pt x="974" y="684"/>
                  </a:lnTo>
                  <a:lnTo>
                    <a:pt x="1026" y="720"/>
                  </a:lnTo>
                  <a:lnTo>
                    <a:pt x="1034" y="715"/>
                  </a:lnTo>
                  <a:lnTo>
                    <a:pt x="981" y="678"/>
                  </a:lnTo>
                  <a:moveTo>
                    <a:pt x="922" y="638"/>
                  </a:moveTo>
                  <a:lnTo>
                    <a:pt x="916" y="643"/>
                  </a:lnTo>
                  <a:lnTo>
                    <a:pt x="967" y="679"/>
                  </a:lnTo>
                  <a:lnTo>
                    <a:pt x="974" y="674"/>
                  </a:lnTo>
                  <a:lnTo>
                    <a:pt x="922" y="638"/>
                  </a:lnTo>
                  <a:moveTo>
                    <a:pt x="863" y="596"/>
                  </a:moveTo>
                  <a:lnTo>
                    <a:pt x="857" y="603"/>
                  </a:lnTo>
                  <a:lnTo>
                    <a:pt x="909" y="638"/>
                  </a:lnTo>
                  <a:lnTo>
                    <a:pt x="915" y="633"/>
                  </a:lnTo>
                  <a:lnTo>
                    <a:pt x="863" y="596"/>
                  </a:lnTo>
                  <a:moveTo>
                    <a:pt x="803" y="555"/>
                  </a:moveTo>
                  <a:lnTo>
                    <a:pt x="798" y="562"/>
                  </a:lnTo>
                  <a:lnTo>
                    <a:pt x="850" y="598"/>
                  </a:lnTo>
                  <a:lnTo>
                    <a:pt x="856" y="591"/>
                  </a:lnTo>
                  <a:lnTo>
                    <a:pt x="803" y="555"/>
                  </a:lnTo>
                  <a:moveTo>
                    <a:pt x="741" y="512"/>
                  </a:moveTo>
                  <a:lnTo>
                    <a:pt x="737" y="519"/>
                  </a:lnTo>
                  <a:lnTo>
                    <a:pt x="791" y="557"/>
                  </a:lnTo>
                  <a:lnTo>
                    <a:pt x="796" y="550"/>
                  </a:lnTo>
                  <a:lnTo>
                    <a:pt x="741" y="512"/>
                  </a:lnTo>
                  <a:moveTo>
                    <a:pt x="676" y="467"/>
                  </a:moveTo>
                  <a:lnTo>
                    <a:pt x="672" y="474"/>
                  </a:lnTo>
                  <a:lnTo>
                    <a:pt x="729" y="514"/>
                  </a:lnTo>
                  <a:lnTo>
                    <a:pt x="734" y="507"/>
                  </a:lnTo>
                  <a:lnTo>
                    <a:pt x="676" y="467"/>
                  </a:lnTo>
                  <a:moveTo>
                    <a:pt x="607" y="419"/>
                  </a:moveTo>
                  <a:lnTo>
                    <a:pt x="604" y="427"/>
                  </a:lnTo>
                  <a:lnTo>
                    <a:pt x="665" y="469"/>
                  </a:lnTo>
                  <a:lnTo>
                    <a:pt x="669" y="462"/>
                  </a:lnTo>
                  <a:lnTo>
                    <a:pt x="607" y="419"/>
                  </a:lnTo>
                  <a:moveTo>
                    <a:pt x="532" y="367"/>
                  </a:moveTo>
                  <a:lnTo>
                    <a:pt x="530" y="375"/>
                  </a:lnTo>
                  <a:lnTo>
                    <a:pt x="597" y="422"/>
                  </a:lnTo>
                  <a:lnTo>
                    <a:pt x="600" y="414"/>
                  </a:lnTo>
                  <a:lnTo>
                    <a:pt x="532" y="367"/>
                  </a:lnTo>
                  <a:moveTo>
                    <a:pt x="450" y="309"/>
                  </a:moveTo>
                  <a:lnTo>
                    <a:pt x="448" y="319"/>
                  </a:lnTo>
                  <a:lnTo>
                    <a:pt x="523" y="370"/>
                  </a:lnTo>
                  <a:lnTo>
                    <a:pt x="524" y="361"/>
                  </a:lnTo>
                  <a:lnTo>
                    <a:pt x="450" y="309"/>
                  </a:lnTo>
                  <a:moveTo>
                    <a:pt x="356" y="244"/>
                  </a:moveTo>
                  <a:lnTo>
                    <a:pt x="356" y="254"/>
                  </a:lnTo>
                  <a:lnTo>
                    <a:pt x="441" y="313"/>
                  </a:lnTo>
                  <a:lnTo>
                    <a:pt x="441" y="303"/>
                  </a:lnTo>
                  <a:lnTo>
                    <a:pt x="356" y="244"/>
                  </a:lnTo>
                  <a:moveTo>
                    <a:pt x="248" y="169"/>
                  </a:moveTo>
                  <a:lnTo>
                    <a:pt x="249" y="180"/>
                  </a:lnTo>
                  <a:lnTo>
                    <a:pt x="347" y="248"/>
                  </a:lnTo>
                  <a:lnTo>
                    <a:pt x="347" y="238"/>
                  </a:lnTo>
                  <a:lnTo>
                    <a:pt x="248" y="169"/>
                  </a:lnTo>
                  <a:moveTo>
                    <a:pt x="119" y="79"/>
                  </a:moveTo>
                  <a:lnTo>
                    <a:pt x="122" y="91"/>
                  </a:lnTo>
                  <a:lnTo>
                    <a:pt x="240" y="174"/>
                  </a:lnTo>
                  <a:lnTo>
                    <a:pt x="239" y="163"/>
                  </a:lnTo>
                  <a:lnTo>
                    <a:pt x="119" y="79"/>
                  </a:lnTo>
                  <a:moveTo>
                    <a:pt x="5" y="0"/>
                  </a:moveTo>
                  <a:lnTo>
                    <a:pt x="0" y="7"/>
                  </a:lnTo>
                  <a:lnTo>
                    <a:pt x="112" y="84"/>
                  </a:lnTo>
                  <a:lnTo>
                    <a:pt x="109" y="7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3" name="Freeform 30"/>
            <p:cNvSpPr>
              <a:spLocks noEditPoints="1" noChangeArrowheads="1"/>
            </p:cNvSpPr>
            <p:nvPr>
              <p:custDataLst>
                <p:tags r:id="rId40"/>
              </p:custDataLst>
            </p:nvPr>
          </p:nvSpPr>
          <p:spPr bwMode="auto">
            <a:xfrm>
              <a:off x="3150944" y="175499"/>
              <a:ext cx="5627347" cy="3225862"/>
            </a:xfrm>
            <a:custGeom>
              <a:avLst/>
              <a:gdLst>
                <a:gd name="T0" fmla="*/ 1404 w 2084"/>
                <a:gd name="T1" fmla="*/ 811 h 1195"/>
                <a:gd name="T2" fmla="*/ 2084 w 2084"/>
                <a:gd name="T3" fmla="*/ 1195 h 1195"/>
                <a:gd name="T4" fmla="*/ 1412 w 2084"/>
                <a:gd name="T5" fmla="*/ 806 h 1195"/>
                <a:gd name="T6" fmla="*/ 1343 w 2084"/>
                <a:gd name="T7" fmla="*/ 776 h 1195"/>
                <a:gd name="T8" fmla="*/ 1404 w 2084"/>
                <a:gd name="T9" fmla="*/ 802 h 1195"/>
                <a:gd name="T10" fmla="*/ 1291 w 2084"/>
                <a:gd name="T11" fmla="*/ 737 h 1195"/>
                <a:gd name="T12" fmla="*/ 1335 w 2084"/>
                <a:gd name="T13" fmla="*/ 771 h 1195"/>
                <a:gd name="T14" fmla="*/ 1291 w 2084"/>
                <a:gd name="T15" fmla="*/ 737 h 1195"/>
                <a:gd name="T16" fmla="*/ 1228 w 2084"/>
                <a:gd name="T17" fmla="*/ 709 h 1195"/>
                <a:gd name="T18" fmla="*/ 1283 w 2084"/>
                <a:gd name="T19" fmla="*/ 732 h 1195"/>
                <a:gd name="T20" fmla="*/ 1178 w 2084"/>
                <a:gd name="T21" fmla="*/ 671 h 1195"/>
                <a:gd name="T22" fmla="*/ 1221 w 2084"/>
                <a:gd name="T23" fmla="*/ 705 h 1195"/>
                <a:gd name="T24" fmla="*/ 1178 w 2084"/>
                <a:gd name="T25" fmla="*/ 671 h 1195"/>
                <a:gd name="T26" fmla="*/ 1116 w 2084"/>
                <a:gd name="T27" fmla="*/ 645 h 1195"/>
                <a:gd name="T28" fmla="*/ 1171 w 2084"/>
                <a:gd name="T29" fmla="*/ 666 h 1195"/>
                <a:gd name="T30" fmla="*/ 1064 w 2084"/>
                <a:gd name="T31" fmla="*/ 605 h 1195"/>
                <a:gd name="T32" fmla="*/ 1109 w 2084"/>
                <a:gd name="T33" fmla="*/ 641 h 1195"/>
                <a:gd name="T34" fmla="*/ 1064 w 2084"/>
                <a:gd name="T35" fmla="*/ 605 h 1195"/>
                <a:gd name="T36" fmla="*/ 1002 w 2084"/>
                <a:gd name="T37" fmla="*/ 579 h 1195"/>
                <a:gd name="T38" fmla="*/ 1057 w 2084"/>
                <a:gd name="T39" fmla="*/ 601 h 1195"/>
                <a:gd name="T40" fmla="*/ 944 w 2084"/>
                <a:gd name="T41" fmla="*/ 536 h 1195"/>
                <a:gd name="T42" fmla="*/ 994 w 2084"/>
                <a:gd name="T43" fmla="*/ 575 h 1195"/>
                <a:gd name="T44" fmla="*/ 944 w 2084"/>
                <a:gd name="T45" fmla="*/ 536 h 1195"/>
                <a:gd name="T46" fmla="*/ 876 w 2084"/>
                <a:gd name="T47" fmla="*/ 506 h 1195"/>
                <a:gd name="T48" fmla="*/ 936 w 2084"/>
                <a:gd name="T49" fmla="*/ 531 h 1195"/>
                <a:gd name="T50" fmla="*/ 807 w 2084"/>
                <a:gd name="T51" fmla="*/ 456 h 1195"/>
                <a:gd name="T52" fmla="*/ 868 w 2084"/>
                <a:gd name="T53" fmla="*/ 502 h 1195"/>
                <a:gd name="T54" fmla="*/ 807 w 2084"/>
                <a:gd name="T55" fmla="*/ 456 h 1195"/>
                <a:gd name="T56" fmla="*/ 728 w 2084"/>
                <a:gd name="T57" fmla="*/ 421 h 1195"/>
                <a:gd name="T58" fmla="*/ 798 w 2084"/>
                <a:gd name="T59" fmla="*/ 452 h 1195"/>
                <a:gd name="T60" fmla="*/ 640 w 2084"/>
                <a:gd name="T61" fmla="*/ 360 h 1195"/>
                <a:gd name="T62" fmla="*/ 719 w 2084"/>
                <a:gd name="T63" fmla="*/ 416 h 1195"/>
                <a:gd name="T64" fmla="*/ 640 w 2084"/>
                <a:gd name="T65" fmla="*/ 360 h 1195"/>
                <a:gd name="T66" fmla="*/ 539 w 2084"/>
                <a:gd name="T67" fmla="*/ 312 h 1195"/>
                <a:gd name="T68" fmla="*/ 631 w 2084"/>
                <a:gd name="T69" fmla="*/ 355 h 1195"/>
                <a:gd name="T70" fmla="*/ 414 w 2084"/>
                <a:gd name="T71" fmla="*/ 229 h 1195"/>
                <a:gd name="T72" fmla="*/ 529 w 2084"/>
                <a:gd name="T73" fmla="*/ 306 h 1195"/>
                <a:gd name="T74" fmla="*/ 414 w 2084"/>
                <a:gd name="T75" fmla="*/ 229 h 1195"/>
                <a:gd name="T76" fmla="*/ 270 w 2084"/>
                <a:gd name="T77" fmla="*/ 155 h 1195"/>
                <a:gd name="T78" fmla="*/ 404 w 2084"/>
                <a:gd name="T79" fmla="*/ 223 h 1195"/>
                <a:gd name="T80" fmla="*/ 70 w 2084"/>
                <a:gd name="T81" fmla="*/ 31 h 1195"/>
                <a:gd name="T82" fmla="*/ 257 w 2084"/>
                <a:gd name="T83" fmla="*/ 148 h 1195"/>
                <a:gd name="T84" fmla="*/ 70 w 2084"/>
                <a:gd name="T85" fmla="*/ 31 h 1195"/>
                <a:gd name="T86" fmla="*/ 0 w 2084"/>
                <a:gd name="T87" fmla="*/ 0 h 1195"/>
                <a:gd name="T88" fmla="*/ 55 w 2084"/>
                <a:gd name="T89" fmla="*/ 22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84" h="1195">
                  <a:moveTo>
                    <a:pt x="1412" y="806"/>
                  </a:moveTo>
                  <a:lnTo>
                    <a:pt x="1404" y="811"/>
                  </a:lnTo>
                  <a:lnTo>
                    <a:pt x="1994" y="1152"/>
                  </a:lnTo>
                  <a:lnTo>
                    <a:pt x="2084" y="1195"/>
                  </a:lnTo>
                  <a:lnTo>
                    <a:pt x="2003" y="1148"/>
                  </a:lnTo>
                  <a:lnTo>
                    <a:pt x="1412" y="806"/>
                  </a:lnTo>
                  <a:close/>
                  <a:moveTo>
                    <a:pt x="1350" y="771"/>
                  </a:moveTo>
                  <a:lnTo>
                    <a:pt x="1343" y="776"/>
                  </a:lnTo>
                  <a:lnTo>
                    <a:pt x="1396" y="806"/>
                  </a:lnTo>
                  <a:lnTo>
                    <a:pt x="1404" y="802"/>
                  </a:lnTo>
                  <a:lnTo>
                    <a:pt x="1350" y="771"/>
                  </a:lnTo>
                  <a:close/>
                  <a:moveTo>
                    <a:pt x="1291" y="737"/>
                  </a:moveTo>
                  <a:lnTo>
                    <a:pt x="1285" y="742"/>
                  </a:lnTo>
                  <a:lnTo>
                    <a:pt x="1335" y="771"/>
                  </a:lnTo>
                  <a:lnTo>
                    <a:pt x="1343" y="766"/>
                  </a:lnTo>
                  <a:lnTo>
                    <a:pt x="1291" y="737"/>
                  </a:lnTo>
                  <a:close/>
                  <a:moveTo>
                    <a:pt x="1234" y="704"/>
                  </a:moveTo>
                  <a:lnTo>
                    <a:pt x="1228" y="709"/>
                  </a:lnTo>
                  <a:lnTo>
                    <a:pt x="1277" y="738"/>
                  </a:lnTo>
                  <a:lnTo>
                    <a:pt x="1283" y="732"/>
                  </a:lnTo>
                  <a:lnTo>
                    <a:pt x="1234" y="704"/>
                  </a:lnTo>
                  <a:close/>
                  <a:moveTo>
                    <a:pt x="1178" y="671"/>
                  </a:moveTo>
                  <a:lnTo>
                    <a:pt x="1172" y="678"/>
                  </a:lnTo>
                  <a:lnTo>
                    <a:pt x="1221" y="705"/>
                  </a:lnTo>
                  <a:lnTo>
                    <a:pt x="1226" y="699"/>
                  </a:lnTo>
                  <a:lnTo>
                    <a:pt x="1178" y="671"/>
                  </a:lnTo>
                  <a:close/>
                  <a:moveTo>
                    <a:pt x="1121" y="638"/>
                  </a:moveTo>
                  <a:lnTo>
                    <a:pt x="1116" y="645"/>
                  </a:lnTo>
                  <a:lnTo>
                    <a:pt x="1165" y="673"/>
                  </a:lnTo>
                  <a:lnTo>
                    <a:pt x="1171" y="666"/>
                  </a:lnTo>
                  <a:lnTo>
                    <a:pt x="1121" y="638"/>
                  </a:lnTo>
                  <a:close/>
                  <a:moveTo>
                    <a:pt x="1064" y="605"/>
                  </a:moveTo>
                  <a:lnTo>
                    <a:pt x="1060" y="612"/>
                  </a:lnTo>
                  <a:lnTo>
                    <a:pt x="1109" y="641"/>
                  </a:lnTo>
                  <a:lnTo>
                    <a:pt x="1114" y="634"/>
                  </a:lnTo>
                  <a:lnTo>
                    <a:pt x="1064" y="605"/>
                  </a:lnTo>
                  <a:close/>
                  <a:moveTo>
                    <a:pt x="1005" y="571"/>
                  </a:moveTo>
                  <a:lnTo>
                    <a:pt x="1002" y="579"/>
                  </a:lnTo>
                  <a:lnTo>
                    <a:pt x="1053" y="608"/>
                  </a:lnTo>
                  <a:lnTo>
                    <a:pt x="1057" y="601"/>
                  </a:lnTo>
                  <a:lnTo>
                    <a:pt x="1005" y="571"/>
                  </a:lnTo>
                  <a:close/>
                  <a:moveTo>
                    <a:pt x="944" y="536"/>
                  </a:moveTo>
                  <a:lnTo>
                    <a:pt x="941" y="544"/>
                  </a:lnTo>
                  <a:lnTo>
                    <a:pt x="994" y="575"/>
                  </a:lnTo>
                  <a:lnTo>
                    <a:pt x="998" y="566"/>
                  </a:lnTo>
                  <a:lnTo>
                    <a:pt x="944" y="536"/>
                  </a:lnTo>
                  <a:close/>
                  <a:moveTo>
                    <a:pt x="878" y="498"/>
                  </a:moveTo>
                  <a:lnTo>
                    <a:pt x="876" y="506"/>
                  </a:lnTo>
                  <a:lnTo>
                    <a:pt x="933" y="539"/>
                  </a:lnTo>
                  <a:lnTo>
                    <a:pt x="936" y="531"/>
                  </a:lnTo>
                  <a:lnTo>
                    <a:pt x="878" y="498"/>
                  </a:lnTo>
                  <a:close/>
                  <a:moveTo>
                    <a:pt x="807" y="456"/>
                  </a:moveTo>
                  <a:lnTo>
                    <a:pt x="805" y="465"/>
                  </a:lnTo>
                  <a:lnTo>
                    <a:pt x="868" y="502"/>
                  </a:lnTo>
                  <a:lnTo>
                    <a:pt x="870" y="493"/>
                  </a:lnTo>
                  <a:lnTo>
                    <a:pt x="807" y="456"/>
                  </a:lnTo>
                  <a:close/>
                  <a:moveTo>
                    <a:pt x="728" y="411"/>
                  </a:moveTo>
                  <a:lnTo>
                    <a:pt x="728" y="421"/>
                  </a:lnTo>
                  <a:lnTo>
                    <a:pt x="798" y="461"/>
                  </a:lnTo>
                  <a:lnTo>
                    <a:pt x="798" y="452"/>
                  </a:lnTo>
                  <a:lnTo>
                    <a:pt x="728" y="411"/>
                  </a:lnTo>
                  <a:close/>
                  <a:moveTo>
                    <a:pt x="640" y="360"/>
                  </a:moveTo>
                  <a:lnTo>
                    <a:pt x="641" y="370"/>
                  </a:lnTo>
                  <a:lnTo>
                    <a:pt x="719" y="416"/>
                  </a:lnTo>
                  <a:lnTo>
                    <a:pt x="719" y="406"/>
                  </a:lnTo>
                  <a:lnTo>
                    <a:pt x="640" y="360"/>
                  </a:lnTo>
                  <a:close/>
                  <a:moveTo>
                    <a:pt x="537" y="300"/>
                  </a:moveTo>
                  <a:lnTo>
                    <a:pt x="539" y="312"/>
                  </a:lnTo>
                  <a:lnTo>
                    <a:pt x="632" y="365"/>
                  </a:lnTo>
                  <a:lnTo>
                    <a:pt x="631" y="355"/>
                  </a:lnTo>
                  <a:lnTo>
                    <a:pt x="537" y="300"/>
                  </a:lnTo>
                  <a:close/>
                  <a:moveTo>
                    <a:pt x="414" y="229"/>
                  </a:moveTo>
                  <a:lnTo>
                    <a:pt x="418" y="241"/>
                  </a:lnTo>
                  <a:lnTo>
                    <a:pt x="529" y="306"/>
                  </a:lnTo>
                  <a:lnTo>
                    <a:pt x="527" y="295"/>
                  </a:lnTo>
                  <a:lnTo>
                    <a:pt x="414" y="229"/>
                  </a:lnTo>
                  <a:close/>
                  <a:moveTo>
                    <a:pt x="263" y="143"/>
                  </a:moveTo>
                  <a:lnTo>
                    <a:pt x="270" y="155"/>
                  </a:lnTo>
                  <a:lnTo>
                    <a:pt x="407" y="235"/>
                  </a:lnTo>
                  <a:lnTo>
                    <a:pt x="404" y="223"/>
                  </a:lnTo>
                  <a:lnTo>
                    <a:pt x="263" y="143"/>
                  </a:lnTo>
                  <a:close/>
                  <a:moveTo>
                    <a:pt x="70" y="31"/>
                  </a:moveTo>
                  <a:lnTo>
                    <a:pt x="78" y="45"/>
                  </a:lnTo>
                  <a:lnTo>
                    <a:pt x="257" y="148"/>
                  </a:lnTo>
                  <a:lnTo>
                    <a:pt x="251" y="135"/>
                  </a:lnTo>
                  <a:lnTo>
                    <a:pt x="70" y="31"/>
                  </a:lnTo>
                  <a:close/>
                  <a:moveTo>
                    <a:pt x="17" y="0"/>
                  </a:moveTo>
                  <a:lnTo>
                    <a:pt x="0" y="0"/>
                  </a:lnTo>
                  <a:lnTo>
                    <a:pt x="64" y="37"/>
                  </a:lnTo>
                  <a:lnTo>
                    <a:pt x="55" y="22"/>
                  </a:lnTo>
                  <a:lnTo>
                    <a:pt x="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4" name="Freeform 31"/>
            <p:cNvSpPr>
              <a:spLocks noEditPoints="1" noChangeArrowheads="1"/>
            </p:cNvSpPr>
            <p:nvPr>
              <p:custDataLst>
                <p:tags r:id="rId41"/>
              </p:custDataLst>
            </p:nvPr>
          </p:nvSpPr>
          <p:spPr bwMode="auto">
            <a:xfrm>
              <a:off x="3150944" y="175499"/>
              <a:ext cx="5627347" cy="3225862"/>
            </a:xfrm>
            <a:custGeom>
              <a:avLst/>
              <a:gdLst>
                <a:gd name="T0" fmla="*/ 1404 w 2084"/>
                <a:gd name="T1" fmla="*/ 811 h 1195"/>
                <a:gd name="T2" fmla="*/ 2084 w 2084"/>
                <a:gd name="T3" fmla="*/ 1195 h 1195"/>
                <a:gd name="T4" fmla="*/ 1412 w 2084"/>
                <a:gd name="T5" fmla="*/ 806 h 1195"/>
                <a:gd name="T6" fmla="*/ 1343 w 2084"/>
                <a:gd name="T7" fmla="*/ 776 h 1195"/>
                <a:gd name="T8" fmla="*/ 1404 w 2084"/>
                <a:gd name="T9" fmla="*/ 802 h 1195"/>
                <a:gd name="T10" fmla="*/ 1291 w 2084"/>
                <a:gd name="T11" fmla="*/ 737 h 1195"/>
                <a:gd name="T12" fmla="*/ 1335 w 2084"/>
                <a:gd name="T13" fmla="*/ 771 h 1195"/>
                <a:gd name="T14" fmla="*/ 1291 w 2084"/>
                <a:gd name="T15" fmla="*/ 737 h 1195"/>
                <a:gd name="T16" fmla="*/ 1228 w 2084"/>
                <a:gd name="T17" fmla="*/ 709 h 1195"/>
                <a:gd name="T18" fmla="*/ 1283 w 2084"/>
                <a:gd name="T19" fmla="*/ 732 h 1195"/>
                <a:gd name="T20" fmla="*/ 1178 w 2084"/>
                <a:gd name="T21" fmla="*/ 671 h 1195"/>
                <a:gd name="T22" fmla="*/ 1221 w 2084"/>
                <a:gd name="T23" fmla="*/ 705 h 1195"/>
                <a:gd name="T24" fmla="*/ 1178 w 2084"/>
                <a:gd name="T25" fmla="*/ 671 h 1195"/>
                <a:gd name="T26" fmla="*/ 1116 w 2084"/>
                <a:gd name="T27" fmla="*/ 645 h 1195"/>
                <a:gd name="T28" fmla="*/ 1171 w 2084"/>
                <a:gd name="T29" fmla="*/ 666 h 1195"/>
                <a:gd name="T30" fmla="*/ 1064 w 2084"/>
                <a:gd name="T31" fmla="*/ 605 h 1195"/>
                <a:gd name="T32" fmla="*/ 1109 w 2084"/>
                <a:gd name="T33" fmla="*/ 641 h 1195"/>
                <a:gd name="T34" fmla="*/ 1064 w 2084"/>
                <a:gd name="T35" fmla="*/ 605 h 1195"/>
                <a:gd name="T36" fmla="*/ 1002 w 2084"/>
                <a:gd name="T37" fmla="*/ 579 h 1195"/>
                <a:gd name="T38" fmla="*/ 1057 w 2084"/>
                <a:gd name="T39" fmla="*/ 601 h 1195"/>
                <a:gd name="T40" fmla="*/ 944 w 2084"/>
                <a:gd name="T41" fmla="*/ 536 h 1195"/>
                <a:gd name="T42" fmla="*/ 994 w 2084"/>
                <a:gd name="T43" fmla="*/ 575 h 1195"/>
                <a:gd name="T44" fmla="*/ 944 w 2084"/>
                <a:gd name="T45" fmla="*/ 536 h 1195"/>
                <a:gd name="T46" fmla="*/ 876 w 2084"/>
                <a:gd name="T47" fmla="*/ 506 h 1195"/>
                <a:gd name="T48" fmla="*/ 936 w 2084"/>
                <a:gd name="T49" fmla="*/ 531 h 1195"/>
                <a:gd name="T50" fmla="*/ 807 w 2084"/>
                <a:gd name="T51" fmla="*/ 456 h 1195"/>
                <a:gd name="T52" fmla="*/ 868 w 2084"/>
                <a:gd name="T53" fmla="*/ 502 h 1195"/>
                <a:gd name="T54" fmla="*/ 807 w 2084"/>
                <a:gd name="T55" fmla="*/ 456 h 1195"/>
                <a:gd name="T56" fmla="*/ 728 w 2084"/>
                <a:gd name="T57" fmla="*/ 421 h 1195"/>
                <a:gd name="T58" fmla="*/ 798 w 2084"/>
                <a:gd name="T59" fmla="*/ 452 h 1195"/>
                <a:gd name="T60" fmla="*/ 640 w 2084"/>
                <a:gd name="T61" fmla="*/ 360 h 1195"/>
                <a:gd name="T62" fmla="*/ 719 w 2084"/>
                <a:gd name="T63" fmla="*/ 416 h 1195"/>
                <a:gd name="T64" fmla="*/ 640 w 2084"/>
                <a:gd name="T65" fmla="*/ 360 h 1195"/>
                <a:gd name="T66" fmla="*/ 539 w 2084"/>
                <a:gd name="T67" fmla="*/ 312 h 1195"/>
                <a:gd name="T68" fmla="*/ 631 w 2084"/>
                <a:gd name="T69" fmla="*/ 355 h 1195"/>
                <a:gd name="T70" fmla="*/ 414 w 2084"/>
                <a:gd name="T71" fmla="*/ 229 h 1195"/>
                <a:gd name="T72" fmla="*/ 529 w 2084"/>
                <a:gd name="T73" fmla="*/ 306 h 1195"/>
                <a:gd name="T74" fmla="*/ 414 w 2084"/>
                <a:gd name="T75" fmla="*/ 229 h 1195"/>
                <a:gd name="T76" fmla="*/ 270 w 2084"/>
                <a:gd name="T77" fmla="*/ 155 h 1195"/>
                <a:gd name="T78" fmla="*/ 404 w 2084"/>
                <a:gd name="T79" fmla="*/ 223 h 1195"/>
                <a:gd name="T80" fmla="*/ 70 w 2084"/>
                <a:gd name="T81" fmla="*/ 31 h 1195"/>
                <a:gd name="T82" fmla="*/ 257 w 2084"/>
                <a:gd name="T83" fmla="*/ 148 h 1195"/>
                <a:gd name="T84" fmla="*/ 70 w 2084"/>
                <a:gd name="T85" fmla="*/ 31 h 1195"/>
                <a:gd name="T86" fmla="*/ 0 w 2084"/>
                <a:gd name="T87" fmla="*/ 0 h 1195"/>
                <a:gd name="T88" fmla="*/ 55 w 2084"/>
                <a:gd name="T89" fmla="*/ 22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84" h="1195">
                  <a:moveTo>
                    <a:pt x="1412" y="806"/>
                  </a:moveTo>
                  <a:lnTo>
                    <a:pt x="1404" y="811"/>
                  </a:lnTo>
                  <a:lnTo>
                    <a:pt x="1994" y="1152"/>
                  </a:lnTo>
                  <a:lnTo>
                    <a:pt x="2084" y="1195"/>
                  </a:lnTo>
                  <a:lnTo>
                    <a:pt x="2003" y="1148"/>
                  </a:lnTo>
                  <a:lnTo>
                    <a:pt x="1412" y="806"/>
                  </a:lnTo>
                  <a:moveTo>
                    <a:pt x="1350" y="771"/>
                  </a:moveTo>
                  <a:lnTo>
                    <a:pt x="1343" y="776"/>
                  </a:lnTo>
                  <a:lnTo>
                    <a:pt x="1396" y="806"/>
                  </a:lnTo>
                  <a:lnTo>
                    <a:pt x="1404" y="802"/>
                  </a:lnTo>
                  <a:lnTo>
                    <a:pt x="1350" y="771"/>
                  </a:lnTo>
                  <a:moveTo>
                    <a:pt x="1291" y="737"/>
                  </a:moveTo>
                  <a:lnTo>
                    <a:pt x="1285" y="742"/>
                  </a:lnTo>
                  <a:lnTo>
                    <a:pt x="1335" y="771"/>
                  </a:lnTo>
                  <a:lnTo>
                    <a:pt x="1343" y="766"/>
                  </a:lnTo>
                  <a:lnTo>
                    <a:pt x="1291" y="737"/>
                  </a:lnTo>
                  <a:moveTo>
                    <a:pt x="1234" y="704"/>
                  </a:moveTo>
                  <a:lnTo>
                    <a:pt x="1228" y="709"/>
                  </a:lnTo>
                  <a:lnTo>
                    <a:pt x="1277" y="738"/>
                  </a:lnTo>
                  <a:lnTo>
                    <a:pt x="1283" y="732"/>
                  </a:lnTo>
                  <a:lnTo>
                    <a:pt x="1234" y="704"/>
                  </a:lnTo>
                  <a:moveTo>
                    <a:pt x="1178" y="671"/>
                  </a:moveTo>
                  <a:lnTo>
                    <a:pt x="1172" y="678"/>
                  </a:lnTo>
                  <a:lnTo>
                    <a:pt x="1221" y="705"/>
                  </a:lnTo>
                  <a:lnTo>
                    <a:pt x="1226" y="699"/>
                  </a:lnTo>
                  <a:lnTo>
                    <a:pt x="1178" y="671"/>
                  </a:lnTo>
                  <a:moveTo>
                    <a:pt x="1121" y="638"/>
                  </a:moveTo>
                  <a:lnTo>
                    <a:pt x="1116" y="645"/>
                  </a:lnTo>
                  <a:lnTo>
                    <a:pt x="1165" y="673"/>
                  </a:lnTo>
                  <a:lnTo>
                    <a:pt x="1171" y="666"/>
                  </a:lnTo>
                  <a:lnTo>
                    <a:pt x="1121" y="638"/>
                  </a:lnTo>
                  <a:moveTo>
                    <a:pt x="1064" y="605"/>
                  </a:moveTo>
                  <a:lnTo>
                    <a:pt x="1060" y="612"/>
                  </a:lnTo>
                  <a:lnTo>
                    <a:pt x="1109" y="641"/>
                  </a:lnTo>
                  <a:lnTo>
                    <a:pt x="1114" y="634"/>
                  </a:lnTo>
                  <a:lnTo>
                    <a:pt x="1064" y="605"/>
                  </a:lnTo>
                  <a:moveTo>
                    <a:pt x="1005" y="571"/>
                  </a:moveTo>
                  <a:lnTo>
                    <a:pt x="1002" y="579"/>
                  </a:lnTo>
                  <a:lnTo>
                    <a:pt x="1053" y="608"/>
                  </a:lnTo>
                  <a:lnTo>
                    <a:pt x="1057" y="601"/>
                  </a:lnTo>
                  <a:lnTo>
                    <a:pt x="1005" y="571"/>
                  </a:lnTo>
                  <a:moveTo>
                    <a:pt x="944" y="536"/>
                  </a:moveTo>
                  <a:lnTo>
                    <a:pt x="941" y="544"/>
                  </a:lnTo>
                  <a:lnTo>
                    <a:pt x="994" y="575"/>
                  </a:lnTo>
                  <a:lnTo>
                    <a:pt x="998" y="566"/>
                  </a:lnTo>
                  <a:lnTo>
                    <a:pt x="944" y="536"/>
                  </a:lnTo>
                  <a:moveTo>
                    <a:pt x="878" y="498"/>
                  </a:moveTo>
                  <a:lnTo>
                    <a:pt x="876" y="506"/>
                  </a:lnTo>
                  <a:lnTo>
                    <a:pt x="933" y="539"/>
                  </a:lnTo>
                  <a:lnTo>
                    <a:pt x="936" y="531"/>
                  </a:lnTo>
                  <a:lnTo>
                    <a:pt x="878" y="498"/>
                  </a:lnTo>
                  <a:moveTo>
                    <a:pt x="807" y="456"/>
                  </a:moveTo>
                  <a:lnTo>
                    <a:pt x="805" y="465"/>
                  </a:lnTo>
                  <a:lnTo>
                    <a:pt x="868" y="502"/>
                  </a:lnTo>
                  <a:lnTo>
                    <a:pt x="870" y="493"/>
                  </a:lnTo>
                  <a:lnTo>
                    <a:pt x="807" y="456"/>
                  </a:lnTo>
                  <a:moveTo>
                    <a:pt x="728" y="411"/>
                  </a:moveTo>
                  <a:lnTo>
                    <a:pt x="728" y="421"/>
                  </a:lnTo>
                  <a:lnTo>
                    <a:pt x="798" y="461"/>
                  </a:lnTo>
                  <a:lnTo>
                    <a:pt x="798" y="452"/>
                  </a:lnTo>
                  <a:lnTo>
                    <a:pt x="728" y="411"/>
                  </a:lnTo>
                  <a:moveTo>
                    <a:pt x="640" y="360"/>
                  </a:moveTo>
                  <a:lnTo>
                    <a:pt x="641" y="370"/>
                  </a:lnTo>
                  <a:lnTo>
                    <a:pt x="719" y="416"/>
                  </a:lnTo>
                  <a:lnTo>
                    <a:pt x="719" y="406"/>
                  </a:lnTo>
                  <a:lnTo>
                    <a:pt x="640" y="360"/>
                  </a:lnTo>
                  <a:moveTo>
                    <a:pt x="537" y="300"/>
                  </a:moveTo>
                  <a:lnTo>
                    <a:pt x="539" y="312"/>
                  </a:lnTo>
                  <a:lnTo>
                    <a:pt x="632" y="365"/>
                  </a:lnTo>
                  <a:lnTo>
                    <a:pt x="631" y="355"/>
                  </a:lnTo>
                  <a:lnTo>
                    <a:pt x="537" y="300"/>
                  </a:lnTo>
                  <a:moveTo>
                    <a:pt x="414" y="229"/>
                  </a:moveTo>
                  <a:lnTo>
                    <a:pt x="418" y="241"/>
                  </a:lnTo>
                  <a:lnTo>
                    <a:pt x="529" y="306"/>
                  </a:lnTo>
                  <a:lnTo>
                    <a:pt x="527" y="295"/>
                  </a:lnTo>
                  <a:lnTo>
                    <a:pt x="414" y="229"/>
                  </a:lnTo>
                  <a:moveTo>
                    <a:pt x="263" y="143"/>
                  </a:moveTo>
                  <a:lnTo>
                    <a:pt x="270" y="155"/>
                  </a:lnTo>
                  <a:lnTo>
                    <a:pt x="407" y="235"/>
                  </a:lnTo>
                  <a:lnTo>
                    <a:pt x="404" y="223"/>
                  </a:lnTo>
                  <a:lnTo>
                    <a:pt x="263" y="143"/>
                  </a:lnTo>
                  <a:moveTo>
                    <a:pt x="70" y="31"/>
                  </a:moveTo>
                  <a:lnTo>
                    <a:pt x="78" y="45"/>
                  </a:lnTo>
                  <a:lnTo>
                    <a:pt x="257" y="148"/>
                  </a:lnTo>
                  <a:lnTo>
                    <a:pt x="251" y="135"/>
                  </a:lnTo>
                  <a:lnTo>
                    <a:pt x="70" y="31"/>
                  </a:lnTo>
                  <a:moveTo>
                    <a:pt x="17" y="0"/>
                  </a:moveTo>
                  <a:lnTo>
                    <a:pt x="0" y="0"/>
                  </a:lnTo>
                  <a:lnTo>
                    <a:pt x="64" y="37"/>
                  </a:lnTo>
                  <a:lnTo>
                    <a:pt x="55" y="22"/>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5" name="Freeform 32"/>
            <p:cNvSpPr>
              <a:spLocks noEditPoints="1" noChangeArrowheads="1"/>
            </p:cNvSpPr>
            <p:nvPr>
              <p:custDataLst>
                <p:tags r:id="rId42"/>
              </p:custDataLst>
            </p:nvPr>
          </p:nvSpPr>
          <p:spPr bwMode="auto">
            <a:xfrm>
              <a:off x="1956755" y="175499"/>
              <a:ext cx="6821536" cy="3228847"/>
            </a:xfrm>
            <a:custGeom>
              <a:avLst/>
              <a:gdLst>
                <a:gd name="T0" fmla="*/ 1781 w 2526"/>
                <a:gd name="T1" fmla="*/ 849 h 1196"/>
                <a:gd name="T2" fmla="*/ 2526 w 2526"/>
                <a:gd name="T3" fmla="*/ 1196 h 1196"/>
                <a:gd name="T4" fmla="*/ 2436 w 2526"/>
                <a:gd name="T5" fmla="*/ 1152 h 1196"/>
                <a:gd name="T6" fmla="*/ 1729 w 2526"/>
                <a:gd name="T7" fmla="*/ 815 h 1196"/>
                <a:gd name="T8" fmla="*/ 1772 w 2526"/>
                <a:gd name="T9" fmla="*/ 845 h 1196"/>
                <a:gd name="T10" fmla="*/ 1729 w 2526"/>
                <a:gd name="T11" fmla="*/ 815 h 1196"/>
                <a:gd name="T12" fmla="*/ 1665 w 2526"/>
                <a:gd name="T13" fmla="*/ 794 h 1196"/>
                <a:gd name="T14" fmla="*/ 1720 w 2526"/>
                <a:gd name="T15" fmla="*/ 811 h 1196"/>
                <a:gd name="T16" fmla="*/ 1617 w 2526"/>
                <a:gd name="T17" fmla="*/ 761 h 1196"/>
                <a:gd name="T18" fmla="*/ 1656 w 2526"/>
                <a:gd name="T19" fmla="*/ 790 h 1196"/>
                <a:gd name="T20" fmla="*/ 1617 w 2526"/>
                <a:gd name="T21" fmla="*/ 761 h 1196"/>
                <a:gd name="T22" fmla="*/ 1558 w 2526"/>
                <a:gd name="T23" fmla="*/ 743 h 1196"/>
                <a:gd name="T24" fmla="*/ 1609 w 2526"/>
                <a:gd name="T25" fmla="*/ 758 h 1196"/>
                <a:gd name="T26" fmla="*/ 1512 w 2526"/>
                <a:gd name="T27" fmla="*/ 711 h 1196"/>
                <a:gd name="T28" fmla="*/ 1551 w 2526"/>
                <a:gd name="T29" fmla="*/ 740 h 1196"/>
                <a:gd name="T30" fmla="*/ 1512 w 2526"/>
                <a:gd name="T31" fmla="*/ 711 h 1196"/>
                <a:gd name="T32" fmla="*/ 1456 w 2526"/>
                <a:gd name="T33" fmla="*/ 695 h 1196"/>
                <a:gd name="T34" fmla="*/ 1505 w 2526"/>
                <a:gd name="T35" fmla="*/ 708 h 1196"/>
                <a:gd name="T36" fmla="*/ 1407 w 2526"/>
                <a:gd name="T37" fmla="*/ 662 h 1196"/>
                <a:gd name="T38" fmla="*/ 1448 w 2526"/>
                <a:gd name="T39" fmla="*/ 690 h 1196"/>
                <a:gd name="T40" fmla="*/ 1407 w 2526"/>
                <a:gd name="T41" fmla="*/ 662 h 1196"/>
                <a:gd name="T42" fmla="*/ 1350 w 2526"/>
                <a:gd name="T43" fmla="*/ 644 h 1196"/>
                <a:gd name="T44" fmla="*/ 1400 w 2526"/>
                <a:gd name="T45" fmla="*/ 658 h 1196"/>
                <a:gd name="T46" fmla="*/ 1296 w 2526"/>
                <a:gd name="T47" fmla="*/ 609 h 1196"/>
                <a:gd name="T48" fmla="*/ 1343 w 2526"/>
                <a:gd name="T49" fmla="*/ 640 h 1196"/>
                <a:gd name="T50" fmla="*/ 1296 w 2526"/>
                <a:gd name="T51" fmla="*/ 609 h 1196"/>
                <a:gd name="T52" fmla="*/ 1235 w 2526"/>
                <a:gd name="T53" fmla="*/ 589 h 1196"/>
                <a:gd name="T54" fmla="*/ 1288 w 2526"/>
                <a:gd name="T55" fmla="*/ 605 h 1196"/>
                <a:gd name="T56" fmla="*/ 1170 w 2526"/>
                <a:gd name="T57" fmla="*/ 548 h 1196"/>
                <a:gd name="T58" fmla="*/ 1226 w 2526"/>
                <a:gd name="T59" fmla="*/ 585 h 1196"/>
                <a:gd name="T60" fmla="*/ 1170 w 2526"/>
                <a:gd name="T61" fmla="*/ 548 h 1196"/>
                <a:gd name="T62" fmla="*/ 1099 w 2526"/>
                <a:gd name="T63" fmla="*/ 524 h 1196"/>
                <a:gd name="T64" fmla="*/ 1161 w 2526"/>
                <a:gd name="T65" fmla="*/ 545 h 1196"/>
                <a:gd name="T66" fmla="*/ 1016 w 2526"/>
                <a:gd name="T67" fmla="*/ 475 h 1196"/>
                <a:gd name="T68" fmla="*/ 1090 w 2526"/>
                <a:gd name="T69" fmla="*/ 520 h 1196"/>
                <a:gd name="T70" fmla="*/ 1016 w 2526"/>
                <a:gd name="T71" fmla="*/ 475 h 1196"/>
                <a:gd name="T72" fmla="*/ 925 w 2526"/>
                <a:gd name="T73" fmla="*/ 441 h 1196"/>
                <a:gd name="T74" fmla="*/ 1006 w 2526"/>
                <a:gd name="T75" fmla="*/ 471 h 1196"/>
                <a:gd name="T76" fmla="*/ 808 w 2526"/>
                <a:gd name="T77" fmla="*/ 376 h 1196"/>
                <a:gd name="T78" fmla="*/ 914 w 2526"/>
                <a:gd name="T79" fmla="*/ 436 h 1196"/>
                <a:gd name="T80" fmla="*/ 808 w 2526"/>
                <a:gd name="T81" fmla="*/ 376 h 1196"/>
                <a:gd name="T82" fmla="*/ 677 w 2526"/>
                <a:gd name="T83" fmla="*/ 322 h 1196"/>
                <a:gd name="T84" fmla="*/ 796 w 2526"/>
                <a:gd name="T85" fmla="*/ 370 h 1196"/>
                <a:gd name="T86" fmla="*/ 490 w 2526"/>
                <a:gd name="T87" fmla="*/ 224 h 1196"/>
                <a:gd name="T88" fmla="*/ 663 w 2526"/>
                <a:gd name="T89" fmla="*/ 316 h 1196"/>
                <a:gd name="T90" fmla="*/ 490 w 2526"/>
                <a:gd name="T91" fmla="*/ 224 h 1196"/>
                <a:gd name="T92" fmla="*/ 261 w 2526"/>
                <a:gd name="T93" fmla="*/ 125 h 1196"/>
                <a:gd name="T94" fmla="*/ 475 w 2526"/>
                <a:gd name="T95" fmla="*/ 217 h 1196"/>
                <a:gd name="T96" fmla="*/ 20 w 2526"/>
                <a:gd name="T97" fmla="*/ 0 h 1196"/>
                <a:gd name="T98" fmla="*/ 243 w 2526"/>
                <a:gd name="T99" fmla="*/ 116 h 1196"/>
                <a:gd name="T100" fmla="*/ 20 w 2526"/>
                <a:gd name="T101"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6" h="1196">
                  <a:moveTo>
                    <a:pt x="1790" y="844"/>
                  </a:moveTo>
                  <a:lnTo>
                    <a:pt x="1781" y="849"/>
                  </a:lnTo>
                  <a:lnTo>
                    <a:pt x="2427" y="1158"/>
                  </a:lnTo>
                  <a:lnTo>
                    <a:pt x="2526" y="1196"/>
                  </a:lnTo>
                  <a:lnTo>
                    <a:pt x="2526" y="1195"/>
                  </a:lnTo>
                  <a:lnTo>
                    <a:pt x="2436" y="1152"/>
                  </a:lnTo>
                  <a:lnTo>
                    <a:pt x="1790" y="844"/>
                  </a:lnTo>
                  <a:close/>
                  <a:moveTo>
                    <a:pt x="1729" y="815"/>
                  </a:moveTo>
                  <a:lnTo>
                    <a:pt x="1721" y="821"/>
                  </a:lnTo>
                  <a:lnTo>
                    <a:pt x="1772" y="845"/>
                  </a:lnTo>
                  <a:lnTo>
                    <a:pt x="1780" y="840"/>
                  </a:lnTo>
                  <a:lnTo>
                    <a:pt x="1729" y="815"/>
                  </a:lnTo>
                  <a:close/>
                  <a:moveTo>
                    <a:pt x="1672" y="787"/>
                  </a:moveTo>
                  <a:lnTo>
                    <a:pt x="1665" y="794"/>
                  </a:lnTo>
                  <a:lnTo>
                    <a:pt x="1712" y="816"/>
                  </a:lnTo>
                  <a:lnTo>
                    <a:pt x="1720" y="811"/>
                  </a:lnTo>
                  <a:lnTo>
                    <a:pt x="1672" y="787"/>
                  </a:lnTo>
                  <a:close/>
                  <a:moveTo>
                    <a:pt x="1617" y="761"/>
                  </a:moveTo>
                  <a:lnTo>
                    <a:pt x="1610" y="768"/>
                  </a:lnTo>
                  <a:lnTo>
                    <a:pt x="1656" y="790"/>
                  </a:lnTo>
                  <a:lnTo>
                    <a:pt x="1663" y="784"/>
                  </a:lnTo>
                  <a:lnTo>
                    <a:pt x="1617" y="761"/>
                  </a:lnTo>
                  <a:close/>
                  <a:moveTo>
                    <a:pt x="1564" y="737"/>
                  </a:moveTo>
                  <a:lnTo>
                    <a:pt x="1558" y="743"/>
                  </a:lnTo>
                  <a:lnTo>
                    <a:pt x="1603" y="764"/>
                  </a:lnTo>
                  <a:lnTo>
                    <a:pt x="1609" y="758"/>
                  </a:lnTo>
                  <a:lnTo>
                    <a:pt x="1564" y="737"/>
                  </a:lnTo>
                  <a:close/>
                  <a:moveTo>
                    <a:pt x="1512" y="711"/>
                  </a:moveTo>
                  <a:lnTo>
                    <a:pt x="1508" y="719"/>
                  </a:lnTo>
                  <a:lnTo>
                    <a:pt x="1551" y="740"/>
                  </a:lnTo>
                  <a:lnTo>
                    <a:pt x="1556" y="733"/>
                  </a:lnTo>
                  <a:lnTo>
                    <a:pt x="1512" y="711"/>
                  </a:lnTo>
                  <a:close/>
                  <a:moveTo>
                    <a:pt x="1460" y="687"/>
                  </a:moveTo>
                  <a:lnTo>
                    <a:pt x="1456" y="695"/>
                  </a:lnTo>
                  <a:lnTo>
                    <a:pt x="1500" y="715"/>
                  </a:lnTo>
                  <a:lnTo>
                    <a:pt x="1505" y="708"/>
                  </a:lnTo>
                  <a:lnTo>
                    <a:pt x="1460" y="687"/>
                  </a:lnTo>
                  <a:close/>
                  <a:moveTo>
                    <a:pt x="1407" y="662"/>
                  </a:moveTo>
                  <a:lnTo>
                    <a:pt x="1404" y="669"/>
                  </a:lnTo>
                  <a:lnTo>
                    <a:pt x="1448" y="690"/>
                  </a:lnTo>
                  <a:lnTo>
                    <a:pt x="1453" y="683"/>
                  </a:lnTo>
                  <a:lnTo>
                    <a:pt x="1407" y="662"/>
                  </a:lnTo>
                  <a:close/>
                  <a:moveTo>
                    <a:pt x="1353" y="636"/>
                  </a:moveTo>
                  <a:lnTo>
                    <a:pt x="1350" y="644"/>
                  </a:lnTo>
                  <a:lnTo>
                    <a:pt x="1396" y="666"/>
                  </a:lnTo>
                  <a:lnTo>
                    <a:pt x="1400" y="658"/>
                  </a:lnTo>
                  <a:lnTo>
                    <a:pt x="1353" y="636"/>
                  </a:lnTo>
                  <a:close/>
                  <a:moveTo>
                    <a:pt x="1296" y="609"/>
                  </a:moveTo>
                  <a:lnTo>
                    <a:pt x="1294" y="617"/>
                  </a:lnTo>
                  <a:lnTo>
                    <a:pt x="1343" y="640"/>
                  </a:lnTo>
                  <a:lnTo>
                    <a:pt x="1345" y="632"/>
                  </a:lnTo>
                  <a:lnTo>
                    <a:pt x="1296" y="609"/>
                  </a:lnTo>
                  <a:close/>
                  <a:moveTo>
                    <a:pt x="1235" y="580"/>
                  </a:moveTo>
                  <a:lnTo>
                    <a:pt x="1235" y="589"/>
                  </a:lnTo>
                  <a:lnTo>
                    <a:pt x="1286" y="614"/>
                  </a:lnTo>
                  <a:lnTo>
                    <a:pt x="1288" y="605"/>
                  </a:lnTo>
                  <a:lnTo>
                    <a:pt x="1235" y="580"/>
                  </a:lnTo>
                  <a:close/>
                  <a:moveTo>
                    <a:pt x="1170" y="548"/>
                  </a:moveTo>
                  <a:lnTo>
                    <a:pt x="1170" y="558"/>
                  </a:lnTo>
                  <a:lnTo>
                    <a:pt x="1226" y="585"/>
                  </a:lnTo>
                  <a:lnTo>
                    <a:pt x="1228" y="576"/>
                  </a:lnTo>
                  <a:lnTo>
                    <a:pt x="1170" y="548"/>
                  </a:lnTo>
                  <a:close/>
                  <a:moveTo>
                    <a:pt x="1098" y="514"/>
                  </a:moveTo>
                  <a:lnTo>
                    <a:pt x="1099" y="524"/>
                  </a:lnTo>
                  <a:lnTo>
                    <a:pt x="1161" y="554"/>
                  </a:lnTo>
                  <a:lnTo>
                    <a:pt x="1161" y="545"/>
                  </a:lnTo>
                  <a:lnTo>
                    <a:pt x="1098" y="514"/>
                  </a:lnTo>
                  <a:close/>
                  <a:moveTo>
                    <a:pt x="1016" y="475"/>
                  </a:moveTo>
                  <a:lnTo>
                    <a:pt x="1018" y="486"/>
                  </a:lnTo>
                  <a:lnTo>
                    <a:pt x="1090" y="520"/>
                  </a:lnTo>
                  <a:lnTo>
                    <a:pt x="1089" y="510"/>
                  </a:lnTo>
                  <a:lnTo>
                    <a:pt x="1016" y="475"/>
                  </a:lnTo>
                  <a:close/>
                  <a:moveTo>
                    <a:pt x="921" y="430"/>
                  </a:moveTo>
                  <a:lnTo>
                    <a:pt x="925" y="441"/>
                  </a:lnTo>
                  <a:lnTo>
                    <a:pt x="1009" y="481"/>
                  </a:lnTo>
                  <a:lnTo>
                    <a:pt x="1006" y="471"/>
                  </a:lnTo>
                  <a:lnTo>
                    <a:pt x="921" y="430"/>
                  </a:lnTo>
                  <a:close/>
                  <a:moveTo>
                    <a:pt x="808" y="376"/>
                  </a:moveTo>
                  <a:lnTo>
                    <a:pt x="813" y="388"/>
                  </a:lnTo>
                  <a:lnTo>
                    <a:pt x="914" y="436"/>
                  </a:lnTo>
                  <a:lnTo>
                    <a:pt x="911" y="425"/>
                  </a:lnTo>
                  <a:lnTo>
                    <a:pt x="808" y="376"/>
                  </a:lnTo>
                  <a:close/>
                  <a:moveTo>
                    <a:pt x="669" y="310"/>
                  </a:moveTo>
                  <a:lnTo>
                    <a:pt x="677" y="322"/>
                  </a:lnTo>
                  <a:lnTo>
                    <a:pt x="802" y="382"/>
                  </a:lnTo>
                  <a:lnTo>
                    <a:pt x="796" y="370"/>
                  </a:lnTo>
                  <a:lnTo>
                    <a:pt x="669" y="310"/>
                  </a:lnTo>
                  <a:close/>
                  <a:moveTo>
                    <a:pt x="490" y="224"/>
                  </a:moveTo>
                  <a:lnTo>
                    <a:pt x="500" y="239"/>
                  </a:lnTo>
                  <a:lnTo>
                    <a:pt x="663" y="316"/>
                  </a:lnTo>
                  <a:lnTo>
                    <a:pt x="656" y="303"/>
                  </a:lnTo>
                  <a:lnTo>
                    <a:pt x="490" y="224"/>
                  </a:lnTo>
                  <a:close/>
                  <a:moveTo>
                    <a:pt x="249" y="109"/>
                  </a:moveTo>
                  <a:lnTo>
                    <a:pt x="261" y="125"/>
                  </a:lnTo>
                  <a:lnTo>
                    <a:pt x="485" y="231"/>
                  </a:lnTo>
                  <a:lnTo>
                    <a:pt x="475" y="217"/>
                  </a:lnTo>
                  <a:lnTo>
                    <a:pt x="249" y="109"/>
                  </a:lnTo>
                  <a:close/>
                  <a:moveTo>
                    <a:pt x="20" y="0"/>
                  </a:moveTo>
                  <a:lnTo>
                    <a:pt x="0" y="0"/>
                  </a:lnTo>
                  <a:lnTo>
                    <a:pt x="243" y="116"/>
                  </a:lnTo>
                  <a:lnTo>
                    <a:pt x="230" y="100"/>
                  </a:lnTo>
                  <a:lnTo>
                    <a:pt x="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6" name="Freeform 33"/>
            <p:cNvSpPr>
              <a:spLocks noEditPoints="1" noChangeArrowheads="1"/>
            </p:cNvSpPr>
            <p:nvPr>
              <p:custDataLst>
                <p:tags r:id="rId43"/>
              </p:custDataLst>
            </p:nvPr>
          </p:nvSpPr>
          <p:spPr bwMode="auto">
            <a:xfrm>
              <a:off x="1956755" y="175499"/>
              <a:ext cx="6821536" cy="3228847"/>
            </a:xfrm>
            <a:custGeom>
              <a:avLst/>
              <a:gdLst>
                <a:gd name="T0" fmla="*/ 1781 w 2526"/>
                <a:gd name="T1" fmla="*/ 849 h 1196"/>
                <a:gd name="T2" fmla="*/ 2526 w 2526"/>
                <a:gd name="T3" fmla="*/ 1196 h 1196"/>
                <a:gd name="T4" fmla="*/ 2436 w 2526"/>
                <a:gd name="T5" fmla="*/ 1152 h 1196"/>
                <a:gd name="T6" fmla="*/ 1729 w 2526"/>
                <a:gd name="T7" fmla="*/ 815 h 1196"/>
                <a:gd name="T8" fmla="*/ 1772 w 2526"/>
                <a:gd name="T9" fmla="*/ 845 h 1196"/>
                <a:gd name="T10" fmla="*/ 1729 w 2526"/>
                <a:gd name="T11" fmla="*/ 815 h 1196"/>
                <a:gd name="T12" fmla="*/ 1665 w 2526"/>
                <a:gd name="T13" fmla="*/ 794 h 1196"/>
                <a:gd name="T14" fmla="*/ 1720 w 2526"/>
                <a:gd name="T15" fmla="*/ 811 h 1196"/>
                <a:gd name="T16" fmla="*/ 1617 w 2526"/>
                <a:gd name="T17" fmla="*/ 761 h 1196"/>
                <a:gd name="T18" fmla="*/ 1656 w 2526"/>
                <a:gd name="T19" fmla="*/ 790 h 1196"/>
                <a:gd name="T20" fmla="*/ 1617 w 2526"/>
                <a:gd name="T21" fmla="*/ 761 h 1196"/>
                <a:gd name="T22" fmla="*/ 1558 w 2526"/>
                <a:gd name="T23" fmla="*/ 743 h 1196"/>
                <a:gd name="T24" fmla="*/ 1609 w 2526"/>
                <a:gd name="T25" fmla="*/ 758 h 1196"/>
                <a:gd name="T26" fmla="*/ 1512 w 2526"/>
                <a:gd name="T27" fmla="*/ 711 h 1196"/>
                <a:gd name="T28" fmla="*/ 1551 w 2526"/>
                <a:gd name="T29" fmla="*/ 740 h 1196"/>
                <a:gd name="T30" fmla="*/ 1512 w 2526"/>
                <a:gd name="T31" fmla="*/ 711 h 1196"/>
                <a:gd name="T32" fmla="*/ 1456 w 2526"/>
                <a:gd name="T33" fmla="*/ 695 h 1196"/>
                <a:gd name="T34" fmla="*/ 1505 w 2526"/>
                <a:gd name="T35" fmla="*/ 708 h 1196"/>
                <a:gd name="T36" fmla="*/ 1407 w 2526"/>
                <a:gd name="T37" fmla="*/ 662 h 1196"/>
                <a:gd name="T38" fmla="*/ 1448 w 2526"/>
                <a:gd name="T39" fmla="*/ 690 h 1196"/>
                <a:gd name="T40" fmla="*/ 1407 w 2526"/>
                <a:gd name="T41" fmla="*/ 662 h 1196"/>
                <a:gd name="T42" fmla="*/ 1350 w 2526"/>
                <a:gd name="T43" fmla="*/ 644 h 1196"/>
                <a:gd name="T44" fmla="*/ 1400 w 2526"/>
                <a:gd name="T45" fmla="*/ 658 h 1196"/>
                <a:gd name="T46" fmla="*/ 1296 w 2526"/>
                <a:gd name="T47" fmla="*/ 609 h 1196"/>
                <a:gd name="T48" fmla="*/ 1343 w 2526"/>
                <a:gd name="T49" fmla="*/ 640 h 1196"/>
                <a:gd name="T50" fmla="*/ 1296 w 2526"/>
                <a:gd name="T51" fmla="*/ 609 h 1196"/>
                <a:gd name="T52" fmla="*/ 1235 w 2526"/>
                <a:gd name="T53" fmla="*/ 589 h 1196"/>
                <a:gd name="T54" fmla="*/ 1288 w 2526"/>
                <a:gd name="T55" fmla="*/ 605 h 1196"/>
                <a:gd name="T56" fmla="*/ 1170 w 2526"/>
                <a:gd name="T57" fmla="*/ 548 h 1196"/>
                <a:gd name="T58" fmla="*/ 1226 w 2526"/>
                <a:gd name="T59" fmla="*/ 585 h 1196"/>
                <a:gd name="T60" fmla="*/ 1170 w 2526"/>
                <a:gd name="T61" fmla="*/ 548 h 1196"/>
                <a:gd name="T62" fmla="*/ 1099 w 2526"/>
                <a:gd name="T63" fmla="*/ 524 h 1196"/>
                <a:gd name="T64" fmla="*/ 1161 w 2526"/>
                <a:gd name="T65" fmla="*/ 545 h 1196"/>
                <a:gd name="T66" fmla="*/ 1016 w 2526"/>
                <a:gd name="T67" fmla="*/ 475 h 1196"/>
                <a:gd name="T68" fmla="*/ 1090 w 2526"/>
                <a:gd name="T69" fmla="*/ 520 h 1196"/>
                <a:gd name="T70" fmla="*/ 1016 w 2526"/>
                <a:gd name="T71" fmla="*/ 475 h 1196"/>
                <a:gd name="T72" fmla="*/ 925 w 2526"/>
                <a:gd name="T73" fmla="*/ 441 h 1196"/>
                <a:gd name="T74" fmla="*/ 1006 w 2526"/>
                <a:gd name="T75" fmla="*/ 471 h 1196"/>
                <a:gd name="T76" fmla="*/ 808 w 2526"/>
                <a:gd name="T77" fmla="*/ 376 h 1196"/>
                <a:gd name="T78" fmla="*/ 914 w 2526"/>
                <a:gd name="T79" fmla="*/ 436 h 1196"/>
                <a:gd name="T80" fmla="*/ 808 w 2526"/>
                <a:gd name="T81" fmla="*/ 376 h 1196"/>
                <a:gd name="T82" fmla="*/ 677 w 2526"/>
                <a:gd name="T83" fmla="*/ 322 h 1196"/>
                <a:gd name="T84" fmla="*/ 796 w 2526"/>
                <a:gd name="T85" fmla="*/ 370 h 1196"/>
                <a:gd name="T86" fmla="*/ 490 w 2526"/>
                <a:gd name="T87" fmla="*/ 224 h 1196"/>
                <a:gd name="T88" fmla="*/ 663 w 2526"/>
                <a:gd name="T89" fmla="*/ 316 h 1196"/>
                <a:gd name="T90" fmla="*/ 490 w 2526"/>
                <a:gd name="T91" fmla="*/ 224 h 1196"/>
                <a:gd name="T92" fmla="*/ 261 w 2526"/>
                <a:gd name="T93" fmla="*/ 125 h 1196"/>
                <a:gd name="T94" fmla="*/ 475 w 2526"/>
                <a:gd name="T95" fmla="*/ 217 h 1196"/>
                <a:gd name="T96" fmla="*/ 20 w 2526"/>
                <a:gd name="T97" fmla="*/ 0 h 1196"/>
                <a:gd name="T98" fmla="*/ 243 w 2526"/>
                <a:gd name="T99" fmla="*/ 116 h 1196"/>
                <a:gd name="T100" fmla="*/ 20 w 2526"/>
                <a:gd name="T101"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6" h="1196">
                  <a:moveTo>
                    <a:pt x="1790" y="844"/>
                  </a:moveTo>
                  <a:lnTo>
                    <a:pt x="1781" y="849"/>
                  </a:lnTo>
                  <a:lnTo>
                    <a:pt x="2427" y="1158"/>
                  </a:lnTo>
                  <a:lnTo>
                    <a:pt x="2526" y="1196"/>
                  </a:lnTo>
                  <a:lnTo>
                    <a:pt x="2526" y="1195"/>
                  </a:lnTo>
                  <a:lnTo>
                    <a:pt x="2436" y="1152"/>
                  </a:lnTo>
                  <a:lnTo>
                    <a:pt x="1790" y="844"/>
                  </a:lnTo>
                  <a:moveTo>
                    <a:pt x="1729" y="815"/>
                  </a:moveTo>
                  <a:lnTo>
                    <a:pt x="1721" y="821"/>
                  </a:lnTo>
                  <a:lnTo>
                    <a:pt x="1772" y="845"/>
                  </a:lnTo>
                  <a:lnTo>
                    <a:pt x="1780" y="840"/>
                  </a:lnTo>
                  <a:lnTo>
                    <a:pt x="1729" y="815"/>
                  </a:lnTo>
                  <a:moveTo>
                    <a:pt x="1672" y="787"/>
                  </a:moveTo>
                  <a:lnTo>
                    <a:pt x="1665" y="794"/>
                  </a:lnTo>
                  <a:lnTo>
                    <a:pt x="1712" y="816"/>
                  </a:lnTo>
                  <a:lnTo>
                    <a:pt x="1720" y="811"/>
                  </a:lnTo>
                  <a:lnTo>
                    <a:pt x="1672" y="787"/>
                  </a:lnTo>
                  <a:moveTo>
                    <a:pt x="1617" y="761"/>
                  </a:moveTo>
                  <a:lnTo>
                    <a:pt x="1610" y="768"/>
                  </a:lnTo>
                  <a:lnTo>
                    <a:pt x="1656" y="790"/>
                  </a:lnTo>
                  <a:lnTo>
                    <a:pt x="1663" y="784"/>
                  </a:lnTo>
                  <a:lnTo>
                    <a:pt x="1617" y="761"/>
                  </a:lnTo>
                  <a:moveTo>
                    <a:pt x="1564" y="737"/>
                  </a:moveTo>
                  <a:lnTo>
                    <a:pt x="1558" y="743"/>
                  </a:lnTo>
                  <a:lnTo>
                    <a:pt x="1603" y="764"/>
                  </a:lnTo>
                  <a:lnTo>
                    <a:pt x="1609" y="758"/>
                  </a:lnTo>
                  <a:lnTo>
                    <a:pt x="1564" y="737"/>
                  </a:lnTo>
                  <a:moveTo>
                    <a:pt x="1512" y="711"/>
                  </a:moveTo>
                  <a:lnTo>
                    <a:pt x="1508" y="719"/>
                  </a:lnTo>
                  <a:lnTo>
                    <a:pt x="1551" y="740"/>
                  </a:lnTo>
                  <a:lnTo>
                    <a:pt x="1556" y="733"/>
                  </a:lnTo>
                  <a:lnTo>
                    <a:pt x="1512" y="711"/>
                  </a:lnTo>
                  <a:moveTo>
                    <a:pt x="1460" y="687"/>
                  </a:moveTo>
                  <a:lnTo>
                    <a:pt x="1456" y="695"/>
                  </a:lnTo>
                  <a:lnTo>
                    <a:pt x="1500" y="715"/>
                  </a:lnTo>
                  <a:lnTo>
                    <a:pt x="1505" y="708"/>
                  </a:lnTo>
                  <a:lnTo>
                    <a:pt x="1460" y="687"/>
                  </a:lnTo>
                  <a:moveTo>
                    <a:pt x="1407" y="662"/>
                  </a:moveTo>
                  <a:lnTo>
                    <a:pt x="1404" y="669"/>
                  </a:lnTo>
                  <a:lnTo>
                    <a:pt x="1448" y="690"/>
                  </a:lnTo>
                  <a:lnTo>
                    <a:pt x="1453" y="683"/>
                  </a:lnTo>
                  <a:lnTo>
                    <a:pt x="1407" y="662"/>
                  </a:lnTo>
                  <a:moveTo>
                    <a:pt x="1353" y="636"/>
                  </a:moveTo>
                  <a:lnTo>
                    <a:pt x="1350" y="644"/>
                  </a:lnTo>
                  <a:lnTo>
                    <a:pt x="1396" y="666"/>
                  </a:lnTo>
                  <a:lnTo>
                    <a:pt x="1400" y="658"/>
                  </a:lnTo>
                  <a:lnTo>
                    <a:pt x="1353" y="636"/>
                  </a:lnTo>
                  <a:moveTo>
                    <a:pt x="1296" y="609"/>
                  </a:moveTo>
                  <a:lnTo>
                    <a:pt x="1294" y="617"/>
                  </a:lnTo>
                  <a:lnTo>
                    <a:pt x="1343" y="640"/>
                  </a:lnTo>
                  <a:lnTo>
                    <a:pt x="1345" y="632"/>
                  </a:lnTo>
                  <a:lnTo>
                    <a:pt x="1296" y="609"/>
                  </a:lnTo>
                  <a:moveTo>
                    <a:pt x="1235" y="580"/>
                  </a:moveTo>
                  <a:lnTo>
                    <a:pt x="1235" y="589"/>
                  </a:lnTo>
                  <a:lnTo>
                    <a:pt x="1286" y="614"/>
                  </a:lnTo>
                  <a:lnTo>
                    <a:pt x="1288" y="605"/>
                  </a:lnTo>
                  <a:lnTo>
                    <a:pt x="1235" y="580"/>
                  </a:lnTo>
                  <a:moveTo>
                    <a:pt x="1170" y="548"/>
                  </a:moveTo>
                  <a:lnTo>
                    <a:pt x="1170" y="558"/>
                  </a:lnTo>
                  <a:lnTo>
                    <a:pt x="1226" y="585"/>
                  </a:lnTo>
                  <a:lnTo>
                    <a:pt x="1228" y="576"/>
                  </a:lnTo>
                  <a:lnTo>
                    <a:pt x="1170" y="548"/>
                  </a:lnTo>
                  <a:moveTo>
                    <a:pt x="1098" y="514"/>
                  </a:moveTo>
                  <a:lnTo>
                    <a:pt x="1099" y="524"/>
                  </a:lnTo>
                  <a:lnTo>
                    <a:pt x="1161" y="554"/>
                  </a:lnTo>
                  <a:lnTo>
                    <a:pt x="1161" y="545"/>
                  </a:lnTo>
                  <a:lnTo>
                    <a:pt x="1098" y="514"/>
                  </a:lnTo>
                  <a:moveTo>
                    <a:pt x="1016" y="475"/>
                  </a:moveTo>
                  <a:lnTo>
                    <a:pt x="1018" y="486"/>
                  </a:lnTo>
                  <a:lnTo>
                    <a:pt x="1090" y="520"/>
                  </a:lnTo>
                  <a:lnTo>
                    <a:pt x="1089" y="510"/>
                  </a:lnTo>
                  <a:lnTo>
                    <a:pt x="1016" y="475"/>
                  </a:lnTo>
                  <a:moveTo>
                    <a:pt x="921" y="430"/>
                  </a:moveTo>
                  <a:lnTo>
                    <a:pt x="925" y="441"/>
                  </a:lnTo>
                  <a:lnTo>
                    <a:pt x="1009" y="481"/>
                  </a:lnTo>
                  <a:lnTo>
                    <a:pt x="1006" y="471"/>
                  </a:lnTo>
                  <a:lnTo>
                    <a:pt x="921" y="430"/>
                  </a:lnTo>
                  <a:moveTo>
                    <a:pt x="808" y="376"/>
                  </a:moveTo>
                  <a:lnTo>
                    <a:pt x="813" y="388"/>
                  </a:lnTo>
                  <a:lnTo>
                    <a:pt x="914" y="436"/>
                  </a:lnTo>
                  <a:lnTo>
                    <a:pt x="911" y="425"/>
                  </a:lnTo>
                  <a:lnTo>
                    <a:pt x="808" y="376"/>
                  </a:lnTo>
                  <a:moveTo>
                    <a:pt x="669" y="310"/>
                  </a:moveTo>
                  <a:lnTo>
                    <a:pt x="677" y="322"/>
                  </a:lnTo>
                  <a:lnTo>
                    <a:pt x="802" y="382"/>
                  </a:lnTo>
                  <a:lnTo>
                    <a:pt x="796" y="370"/>
                  </a:lnTo>
                  <a:lnTo>
                    <a:pt x="669" y="310"/>
                  </a:lnTo>
                  <a:moveTo>
                    <a:pt x="490" y="224"/>
                  </a:moveTo>
                  <a:lnTo>
                    <a:pt x="500" y="239"/>
                  </a:lnTo>
                  <a:lnTo>
                    <a:pt x="663" y="316"/>
                  </a:lnTo>
                  <a:lnTo>
                    <a:pt x="656" y="303"/>
                  </a:lnTo>
                  <a:lnTo>
                    <a:pt x="490" y="224"/>
                  </a:lnTo>
                  <a:moveTo>
                    <a:pt x="249" y="109"/>
                  </a:moveTo>
                  <a:lnTo>
                    <a:pt x="261" y="125"/>
                  </a:lnTo>
                  <a:lnTo>
                    <a:pt x="485" y="231"/>
                  </a:lnTo>
                  <a:lnTo>
                    <a:pt x="475" y="217"/>
                  </a:lnTo>
                  <a:lnTo>
                    <a:pt x="249" y="109"/>
                  </a:lnTo>
                  <a:moveTo>
                    <a:pt x="20" y="0"/>
                  </a:moveTo>
                  <a:lnTo>
                    <a:pt x="0" y="0"/>
                  </a:lnTo>
                  <a:lnTo>
                    <a:pt x="243" y="116"/>
                  </a:lnTo>
                  <a:lnTo>
                    <a:pt x="230" y="10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7" name="Freeform 34"/>
            <p:cNvSpPr>
              <a:spLocks noEditPoints="1" noChangeArrowheads="1"/>
            </p:cNvSpPr>
            <p:nvPr>
              <p:custDataLst>
                <p:tags r:id="rId44"/>
              </p:custDataLst>
            </p:nvPr>
          </p:nvSpPr>
          <p:spPr bwMode="auto">
            <a:xfrm>
              <a:off x="475473" y="194896"/>
              <a:ext cx="8302819" cy="3218402"/>
            </a:xfrm>
            <a:custGeom>
              <a:avLst/>
              <a:gdLst>
                <a:gd name="T0" fmla="*/ 2261 w 3075"/>
                <a:gd name="T1" fmla="*/ 883 h 1192"/>
                <a:gd name="T2" fmla="*/ 3074 w 3075"/>
                <a:gd name="T3" fmla="*/ 1192 h 1192"/>
                <a:gd name="T4" fmla="*/ 2976 w 3075"/>
                <a:gd name="T5" fmla="*/ 1151 h 1192"/>
                <a:gd name="T6" fmla="*/ 2211 w 3075"/>
                <a:gd name="T7" fmla="*/ 854 h 1192"/>
                <a:gd name="T8" fmla="*/ 2250 w 3075"/>
                <a:gd name="T9" fmla="*/ 878 h 1192"/>
                <a:gd name="T10" fmla="*/ 2211 w 3075"/>
                <a:gd name="T11" fmla="*/ 854 h 1192"/>
                <a:gd name="T12" fmla="*/ 2150 w 3075"/>
                <a:gd name="T13" fmla="*/ 840 h 1192"/>
                <a:gd name="T14" fmla="*/ 2202 w 3075"/>
                <a:gd name="T15" fmla="*/ 851 h 1192"/>
                <a:gd name="T16" fmla="*/ 2107 w 3075"/>
                <a:gd name="T17" fmla="*/ 814 h 1192"/>
                <a:gd name="T18" fmla="*/ 2140 w 3075"/>
                <a:gd name="T19" fmla="*/ 836 h 1192"/>
                <a:gd name="T20" fmla="*/ 2107 w 3075"/>
                <a:gd name="T21" fmla="*/ 814 h 1192"/>
                <a:gd name="T22" fmla="*/ 2052 w 3075"/>
                <a:gd name="T23" fmla="*/ 802 h 1192"/>
                <a:gd name="T24" fmla="*/ 2097 w 3075"/>
                <a:gd name="T25" fmla="*/ 811 h 1192"/>
                <a:gd name="T26" fmla="*/ 2011 w 3075"/>
                <a:gd name="T27" fmla="*/ 777 h 1192"/>
                <a:gd name="T28" fmla="*/ 2044 w 3075"/>
                <a:gd name="T29" fmla="*/ 799 h 1192"/>
                <a:gd name="T30" fmla="*/ 2011 w 3075"/>
                <a:gd name="T31" fmla="*/ 777 h 1192"/>
                <a:gd name="T32" fmla="*/ 1961 w 3075"/>
                <a:gd name="T33" fmla="*/ 766 h 1192"/>
                <a:gd name="T34" fmla="*/ 2003 w 3075"/>
                <a:gd name="T35" fmla="*/ 773 h 1192"/>
                <a:gd name="T36" fmla="*/ 1918 w 3075"/>
                <a:gd name="T37" fmla="*/ 741 h 1192"/>
                <a:gd name="T38" fmla="*/ 1952 w 3075"/>
                <a:gd name="T39" fmla="*/ 764 h 1192"/>
                <a:gd name="T40" fmla="*/ 1918 w 3075"/>
                <a:gd name="T41" fmla="*/ 741 h 1192"/>
                <a:gd name="T42" fmla="*/ 1869 w 3075"/>
                <a:gd name="T43" fmla="*/ 731 h 1192"/>
                <a:gd name="T44" fmla="*/ 1911 w 3075"/>
                <a:gd name="T45" fmla="*/ 738 h 1192"/>
                <a:gd name="T46" fmla="*/ 1823 w 3075"/>
                <a:gd name="T47" fmla="*/ 704 h 1192"/>
                <a:gd name="T48" fmla="*/ 1861 w 3075"/>
                <a:gd name="T49" fmla="*/ 728 h 1192"/>
                <a:gd name="T50" fmla="*/ 1823 w 3075"/>
                <a:gd name="T51" fmla="*/ 704 h 1192"/>
                <a:gd name="T52" fmla="*/ 1772 w 3075"/>
                <a:gd name="T53" fmla="*/ 693 h 1192"/>
                <a:gd name="T54" fmla="*/ 1815 w 3075"/>
                <a:gd name="T55" fmla="*/ 701 h 1192"/>
                <a:gd name="T56" fmla="*/ 1719 w 3075"/>
                <a:gd name="T57" fmla="*/ 664 h 1192"/>
                <a:gd name="T58" fmla="*/ 1763 w 3075"/>
                <a:gd name="T59" fmla="*/ 690 h 1192"/>
                <a:gd name="T60" fmla="*/ 1719 w 3075"/>
                <a:gd name="T61" fmla="*/ 664 h 1192"/>
                <a:gd name="T62" fmla="*/ 1663 w 3075"/>
                <a:gd name="T63" fmla="*/ 651 h 1192"/>
                <a:gd name="T64" fmla="*/ 1710 w 3075"/>
                <a:gd name="T65" fmla="*/ 661 h 1192"/>
                <a:gd name="T66" fmla="*/ 1597 w 3075"/>
                <a:gd name="T67" fmla="*/ 617 h 1192"/>
                <a:gd name="T68" fmla="*/ 1653 w 3075"/>
                <a:gd name="T69" fmla="*/ 647 h 1192"/>
                <a:gd name="T70" fmla="*/ 1597 w 3075"/>
                <a:gd name="T71" fmla="*/ 617 h 1192"/>
                <a:gd name="T72" fmla="*/ 1527 w 3075"/>
                <a:gd name="T73" fmla="*/ 599 h 1192"/>
                <a:gd name="T74" fmla="*/ 1587 w 3075"/>
                <a:gd name="T75" fmla="*/ 613 h 1192"/>
                <a:gd name="T76" fmla="*/ 1439 w 3075"/>
                <a:gd name="T77" fmla="*/ 555 h 1192"/>
                <a:gd name="T78" fmla="*/ 1517 w 3075"/>
                <a:gd name="T79" fmla="*/ 595 h 1192"/>
                <a:gd name="T80" fmla="*/ 1439 w 3075"/>
                <a:gd name="T81" fmla="*/ 555 h 1192"/>
                <a:gd name="T82" fmla="*/ 1345 w 3075"/>
                <a:gd name="T83" fmla="*/ 528 h 1192"/>
                <a:gd name="T84" fmla="*/ 1428 w 3075"/>
                <a:gd name="T85" fmla="*/ 551 h 1192"/>
                <a:gd name="T86" fmla="*/ 1214 w 3075"/>
                <a:gd name="T87" fmla="*/ 469 h 1192"/>
                <a:gd name="T88" fmla="*/ 1333 w 3075"/>
                <a:gd name="T89" fmla="*/ 524 h 1192"/>
                <a:gd name="T90" fmla="*/ 1214 w 3075"/>
                <a:gd name="T91" fmla="*/ 469 h 1192"/>
                <a:gd name="T92" fmla="*/ 1066 w 3075"/>
                <a:gd name="T93" fmla="*/ 420 h 1192"/>
                <a:gd name="T94" fmla="*/ 1200 w 3075"/>
                <a:gd name="T95" fmla="*/ 463 h 1192"/>
                <a:gd name="T96" fmla="*/ 839 w 3075"/>
                <a:gd name="T97" fmla="*/ 323 h 1192"/>
                <a:gd name="T98" fmla="*/ 1050 w 3075"/>
                <a:gd name="T99" fmla="*/ 414 h 1192"/>
                <a:gd name="T100" fmla="*/ 839 w 3075"/>
                <a:gd name="T101" fmla="*/ 323 h 1192"/>
                <a:gd name="T102" fmla="*/ 542 w 3075"/>
                <a:gd name="T103" fmla="*/ 217 h 1192"/>
                <a:gd name="T104" fmla="*/ 819 w 3075"/>
                <a:gd name="T105" fmla="*/ 315 h 1192"/>
                <a:gd name="T106" fmla="*/ 0 w 3075"/>
                <a:gd name="T107" fmla="*/ 7 h 1192"/>
                <a:gd name="T108" fmla="*/ 0 w 3075"/>
                <a:gd name="T109" fmla="*/ 8 h 1192"/>
                <a:gd name="T110" fmla="*/ 4 w 3075"/>
                <a:gd name="T111" fmla="*/ 0 h 1192"/>
                <a:gd name="T112" fmla="*/ 517 w 3075"/>
                <a:gd name="T113" fmla="*/ 208 h 1192"/>
                <a:gd name="T114" fmla="*/ 4 w 3075"/>
                <a:gd name="T115"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5" h="1192">
                  <a:moveTo>
                    <a:pt x="2270" y="877"/>
                  </a:moveTo>
                  <a:lnTo>
                    <a:pt x="2261" y="883"/>
                  </a:lnTo>
                  <a:lnTo>
                    <a:pt x="3060" y="1192"/>
                  </a:lnTo>
                  <a:lnTo>
                    <a:pt x="3074" y="1192"/>
                  </a:lnTo>
                  <a:lnTo>
                    <a:pt x="3075" y="1189"/>
                  </a:lnTo>
                  <a:lnTo>
                    <a:pt x="2976" y="1151"/>
                  </a:lnTo>
                  <a:lnTo>
                    <a:pt x="2270" y="877"/>
                  </a:lnTo>
                  <a:close/>
                  <a:moveTo>
                    <a:pt x="2211" y="854"/>
                  </a:moveTo>
                  <a:lnTo>
                    <a:pt x="2203" y="860"/>
                  </a:lnTo>
                  <a:lnTo>
                    <a:pt x="2250" y="878"/>
                  </a:lnTo>
                  <a:lnTo>
                    <a:pt x="2260" y="873"/>
                  </a:lnTo>
                  <a:lnTo>
                    <a:pt x="2211" y="854"/>
                  </a:lnTo>
                  <a:close/>
                  <a:moveTo>
                    <a:pt x="2157" y="833"/>
                  </a:moveTo>
                  <a:lnTo>
                    <a:pt x="2150" y="840"/>
                  </a:lnTo>
                  <a:lnTo>
                    <a:pt x="2193" y="856"/>
                  </a:lnTo>
                  <a:lnTo>
                    <a:pt x="2202" y="851"/>
                  </a:lnTo>
                  <a:lnTo>
                    <a:pt x="2157" y="833"/>
                  </a:lnTo>
                  <a:close/>
                  <a:moveTo>
                    <a:pt x="2107" y="814"/>
                  </a:moveTo>
                  <a:lnTo>
                    <a:pt x="2100" y="821"/>
                  </a:lnTo>
                  <a:lnTo>
                    <a:pt x="2140" y="836"/>
                  </a:lnTo>
                  <a:lnTo>
                    <a:pt x="2148" y="830"/>
                  </a:lnTo>
                  <a:lnTo>
                    <a:pt x="2107" y="814"/>
                  </a:lnTo>
                  <a:close/>
                  <a:moveTo>
                    <a:pt x="2058" y="795"/>
                  </a:moveTo>
                  <a:lnTo>
                    <a:pt x="2052" y="802"/>
                  </a:lnTo>
                  <a:lnTo>
                    <a:pt x="2091" y="817"/>
                  </a:lnTo>
                  <a:lnTo>
                    <a:pt x="2097" y="811"/>
                  </a:lnTo>
                  <a:lnTo>
                    <a:pt x="2058" y="795"/>
                  </a:lnTo>
                  <a:close/>
                  <a:moveTo>
                    <a:pt x="2011" y="777"/>
                  </a:moveTo>
                  <a:lnTo>
                    <a:pt x="2006" y="784"/>
                  </a:lnTo>
                  <a:lnTo>
                    <a:pt x="2044" y="799"/>
                  </a:lnTo>
                  <a:lnTo>
                    <a:pt x="2050" y="792"/>
                  </a:lnTo>
                  <a:lnTo>
                    <a:pt x="2011" y="777"/>
                  </a:lnTo>
                  <a:close/>
                  <a:moveTo>
                    <a:pt x="1965" y="759"/>
                  </a:moveTo>
                  <a:lnTo>
                    <a:pt x="1961" y="766"/>
                  </a:lnTo>
                  <a:lnTo>
                    <a:pt x="1998" y="780"/>
                  </a:lnTo>
                  <a:lnTo>
                    <a:pt x="2003" y="773"/>
                  </a:lnTo>
                  <a:lnTo>
                    <a:pt x="1965" y="759"/>
                  </a:lnTo>
                  <a:close/>
                  <a:moveTo>
                    <a:pt x="1918" y="741"/>
                  </a:moveTo>
                  <a:lnTo>
                    <a:pt x="1915" y="749"/>
                  </a:lnTo>
                  <a:lnTo>
                    <a:pt x="1952" y="764"/>
                  </a:lnTo>
                  <a:lnTo>
                    <a:pt x="1956" y="756"/>
                  </a:lnTo>
                  <a:lnTo>
                    <a:pt x="1918" y="741"/>
                  </a:lnTo>
                  <a:close/>
                  <a:moveTo>
                    <a:pt x="1872" y="723"/>
                  </a:moveTo>
                  <a:lnTo>
                    <a:pt x="1869" y="731"/>
                  </a:lnTo>
                  <a:lnTo>
                    <a:pt x="1907" y="746"/>
                  </a:lnTo>
                  <a:lnTo>
                    <a:pt x="1911" y="738"/>
                  </a:lnTo>
                  <a:lnTo>
                    <a:pt x="1872" y="723"/>
                  </a:lnTo>
                  <a:close/>
                  <a:moveTo>
                    <a:pt x="1823" y="704"/>
                  </a:moveTo>
                  <a:lnTo>
                    <a:pt x="1822" y="713"/>
                  </a:lnTo>
                  <a:lnTo>
                    <a:pt x="1861" y="728"/>
                  </a:lnTo>
                  <a:lnTo>
                    <a:pt x="1863" y="720"/>
                  </a:lnTo>
                  <a:lnTo>
                    <a:pt x="1823" y="704"/>
                  </a:lnTo>
                  <a:close/>
                  <a:moveTo>
                    <a:pt x="1772" y="685"/>
                  </a:moveTo>
                  <a:lnTo>
                    <a:pt x="1772" y="693"/>
                  </a:lnTo>
                  <a:lnTo>
                    <a:pt x="1813" y="709"/>
                  </a:lnTo>
                  <a:lnTo>
                    <a:pt x="1815" y="701"/>
                  </a:lnTo>
                  <a:lnTo>
                    <a:pt x="1772" y="685"/>
                  </a:lnTo>
                  <a:close/>
                  <a:moveTo>
                    <a:pt x="1719" y="664"/>
                  </a:moveTo>
                  <a:lnTo>
                    <a:pt x="1719" y="673"/>
                  </a:lnTo>
                  <a:lnTo>
                    <a:pt x="1763" y="690"/>
                  </a:lnTo>
                  <a:lnTo>
                    <a:pt x="1765" y="681"/>
                  </a:lnTo>
                  <a:lnTo>
                    <a:pt x="1719" y="664"/>
                  </a:lnTo>
                  <a:close/>
                  <a:moveTo>
                    <a:pt x="1661" y="641"/>
                  </a:moveTo>
                  <a:lnTo>
                    <a:pt x="1663" y="651"/>
                  </a:lnTo>
                  <a:lnTo>
                    <a:pt x="1710" y="669"/>
                  </a:lnTo>
                  <a:lnTo>
                    <a:pt x="1710" y="661"/>
                  </a:lnTo>
                  <a:lnTo>
                    <a:pt x="1661" y="641"/>
                  </a:lnTo>
                  <a:close/>
                  <a:moveTo>
                    <a:pt x="1597" y="617"/>
                  </a:moveTo>
                  <a:lnTo>
                    <a:pt x="1599" y="626"/>
                  </a:lnTo>
                  <a:lnTo>
                    <a:pt x="1653" y="647"/>
                  </a:lnTo>
                  <a:lnTo>
                    <a:pt x="1653" y="638"/>
                  </a:lnTo>
                  <a:lnTo>
                    <a:pt x="1597" y="617"/>
                  </a:lnTo>
                  <a:close/>
                  <a:moveTo>
                    <a:pt x="1524" y="588"/>
                  </a:moveTo>
                  <a:lnTo>
                    <a:pt x="1527" y="599"/>
                  </a:lnTo>
                  <a:lnTo>
                    <a:pt x="1589" y="623"/>
                  </a:lnTo>
                  <a:lnTo>
                    <a:pt x="1587" y="613"/>
                  </a:lnTo>
                  <a:lnTo>
                    <a:pt x="1524" y="588"/>
                  </a:lnTo>
                  <a:close/>
                  <a:moveTo>
                    <a:pt x="1439" y="555"/>
                  </a:moveTo>
                  <a:lnTo>
                    <a:pt x="1444" y="567"/>
                  </a:lnTo>
                  <a:lnTo>
                    <a:pt x="1517" y="595"/>
                  </a:lnTo>
                  <a:lnTo>
                    <a:pt x="1514" y="584"/>
                  </a:lnTo>
                  <a:lnTo>
                    <a:pt x="1439" y="555"/>
                  </a:lnTo>
                  <a:close/>
                  <a:moveTo>
                    <a:pt x="1338" y="517"/>
                  </a:moveTo>
                  <a:lnTo>
                    <a:pt x="1345" y="528"/>
                  </a:lnTo>
                  <a:lnTo>
                    <a:pt x="1433" y="562"/>
                  </a:lnTo>
                  <a:lnTo>
                    <a:pt x="1428" y="551"/>
                  </a:lnTo>
                  <a:lnTo>
                    <a:pt x="1338" y="517"/>
                  </a:lnTo>
                  <a:close/>
                  <a:moveTo>
                    <a:pt x="1214" y="469"/>
                  </a:moveTo>
                  <a:lnTo>
                    <a:pt x="1223" y="481"/>
                  </a:lnTo>
                  <a:lnTo>
                    <a:pt x="1333" y="524"/>
                  </a:lnTo>
                  <a:lnTo>
                    <a:pt x="1326" y="512"/>
                  </a:lnTo>
                  <a:lnTo>
                    <a:pt x="1214" y="469"/>
                  </a:lnTo>
                  <a:close/>
                  <a:moveTo>
                    <a:pt x="1055" y="407"/>
                  </a:moveTo>
                  <a:lnTo>
                    <a:pt x="1066" y="420"/>
                  </a:lnTo>
                  <a:lnTo>
                    <a:pt x="1209" y="476"/>
                  </a:lnTo>
                  <a:lnTo>
                    <a:pt x="1200" y="463"/>
                  </a:lnTo>
                  <a:lnTo>
                    <a:pt x="1055" y="407"/>
                  </a:lnTo>
                  <a:close/>
                  <a:moveTo>
                    <a:pt x="839" y="323"/>
                  </a:moveTo>
                  <a:lnTo>
                    <a:pt x="853" y="338"/>
                  </a:lnTo>
                  <a:lnTo>
                    <a:pt x="1050" y="414"/>
                  </a:lnTo>
                  <a:lnTo>
                    <a:pt x="1039" y="400"/>
                  </a:lnTo>
                  <a:lnTo>
                    <a:pt x="839" y="323"/>
                  </a:lnTo>
                  <a:close/>
                  <a:moveTo>
                    <a:pt x="522" y="201"/>
                  </a:moveTo>
                  <a:lnTo>
                    <a:pt x="542" y="217"/>
                  </a:lnTo>
                  <a:lnTo>
                    <a:pt x="834" y="330"/>
                  </a:lnTo>
                  <a:lnTo>
                    <a:pt x="819" y="315"/>
                  </a:lnTo>
                  <a:lnTo>
                    <a:pt x="522" y="201"/>
                  </a:lnTo>
                  <a:close/>
                  <a:moveTo>
                    <a:pt x="0" y="7"/>
                  </a:moveTo>
                  <a:lnTo>
                    <a:pt x="0" y="7"/>
                  </a:lnTo>
                  <a:lnTo>
                    <a:pt x="0" y="8"/>
                  </a:lnTo>
                  <a:lnTo>
                    <a:pt x="0" y="7"/>
                  </a:lnTo>
                  <a:close/>
                  <a:moveTo>
                    <a:pt x="4" y="0"/>
                  </a:moveTo>
                  <a:lnTo>
                    <a:pt x="34" y="20"/>
                  </a:lnTo>
                  <a:lnTo>
                    <a:pt x="517" y="208"/>
                  </a:lnTo>
                  <a:lnTo>
                    <a:pt x="497" y="191"/>
                  </a:lnTo>
                  <a:lnTo>
                    <a:pt x="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8" name="Freeform 35"/>
            <p:cNvSpPr>
              <a:spLocks noEditPoints="1" noChangeArrowheads="1"/>
            </p:cNvSpPr>
            <p:nvPr>
              <p:custDataLst>
                <p:tags r:id="rId45"/>
              </p:custDataLst>
            </p:nvPr>
          </p:nvSpPr>
          <p:spPr bwMode="auto">
            <a:xfrm>
              <a:off x="475473" y="194896"/>
              <a:ext cx="8302819" cy="3218402"/>
            </a:xfrm>
            <a:custGeom>
              <a:avLst/>
              <a:gdLst>
                <a:gd name="T0" fmla="*/ 2261 w 3075"/>
                <a:gd name="T1" fmla="*/ 883 h 1192"/>
                <a:gd name="T2" fmla="*/ 3074 w 3075"/>
                <a:gd name="T3" fmla="*/ 1192 h 1192"/>
                <a:gd name="T4" fmla="*/ 2976 w 3075"/>
                <a:gd name="T5" fmla="*/ 1151 h 1192"/>
                <a:gd name="T6" fmla="*/ 2211 w 3075"/>
                <a:gd name="T7" fmla="*/ 854 h 1192"/>
                <a:gd name="T8" fmla="*/ 2250 w 3075"/>
                <a:gd name="T9" fmla="*/ 878 h 1192"/>
                <a:gd name="T10" fmla="*/ 2211 w 3075"/>
                <a:gd name="T11" fmla="*/ 854 h 1192"/>
                <a:gd name="T12" fmla="*/ 2150 w 3075"/>
                <a:gd name="T13" fmla="*/ 840 h 1192"/>
                <a:gd name="T14" fmla="*/ 2202 w 3075"/>
                <a:gd name="T15" fmla="*/ 851 h 1192"/>
                <a:gd name="T16" fmla="*/ 2107 w 3075"/>
                <a:gd name="T17" fmla="*/ 814 h 1192"/>
                <a:gd name="T18" fmla="*/ 2140 w 3075"/>
                <a:gd name="T19" fmla="*/ 836 h 1192"/>
                <a:gd name="T20" fmla="*/ 2107 w 3075"/>
                <a:gd name="T21" fmla="*/ 814 h 1192"/>
                <a:gd name="T22" fmla="*/ 2052 w 3075"/>
                <a:gd name="T23" fmla="*/ 802 h 1192"/>
                <a:gd name="T24" fmla="*/ 2097 w 3075"/>
                <a:gd name="T25" fmla="*/ 811 h 1192"/>
                <a:gd name="T26" fmla="*/ 2011 w 3075"/>
                <a:gd name="T27" fmla="*/ 777 h 1192"/>
                <a:gd name="T28" fmla="*/ 2044 w 3075"/>
                <a:gd name="T29" fmla="*/ 799 h 1192"/>
                <a:gd name="T30" fmla="*/ 2011 w 3075"/>
                <a:gd name="T31" fmla="*/ 777 h 1192"/>
                <a:gd name="T32" fmla="*/ 1961 w 3075"/>
                <a:gd name="T33" fmla="*/ 766 h 1192"/>
                <a:gd name="T34" fmla="*/ 2003 w 3075"/>
                <a:gd name="T35" fmla="*/ 773 h 1192"/>
                <a:gd name="T36" fmla="*/ 1918 w 3075"/>
                <a:gd name="T37" fmla="*/ 741 h 1192"/>
                <a:gd name="T38" fmla="*/ 1952 w 3075"/>
                <a:gd name="T39" fmla="*/ 764 h 1192"/>
                <a:gd name="T40" fmla="*/ 1918 w 3075"/>
                <a:gd name="T41" fmla="*/ 741 h 1192"/>
                <a:gd name="T42" fmla="*/ 1869 w 3075"/>
                <a:gd name="T43" fmla="*/ 731 h 1192"/>
                <a:gd name="T44" fmla="*/ 1911 w 3075"/>
                <a:gd name="T45" fmla="*/ 738 h 1192"/>
                <a:gd name="T46" fmla="*/ 1823 w 3075"/>
                <a:gd name="T47" fmla="*/ 704 h 1192"/>
                <a:gd name="T48" fmla="*/ 1861 w 3075"/>
                <a:gd name="T49" fmla="*/ 728 h 1192"/>
                <a:gd name="T50" fmla="*/ 1823 w 3075"/>
                <a:gd name="T51" fmla="*/ 704 h 1192"/>
                <a:gd name="T52" fmla="*/ 1772 w 3075"/>
                <a:gd name="T53" fmla="*/ 693 h 1192"/>
                <a:gd name="T54" fmla="*/ 1815 w 3075"/>
                <a:gd name="T55" fmla="*/ 701 h 1192"/>
                <a:gd name="T56" fmla="*/ 1719 w 3075"/>
                <a:gd name="T57" fmla="*/ 664 h 1192"/>
                <a:gd name="T58" fmla="*/ 1763 w 3075"/>
                <a:gd name="T59" fmla="*/ 690 h 1192"/>
                <a:gd name="T60" fmla="*/ 1719 w 3075"/>
                <a:gd name="T61" fmla="*/ 664 h 1192"/>
                <a:gd name="T62" fmla="*/ 1663 w 3075"/>
                <a:gd name="T63" fmla="*/ 651 h 1192"/>
                <a:gd name="T64" fmla="*/ 1710 w 3075"/>
                <a:gd name="T65" fmla="*/ 661 h 1192"/>
                <a:gd name="T66" fmla="*/ 1597 w 3075"/>
                <a:gd name="T67" fmla="*/ 617 h 1192"/>
                <a:gd name="T68" fmla="*/ 1653 w 3075"/>
                <a:gd name="T69" fmla="*/ 647 h 1192"/>
                <a:gd name="T70" fmla="*/ 1597 w 3075"/>
                <a:gd name="T71" fmla="*/ 617 h 1192"/>
                <a:gd name="T72" fmla="*/ 1527 w 3075"/>
                <a:gd name="T73" fmla="*/ 599 h 1192"/>
                <a:gd name="T74" fmla="*/ 1587 w 3075"/>
                <a:gd name="T75" fmla="*/ 613 h 1192"/>
                <a:gd name="T76" fmla="*/ 1439 w 3075"/>
                <a:gd name="T77" fmla="*/ 555 h 1192"/>
                <a:gd name="T78" fmla="*/ 1517 w 3075"/>
                <a:gd name="T79" fmla="*/ 595 h 1192"/>
                <a:gd name="T80" fmla="*/ 1439 w 3075"/>
                <a:gd name="T81" fmla="*/ 555 h 1192"/>
                <a:gd name="T82" fmla="*/ 1345 w 3075"/>
                <a:gd name="T83" fmla="*/ 528 h 1192"/>
                <a:gd name="T84" fmla="*/ 1428 w 3075"/>
                <a:gd name="T85" fmla="*/ 551 h 1192"/>
                <a:gd name="T86" fmla="*/ 1214 w 3075"/>
                <a:gd name="T87" fmla="*/ 469 h 1192"/>
                <a:gd name="T88" fmla="*/ 1333 w 3075"/>
                <a:gd name="T89" fmla="*/ 524 h 1192"/>
                <a:gd name="T90" fmla="*/ 1214 w 3075"/>
                <a:gd name="T91" fmla="*/ 469 h 1192"/>
                <a:gd name="T92" fmla="*/ 1066 w 3075"/>
                <a:gd name="T93" fmla="*/ 420 h 1192"/>
                <a:gd name="T94" fmla="*/ 1200 w 3075"/>
                <a:gd name="T95" fmla="*/ 463 h 1192"/>
                <a:gd name="T96" fmla="*/ 839 w 3075"/>
                <a:gd name="T97" fmla="*/ 323 h 1192"/>
                <a:gd name="T98" fmla="*/ 1050 w 3075"/>
                <a:gd name="T99" fmla="*/ 414 h 1192"/>
                <a:gd name="T100" fmla="*/ 839 w 3075"/>
                <a:gd name="T101" fmla="*/ 323 h 1192"/>
                <a:gd name="T102" fmla="*/ 542 w 3075"/>
                <a:gd name="T103" fmla="*/ 217 h 1192"/>
                <a:gd name="T104" fmla="*/ 819 w 3075"/>
                <a:gd name="T105" fmla="*/ 315 h 1192"/>
                <a:gd name="T106" fmla="*/ 0 w 3075"/>
                <a:gd name="T107" fmla="*/ 7 h 1192"/>
                <a:gd name="T108" fmla="*/ 0 w 3075"/>
                <a:gd name="T109" fmla="*/ 8 h 1192"/>
                <a:gd name="T110" fmla="*/ 4 w 3075"/>
                <a:gd name="T111" fmla="*/ 0 h 1192"/>
                <a:gd name="T112" fmla="*/ 517 w 3075"/>
                <a:gd name="T113" fmla="*/ 208 h 1192"/>
                <a:gd name="T114" fmla="*/ 4 w 3075"/>
                <a:gd name="T115"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5" h="1192">
                  <a:moveTo>
                    <a:pt x="2270" y="877"/>
                  </a:moveTo>
                  <a:lnTo>
                    <a:pt x="2261" y="883"/>
                  </a:lnTo>
                  <a:lnTo>
                    <a:pt x="3060" y="1192"/>
                  </a:lnTo>
                  <a:lnTo>
                    <a:pt x="3074" y="1192"/>
                  </a:lnTo>
                  <a:lnTo>
                    <a:pt x="3075" y="1189"/>
                  </a:lnTo>
                  <a:lnTo>
                    <a:pt x="2976" y="1151"/>
                  </a:lnTo>
                  <a:lnTo>
                    <a:pt x="2270" y="877"/>
                  </a:lnTo>
                  <a:moveTo>
                    <a:pt x="2211" y="854"/>
                  </a:moveTo>
                  <a:lnTo>
                    <a:pt x="2203" y="860"/>
                  </a:lnTo>
                  <a:lnTo>
                    <a:pt x="2250" y="878"/>
                  </a:lnTo>
                  <a:lnTo>
                    <a:pt x="2260" y="873"/>
                  </a:lnTo>
                  <a:lnTo>
                    <a:pt x="2211" y="854"/>
                  </a:lnTo>
                  <a:moveTo>
                    <a:pt x="2157" y="833"/>
                  </a:moveTo>
                  <a:lnTo>
                    <a:pt x="2150" y="840"/>
                  </a:lnTo>
                  <a:lnTo>
                    <a:pt x="2193" y="856"/>
                  </a:lnTo>
                  <a:lnTo>
                    <a:pt x="2202" y="851"/>
                  </a:lnTo>
                  <a:lnTo>
                    <a:pt x="2157" y="833"/>
                  </a:lnTo>
                  <a:moveTo>
                    <a:pt x="2107" y="814"/>
                  </a:moveTo>
                  <a:lnTo>
                    <a:pt x="2100" y="821"/>
                  </a:lnTo>
                  <a:lnTo>
                    <a:pt x="2140" y="836"/>
                  </a:lnTo>
                  <a:lnTo>
                    <a:pt x="2148" y="830"/>
                  </a:lnTo>
                  <a:lnTo>
                    <a:pt x="2107" y="814"/>
                  </a:lnTo>
                  <a:moveTo>
                    <a:pt x="2058" y="795"/>
                  </a:moveTo>
                  <a:lnTo>
                    <a:pt x="2052" y="802"/>
                  </a:lnTo>
                  <a:lnTo>
                    <a:pt x="2091" y="817"/>
                  </a:lnTo>
                  <a:lnTo>
                    <a:pt x="2097" y="811"/>
                  </a:lnTo>
                  <a:lnTo>
                    <a:pt x="2058" y="795"/>
                  </a:lnTo>
                  <a:moveTo>
                    <a:pt x="2011" y="777"/>
                  </a:moveTo>
                  <a:lnTo>
                    <a:pt x="2006" y="784"/>
                  </a:lnTo>
                  <a:lnTo>
                    <a:pt x="2044" y="799"/>
                  </a:lnTo>
                  <a:lnTo>
                    <a:pt x="2050" y="792"/>
                  </a:lnTo>
                  <a:lnTo>
                    <a:pt x="2011" y="777"/>
                  </a:lnTo>
                  <a:moveTo>
                    <a:pt x="1965" y="759"/>
                  </a:moveTo>
                  <a:lnTo>
                    <a:pt x="1961" y="766"/>
                  </a:lnTo>
                  <a:lnTo>
                    <a:pt x="1998" y="780"/>
                  </a:lnTo>
                  <a:lnTo>
                    <a:pt x="2003" y="773"/>
                  </a:lnTo>
                  <a:lnTo>
                    <a:pt x="1965" y="759"/>
                  </a:lnTo>
                  <a:moveTo>
                    <a:pt x="1918" y="741"/>
                  </a:moveTo>
                  <a:lnTo>
                    <a:pt x="1915" y="749"/>
                  </a:lnTo>
                  <a:lnTo>
                    <a:pt x="1952" y="764"/>
                  </a:lnTo>
                  <a:lnTo>
                    <a:pt x="1956" y="756"/>
                  </a:lnTo>
                  <a:lnTo>
                    <a:pt x="1918" y="741"/>
                  </a:lnTo>
                  <a:moveTo>
                    <a:pt x="1872" y="723"/>
                  </a:moveTo>
                  <a:lnTo>
                    <a:pt x="1869" y="731"/>
                  </a:lnTo>
                  <a:lnTo>
                    <a:pt x="1907" y="746"/>
                  </a:lnTo>
                  <a:lnTo>
                    <a:pt x="1911" y="738"/>
                  </a:lnTo>
                  <a:lnTo>
                    <a:pt x="1872" y="723"/>
                  </a:lnTo>
                  <a:moveTo>
                    <a:pt x="1823" y="704"/>
                  </a:moveTo>
                  <a:lnTo>
                    <a:pt x="1822" y="713"/>
                  </a:lnTo>
                  <a:lnTo>
                    <a:pt x="1861" y="728"/>
                  </a:lnTo>
                  <a:lnTo>
                    <a:pt x="1863" y="720"/>
                  </a:lnTo>
                  <a:lnTo>
                    <a:pt x="1823" y="704"/>
                  </a:lnTo>
                  <a:moveTo>
                    <a:pt x="1772" y="685"/>
                  </a:moveTo>
                  <a:lnTo>
                    <a:pt x="1772" y="693"/>
                  </a:lnTo>
                  <a:lnTo>
                    <a:pt x="1813" y="709"/>
                  </a:lnTo>
                  <a:lnTo>
                    <a:pt x="1815" y="701"/>
                  </a:lnTo>
                  <a:lnTo>
                    <a:pt x="1772" y="685"/>
                  </a:lnTo>
                  <a:moveTo>
                    <a:pt x="1719" y="664"/>
                  </a:moveTo>
                  <a:lnTo>
                    <a:pt x="1719" y="673"/>
                  </a:lnTo>
                  <a:lnTo>
                    <a:pt x="1763" y="690"/>
                  </a:lnTo>
                  <a:lnTo>
                    <a:pt x="1765" y="681"/>
                  </a:lnTo>
                  <a:lnTo>
                    <a:pt x="1719" y="664"/>
                  </a:lnTo>
                  <a:moveTo>
                    <a:pt x="1661" y="641"/>
                  </a:moveTo>
                  <a:lnTo>
                    <a:pt x="1663" y="651"/>
                  </a:lnTo>
                  <a:lnTo>
                    <a:pt x="1710" y="669"/>
                  </a:lnTo>
                  <a:lnTo>
                    <a:pt x="1710" y="661"/>
                  </a:lnTo>
                  <a:lnTo>
                    <a:pt x="1661" y="641"/>
                  </a:lnTo>
                  <a:moveTo>
                    <a:pt x="1597" y="617"/>
                  </a:moveTo>
                  <a:lnTo>
                    <a:pt x="1599" y="626"/>
                  </a:lnTo>
                  <a:lnTo>
                    <a:pt x="1653" y="647"/>
                  </a:lnTo>
                  <a:lnTo>
                    <a:pt x="1653" y="638"/>
                  </a:lnTo>
                  <a:lnTo>
                    <a:pt x="1597" y="617"/>
                  </a:lnTo>
                  <a:moveTo>
                    <a:pt x="1524" y="588"/>
                  </a:moveTo>
                  <a:lnTo>
                    <a:pt x="1527" y="599"/>
                  </a:lnTo>
                  <a:lnTo>
                    <a:pt x="1589" y="623"/>
                  </a:lnTo>
                  <a:lnTo>
                    <a:pt x="1587" y="613"/>
                  </a:lnTo>
                  <a:lnTo>
                    <a:pt x="1524" y="588"/>
                  </a:lnTo>
                  <a:moveTo>
                    <a:pt x="1439" y="555"/>
                  </a:moveTo>
                  <a:lnTo>
                    <a:pt x="1444" y="567"/>
                  </a:lnTo>
                  <a:lnTo>
                    <a:pt x="1517" y="595"/>
                  </a:lnTo>
                  <a:lnTo>
                    <a:pt x="1514" y="584"/>
                  </a:lnTo>
                  <a:lnTo>
                    <a:pt x="1439" y="555"/>
                  </a:lnTo>
                  <a:moveTo>
                    <a:pt x="1338" y="517"/>
                  </a:moveTo>
                  <a:lnTo>
                    <a:pt x="1345" y="528"/>
                  </a:lnTo>
                  <a:lnTo>
                    <a:pt x="1433" y="562"/>
                  </a:lnTo>
                  <a:lnTo>
                    <a:pt x="1428" y="551"/>
                  </a:lnTo>
                  <a:lnTo>
                    <a:pt x="1338" y="517"/>
                  </a:lnTo>
                  <a:moveTo>
                    <a:pt x="1214" y="469"/>
                  </a:moveTo>
                  <a:lnTo>
                    <a:pt x="1223" y="481"/>
                  </a:lnTo>
                  <a:lnTo>
                    <a:pt x="1333" y="524"/>
                  </a:lnTo>
                  <a:lnTo>
                    <a:pt x="1326" y="512"/>
                  </a:lnTo>
                  <a:lnTo>
                    <a:pt x="1214" y="469"/>
                  </a:lnTo>
                  <a:moveTo>
                    <a:pt x="1055" y="407"/>
                  </a:moveTo>
                  <a:lnTo>
                    <a:pt x="1066" y="420"/>
                  </a:lnTo>
                  <a:lnTo>
                    <a:pt x="1209" y="476"/>
                  </a:lnTo>
                  <a:lnTo>
                    <a:pt x="1200" y="463"/>
                  </a:lnTo>
                  <a:lnTo>
                    <a:pt x="1055" y="407"/>
                  </a:lnTo>
                  <a:moveTo>
                    <a:pt x="839" y="323"/>
                  </a:moveTo>
                  <a:lnTo>
                    <a:pt x="853" y="338"/>
                  </a:lnTo>
                  <a:lnTo>
                    <a:pt x="1050" y="414"/>
                  </a:lnTo>
                  <a:lnTo>
                    <a:pt x="1039" y="400"/>
                  </a:lnTo>
                  <a:lnTo>
                    <a:pt x="839" y="323"/>
                  </a:lnTo>
                  <a:moveTo>
                    <a:pt x="522" y="201"/>
                  </a:moveTo>
                  <a:lnTo>
                    <a:pt x="542" y="217"/>
                  </a:lnTo>
                  <a:lnTo>
                    <a:pt x="834" y="330"/>
                  </a:lnTo>
                  <a:lnTo>
                    <a:pt x="819" y="315"/>
                  </a:lnTo>
                  <a:lnTo>
                    <a:pt x="522" y="201"/>
                  </a:lnTo>
                  <a:moveTo>
                    <a:pt x="0" y="7"/>
                  </a:moveTo>
                  <a:lnTo>
                    <a:pt x="0" y="7"/>
                  </a:lnTo>
                  <a:lnTo>
                    <a:pt x="0" y="8"/>
                  </a:lnTo>
                  <a:lnTo>
                    <a:pt x="0" y="7"/>
                  </a:lnTo>
                  <a:moveTo>
                    <a:pt x="4" y="0"/>
                  </a:moveTo>
                  <a:lnTo>
                    <a:pt x="34" y="20"/>
                  </a:lnTo>
                  <a:lnTo>
                    <a:pt x="517" y="208"/>
                  </a:lnTo>
                  <a:lnTo>
                    <a:pt x="497" y="19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39" name="Freeform 36"/>
            <p:cNvSpPr>
              <a:spLocks noChangeArrowheads="1"/>
            </p:cNvSpPr>
            <p:nvPr>
              <p:custDataLst>
                <p:tags r:id="rId46"/>
              </p:custDataLst>
            </p:nvPr>
          </p:nvSpPr>
          <p:spPr bwMode="auto">
            <a:xfrm>
              <a:off x="5133114" y="3413298"/>
              <a:ext cx="3642123" cy="23873"/>
            </a:xfrm>
            <a:custGeom>
              <a:avLst/>
              <a:gdLst>
                <a:gd name="T0" fmla="*/ 1349 w 1349"/>
                <a:gd name="T1" fmla="*/ 0 h 9"/>
                <a:gd name="T2" fmla="*/ 1335 w 1349"/>
                <a:gd name="T3" fmla="*/ 0 h 9"/>
                <a:gd name="T4" fmla="*/ 2 w 1349"/>
                <a:gd name="T5" fmla="*/ 0 h 9"/>
                <a:gd name="T6" fmla="*/ 0 w 1349"/>
                <a:gd name="T7" fmla="*/ 2 h 9"/>
                <a:gd name="T8" fmla="*/ 12 w 1349"/>
                <a:gd name="T9" fmla="*/ 9 h 9"/>
                <a:gd name="T10" fmla="*/ 1330 w 1349"/>
                <a:gd name="T11" fmla="*/ 9 h 9"/>
                <a:gd name="T12" fmla="*/ 1349 w 1349"/>
                <a:gd name="T13" fmla="*/ 1 h 9"/>
                <a:gd name="T14" fmla="*/ 1349 w 134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9">
                  <a:moveTo>
                    <a:pt x="1349" y="0"/>
                  </a:moveTo>
                  <a:lnTo>
                    <a:pt x="1335" y="0"/>
                  </a:lnTo>
                  <a:lnTo>
                    <a:pt x="2" y="0"/>
                  </a:lnTo>
                  <a:lnTo>
                    <a:pt x="0" y="2"/>
                  </a:lnTo>
                  <a:lnTo>
                    <a:pt x="12" y="9"/>
                  </a:lnTo>
                  <a:lnTo>
                    <a:pt x="1330" y="9"/>
                  </a:lnTo>
                  <a:lnTo>
                    <a:pt x="1349" y="1"/>
                  </a:lnTo>
                  <a:lnTo>
                    <a:pt x="134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0" name="Freeform 37"/>
            <p:cNvSpPr>
              <a:spLocks noChangeArrowheads="1"/>
            </p:cNvSpPr>
            <p:nvPr>
              <p:custDataLst>
                <p:tags r:id="rId47"/>
              </p:custDataLst>
            </p:nvPr>
          </p:nvSpPr>
          <p:spPr bwMode="auto">
            <a:xfrm>
              <a:off x="5133114" y="3413298"/>
              <a:ext cx="3642123" cy="23873"/>
            </a:xfrm>
            <a:custGeom>
              <a:avLst/>
              <a:gdLst>
                <a:gd name="T0" fmla="*/ 1349 w 1349"/>
                <a:gd name="T1" fmla="*/ 0 h 9"/>
                <a:gd name="T2" fmla="*/ 1335 w 1349"/>
                <a:gd name="T3" fmla="*/ 0 h 9"/>
                <a:gd name="T4" fmla="*/ 2 w 1349"/>
                <a:gd name="T5" fmla="*/ 0 h 9"/>
                <a:gd name="T6" fmla="*/ 0 w 1349"/>
                <a:gd name="T7" fmla="*/ 2 h 9"/>
                <a:gd name="T8" fmla="*/ 12 w 1349"/>
                <a:gd name="T9" fmla="*/ 9 h 9"/>
                <a:gd name="T10" fmla="*/ 1330 w 1349"/>
                <a:gd name="T11" fmla="*/ 9 h 9"/>
                <a:gd name="T12" fmla="*/ 1349 w 1349"/>
                <a:gd name="T13" fmla="*/ 1 h 9"/>
                <a:gd name="T14" fmla="*/ 1349 w 134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9">
                  <a:moveTo>
                    <a:pt x="1349" y="0"/>
                  </a:moveTo>
                  <a:lnTo>
                    <a:pt x="1335" y="0"/>
                  </a:lnTo>
                  <a:lnTo>
                    <a:pt x="2" y="0"/>
                  </a:lnTo>
                  <a:lnTo>
                    <a:pt x="0" y="2"/>
                  </a:lnTo>
                  <a:lnTo>
                    <a:pt x="12" y="9"/>
                  </a:lnTo>
                  <a:lnTo>
                    <a:pt x="1330" y="9"/>
                  </a:lnTo>
                  <a:lnTo>
                    <a:pt x="1349" y="1"/>
                  </a:lnTo>
                  <a:lnTo>
                    <a:pt x="13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1" name="Freeform 38"/>
            <p:cNvSpPr>
              <a:spLocks noEditPoints="1" noChangeArrowheads="1"/>
            </p:cNvSpPr>
            <p:nvPr>
              <p:custDataLst>
                <p:tags r:id="rId48"/>
              </p:custDataLst>
            </p:nvPr>
          </p:nvSpPr>
          <p:spPr bwMode="auto">
            <a:xfrm>
              <a:off x="350251" y="3414791"/>
              <a:ext cx="8424986" cy="3254211"/>
            </a:xfrm>
            <a:custGeom>
              <a:avLst/>
              <a:gdLst>
                <a:gd name="T0" fmla="*/ 0 w 3120"/>
                <a:gd name="T1" fmla="*/ 1205 h 1205"/>
                <a:gd name="T2" fmla="*/ 27 w 3120"/>
                <a:gd name="T3" fmla="*/ 1203 h 1205"/>
                <a:gd name="T4" fmla="*/ 569 w 3120"/>
                <a:gd name="T5" fmla="*/ 985 h 1205"/>
                <a:gd name="T6" fmla="*/ 60 w 3120"/>
                <a:gd name="T7" fmla="*/ 1191 h 1205"/>
                <a:gd name="T8" fmla="*/ 569 w 3120"/>
                <a:gd name="T9" fmla="*/ 985 h 1205"/>
                <a:gd name="T10" fmla="*/ 594 w 3120"/>
                <a:gd name="T11" fmla="*/ 975 h 1205"/>
                <a:gd name="T12" fmla="*/ 868 w 3120"/>
                <a:gd name="T13" fmla="*/ 878 h 1205"/>
                <a:gd name="T14" fmla="*/ 1099 w 3120"/>
                <a:gd name="T15" fmla="*/ 780 h 1205"/>
                <a:gd name="T16" fmla="*/ 888 w 3120"/>
                <a:gd name="T17" fmla="*/ 871 h 1205"/>
                <a:gd name="T18" fmla="*/ 1099 w 3120"/>
                <a:gd name="T19" fmla="*/ 780 h 1205"/>
                <a:gd name="T20" fmla="*/ 1115 w 3120"/>
                <a:gd name="T21" fmla="*/ 774 h 1205"/>
                <a:gd name="T22" fmla="*/ 1248 w 3120"/>
                <a:gd name="T23" fmla="*/ 732 h 1205"/>
                <a:gd name="T24" fmla="*/ 1380 w 3120"/>
                <a:gd name="T25" fmla="*/ 672 h 1205"/>
                <a:gd name="T26" fmla="*/ 1262 w 3120"/>
                <a:gd name="T27" fmla="*/ 726 h 1205"/>
                <a:gd name="T28" fmla="*/ 1380 w 3120"/>
                <a:gd name="T29" fmla="*/ 672 h 1205"/>
                <a:gd name="T30" fmla="*/ 1393 w 3120"/>
                <a:gd name="T31" fmla="*/ 667 h 1205"/>
                <a:gd name="T32" fmla="*/ 1475 w 3120"/>
                <a:gd name="T33" fmla="*/ 644 h 1205"/>
                <a:gd name="T34" fmla="*/ 1564 w 3120"/>
                <a:gd name="T35" fmla="*/ 601 h 1205"/>
                <a:gd name="T36" fmla="*/ 1486 w 3120"/>
                <a:gd name="T37" fmla="*/ 640 h 1205"/>
                <a:gd name="T38" fmla="*/ 1564 w 3120"/>
                <a:gd name="T39" fmla="*/ 601 h 1205"/>
                <a:gd name="T40" fmla="*/ 1575 w 3120"/>
                <a:gd name="T41" fmla="*/ 597 h 1205"/>
                <a:gd name="T42" fmla="*/ 1635 w 3120"/>
                <a:gd name="T43" fmla="*/ 583 h 1205"/>
                <a:gd name="T44" fmla="*/ 1700 w 3120"/>
                <a:gd name="T45" fmla="*/ 548 h 1205"/>
                <a:gd name="T46" fmla="*/ 1644 w 3120"/>
                <a:gd name="T47" fmla="*/ 579 h 1205"/>
                <a:gd name="T48" fmla="*/ 1700 w 3120"/>
                <a:gd name="T49" fmla="*/ 548 h 1205"/>
                <a:gd name="T50" fmla="*/ 1709 w 3120"/>
                <a:gd name="T51" fmla="*/ 545 h 1205"/>
                <a:gd name="T52" fmla="*/ 1759 w 3120"/>
                <a:gd name="T53" fmla="*/ 535 h 1205"/>
                <a:gd name="T54" fmla="*/ 1812 w 3120"/>
                <a:gd name="T55" fmla="*/ 505 h 1205"/>
                <a:gd name="T56" fmla="*/ 1768 w 3120"/>
                <a:gd name="T57" fmla="*/ 531 h 1205"/>
                <a:gd name="T58" fmla="*/ 1812 w 3120"/>
                <a:gd name="T59" fmla="*/ 505 h 1205"/>
                <a:gd name="T60" fmla="*/ 1820 w 3120"/>
                <a:gd name="T61" fmla="*/ 502 h 1205"/>
                <a:gd name="T62" fmla="*/ 1864 w 3120"/>
                <a:gd name="T63" fmla="*/ 494 h 1205"/>
                <a:gd name="T64" fmla="*/ 1909 w 3120"/>
                <a:gd name="T65" fmla="*/ 467 h 1205"/>
                <a:gd name="T66" fmla="*/ 1871 w 3120"/>
                <a:gd name="T67" fmla="*/ 491 h 1205"/>
                <a:gd name="T68" fmla="*/ 1909 w 3120"/>
                <a:gd name="T69" fmla="*/ 467 h 1205"/>
                <a:gd name="T70" fmla="*/ 1917 w 3120"/>
                <a:gd name="T71" fmla="*/ 464 h 1205"/>
                <a:gd name="T72" fmla="*/ 1959 w 3120"/>
                <a:gd name="T73" fmla="*/ 457 h 1205"/>
                <a:gd name="T74" fmla="*/ 2001 w 3120"/>
                <a:gd name="T75" fmla="*/ 432 h 1205"/>
                <a:gd name="T76" fmla="*/ 1967 w 3120"/>
                <a:gd name="T77" fmla="*/ 455 h 1205"/>
                <a:gd name="T78" fmla="*/ 2001 w 3120"/>
                <a:gd name="T79" fmla="*/ 432 h 1205"/>
                <a:gd name="T80" fmla="*/ 2009 w 3120"/>
                <a:gd name="T81" fmla="*/ 429 h 1205"/>
                <a:gd name="T82" fmla="*/ 2051 w 3120"/>
                <a:gd name="T83" fmla="*/ 422 h 1205"/>
                <a:gd name="T84" fmla="*/ 2092 w 3120"/>
                <a:gd name="T85" fmla="*/ 397 h 1205"/>
                <a:gd name="T86" fmla="*/ 2059 w 3120"/>
                <a:gd name="T87" fmla="*/ 419 h 1205"/>
                <a:gd name="T88" fmla="*/ 2092 w 3120"/>
                <a:gd name="T89" fmla="*/ 397 h 1205"/>
                <a:gd name="T90" fmla="*/ 2100 w 3120"/>
                <a:gd name="T91" fmla="*/ 394 h 1205"/>
                <a:gd name="T92" fmla="*/ 2146 w 3120"/>
                <a:gd name="T93" fmla="*/ 385 h 1205"/>
                <a:gd name="T94" fmla="*/ 2189 w 3120"/>
                <a:gd name="T95" fmla="*/ 360 h 1205"/>
                <a:gd name="T96" fmla="*/ 2155 w 3120"/>
                <a:gd name="T97" fmla="*/ 382 h 1205"/>
                <a:gd name="T98" fmla="*/ 2189 w 3120"/>
                <a:gd name="T99" fmla="*/ 360 h 1205"/>
                <a:gd name="T100" fmla="*/ 2198 w 3120"/>
                <a:gd name="T101" fmla="*/ 356 h 1205"/>
                <a:gd name="T102" fmla="*/ 2251 w 3120"/>
                <a:gd name="T103" fmla="*/ 345 h 1205"/>
                <a:gd name="T104" fmla="*/ 2299 w 3120"/>
                <a:gd name="T105" fmla="*/ 317 h 1205"/>
                <a:gd name="T106" fmla="*/ 2260 w 3120"/>
                <a:gd name="T107" fmla="*/ 341 h 1205"/>
                <a:gd name="T108" fmla="*/ 2299 w 3120"/>
                <a:gd name="T109" fmla="*/ 317 h 1205"/>
                <a:gd name="T110" fmla="*/ 3101 w 3120"/>
                <a:gd name="T111" fmla="*/ 8 h 1205"/>
                <a:gd name="T112" fmla="*/ 2319 w 3120"/>
                <a:gd name="T113" fmla="*/ 319 h 1205"/>
                <a:gd name="T114" fmla="*/ 3120 w 3120"/>
                <a:gd name="T115"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0" h="1205">
                  <a:moveTo>
                    <a:pt x="56" y="1183"/>
                  </a:moveTo>
                  <a:lnTo>
                    <a:pt x="0" y="1205"/>
                  </a:lnTo>
                  <a:lnTo>
                    <a:pt x="24" y="1205"/>
                  </a:lnTo>
                  <a:lnTo>
                    <a:pt x="27" y="1203"/>
                  </a:lnTo>
                  <a:lnTo>
                    <a:pt x="56" y="1183"/>
                  </a:lnTo>
                  <a:close/>
                  <a:moveTo>
                    <a:pt x="569" y="985"/>
                  </a:moveTo>
                  <a:lnTo>
                    <a:pt x="89" y="1170"/>
                  </a:lnTo>
                  <a:lnTo>
                    <a:pt x="60" y="1191"/>
                  </a:lnTo>
                  <a:lnTo>
                    <a:pt x="549" y="1002"/>
                  </a:lnTo>
                  <a:lnTo>
                    <a:pt x="569" y="985"/>
                  </a:lnTo>
                  <a:close/>
                  <a:moveTo>
                    <a:pt x="884" y="863"/>
                  </a:moveTo>
                  <a:lnTo>
                    <a:pt x="594" y="975"/>
                  </a:lnTo>
                  <a:lnTo>
                    <a:pt x="574" y="992"/>
                  </a:lnTo>
                  <a:lnTo>
                    <a:pt x="868" y="878"/>
                  </a:lnTo>
                  <a:lnTo>
                    <a:pt x="884" y="863"/>
                  </a:lnTo>
                  <a:close/>
                  <a:moveTo>
                    <a:pt x="1099" y="780"/>
                  </a:moveTo>
                  <a:lnTo>
                    <a:pt x="904" y="856"/>
                  </a:lnTo>
                  <a:lnTo>
                    <a:pt x="888" y="871"/>
                  </a:lnTo>
                  <a:lnTo>
                    <a:pt x="1088" y="794"/>
                  </a:lnTo>
                  <a:lnTo>
                    <a:pt x="1099" y="780"/>
                  </a:lnTo>
                  <a:close/>
                  <a:moveTo>
                    <a:pt x="1257" y="719"/>
                  </a:moveTo>
                  <a:lnTo>
                    <a:pt x="1115" y="774"/>
                  </a:lnTo>
                  <a:lnTo>
                    <a:pt x="1104" y="787"/>
                  </a:lnTo>
                  <a:lnTo>
                    <a:pt x="1248" y="732"/>
                  </a:lnTo>
                  <a:lnTo>
                    <a:pt x="1257" y="719"/>
                  </a:lnTo>
                  <a:close/>
                  <a:moveTo>
                    <a:pt x="1380" y="672"/>
                  </a:moveTo>
                  <a:lnTo>
                    <a:pt x="1272" y="714"/>
                  </a:lnTo>
                  <a:lnTo>
                    <a:pt x="1262" y="726"/>
                  </a:lnTo>
                  <a:lnTo>
                    <a:pt x="1374" y="683"/>
                  </a:lnTo>
                  <a:lnTo>
                    <a:pt x="1380" y="672"/>
                  </a:lnTo>
                  <a:close/>
                  <a:moveTo>
                    <a:pt x="1480" y="633"/>
                  </a:moveTo>
                  <a:lnTo>
                    <a:pt x="1393" y="667"/>
                  </a:lnTo>
                  <a:lnTo>
                    <a:pt x="1386" y="678"/>
                  </a:lnTo>
                  <a:lnTo>
                    <a:pt x="1475" y="644"/>
                  </a:lnTo>
                  <a:lnTo>
                    <a:pt x="1480" y="633"/>
                  </a:lnTo>
                  <a:close/>
                  <a:moveTo>
                    <a:pt x="1564" y="601"/>
                  </a:moveTo>
                  <a:lnTo>
                    <a:pt x="1491" y="629"/>
                  </a:lnTo>
                  <a:lnTo>
                    <a:pt x="1486" y="640"/>
                  </a:lnTo>
                  <a:lnTo>
                    <a:pt x="1561" y="612"/>
                  </a:lnTo>
                  <a:lnTo>
                    <a:pt x="1564" y="601"/>
                  </a:lnTo>
                  <a:close/>
                  <a:moveTo>
                    <a:pt x="1637" y="573"/>
                  </a:moveTo>
                  <a:lnTo>
                    <a:pt x="1575" y="597"/>
                  </a:lnTo>
                  <a:lnTo>
                    <a:pt x="1571" y="607"/>
                  </a:lnTo>
                  <a:lnTo>
                    <a:pt x="1635" y="583"/>
                  </a:lnTo>
                  <a:lnTo>
                    <a:pt x="1637" y="573"/>
                  </a:lnTo>
                  <a:close/>
                  <a:moveTo>
                    <a:pt x="1700" y="548"/>
                  </a:moveTo>
                  <a:lnTo>
                    <a:pt x="1646" y="569"/>
                  </a:lnTo>
                  <a:lnTo>
                    <a:pt x="1644" y="579"/>
                  </a:lnTo>
                  <a:lnTo>
                    <a:pt x="1699" y="558"/>
                  </a:lnTo>
                  <a:lnTo>
                    <a:pt x="1700" y="548"/>
                  </a:lnTo>
                  <a:close/>
                  <a:moveTo>
                    <a:pt x="1759" y="526"/>
                  </a:moveTo>
                  <a:lnTo>
                    <a:pt x="1709" y="545"/>
                  </a:lnTo>
                  <a:lnTo>
                    <a:pt x="1709" y="555"/>
                  </a:lnTo>
                  <a:lnTo>
                    <a:pt x="1759" y="535"/>
                  </a:lnTo>
                  <a:lnTo>
                    <a:pt x="1759" y="526"/>
                  </a:lnTo>
                  <a:close/>
                  <a:moveTo>
                    <a:pt x="1812" y="505"/>
                  </a:moveTo>
                  <a:lnTo>
                    <a:pt x="1768" y="522"/>
                  </a:lnTo>
                  <a:lnTo>
                    <a:pt x="1768" y="531"/>
                  </a:lnTo>
                  <a:lnTo>
                    <a:pt x="1813" y="514"/>
                  </a:lnTo>
                  <a:lnTo>
                    <a:pt x="1812" y="505"/>
                  </a:lnTo>
                  <a:close/>
                  <a:moveTo>
                    <a:pt x="1862" y="486"/>
                  </a:moveTo>
                  <a:lnTo>
                    <a:pt x="1820" y="502"/>
                  </a:lnTo>
                  <a:lnTo>
                    <a:pt x="1821" y="511"/>
                  </a:lnTo>
                  <a:lnTo>
                    <a:pt x="1864" y="494"/>
                  </a:lnTo>
                  <a:lnTo>
                    <a:pt x="1862" y="486"/>
                  </a:lnTo>
                  <a:close/>
                  <a:moveTo>
                    <a:pt x="1909" y="467"/>
                  </a:moveTo>
                  <a:lnTo>
                    <a:pt x="1870" y="483"/>
                  </a:lnTo>
                  <a:lnTo>
                    <a:pt x="1871" y="491"/>
                  </a:lnTo>
                  <a:lnTo>
                    <a:pt x="1912" y="476"/>
                  </a:lnTo>
                  <a:lnTo>
                    <a:pt x="1909" y="467"/>
                  </a:lnTo>
                  <a:close/>
                  <a:moveTo>
                    <a:pt x="1955" y="450"/>
                  </a:moveTo>
                  <a:lnTo>
                    <a:pt x="1917" y="464"/>
                  </a:lnTo>
                  <a:lnTo>
                    <a:pt x="1920" y="473"/>
                  </a:lnTo>
                  <a:lnTo>
                    <a:pt x="1959" y="457"/>
                  </a:lnTo>
                  <a:lnTo>
                    <a:pt x="1955" y="450"/>
                  </a:lnTo>
                  <a:close/>
                  <a:moveTo>
                    <a:pt x="2001" y="432"/>
                  </a:moveTo>
                  <a:lnTo>
                    <a:pt x="1964" y="447"/>
                  </a:lnTo>
                  <a:lnTo>
                    <a:pt x="1967" y="455"/>
                  </a:lnTo>
                  <a:lnTo>
                    <a:pt x="2005" y="440"/>
                  </a:lnTo>
                  <a:lnTo>
                    <a:pt x="2001" y="432"/>
                  </a:lnTo>
                  <a:close/>
                  <a:moveTo>
                    <a:pt x="2046" y="414"/>
                  </a:moveTo>
                  <a:lnTo>
                    <a:pt x="2009" y="429"/>
                  </a:lnTo>
                  <a:lnTo>
                    <a:pt x="2013" y="436"/>
                  </a:lnTo>
                  <a:lnTo>
                    <a:pt x="2051" y="422"/>
                  </a:lnTo>
                  <a:lnTo>
                    <a:pt x="2046" y="414"/>
                  </a:lnTo>
                  <a:close/>
                  <a:moveTo>
                    <a:pt x="2092" y="397"/>
                  </a:moveTo>
                  <a:lnTo>
                    <a:pt x="2054" y="412"/>
                  </a:lnTo>
                  <a:lnTo>
                    <a:pt x="2059" y="419"/>
                  </a:lnTo>
                  <a:lnTo>
                    <a:pt x="2098" y="404"/>
                  </a:lnTo>
                  <a:lnTo>
                    <a:pt x="2092" y="397"/>
                  </a:lnTo>
                  <a:close/>
                  <a:moveTo>
                    <a:pt x="2139" y="379"/>
                  </a:moveTo>
                  <a:lnTo>
                    <a:pt x="2100" y="394"/>
                  </a:lnTo>
                  <a:lnTo>
                    <a:pt x="2106" y="400"/>
                  </a:lnTo>
                  <a:lnTo>
                    <a:pt x="2146" y="385"/>
                  </a:lnTo>
                  <a:lnTo>
                    <a:pt x="2139" y="379"/>
                  </a:lnTo>
                  <a:close/>
                  <a:moveTo>
                    <a:pt x="2189" y="360"/>
                  </a:moveTo>
                  <a:lnTo>
                    <a:pt x="2148" y="375"/>
                  </a:lnTo>
                  <a:lnTo>
                    <a:pt x="2155" y="382"/>
                  </a:lnTo>
                  <a:lnTo>
                    <a:pt x="2196" y="366"/>
                  </a:lnTo>
                  <a:lnTo>
                    <a:pt x="2189" y="360"/>
                  </a:lnTo>
                  <a:close/>
                  <a:moveTo>
                    <a:pt x="2242" y="339"/>
                  </a:moveTo>
                  <a:lnTo>
                    <a:pt x="2198" y="356"/>
                  </a:lnTo>
                  <a:lnTo>
                    <a:pt x="2205" y="362"/>
                  </a:lnTo>
                  <a:lnTo>
                    <a:pt x="2251" y="345"/>
                  </a:lnTo>
                  <a:lnTo>
                    <a:pt x="2242" y="339"/>
                  </a:lnTo>
                  <a:close/>
                  <a:moveTo>
                    <a:pt x="2299" y="317"/>
                  </a:moveTo>
                  <a:lnTo>
                    <a:pt x="2251" y="336"/>
                  </a:lnTo>
                  <a:lnTo>
                    <a:pt x="2260" y="341"/>
                  </a:lnTo>
                  <a:lnTo>
                    <a:pt x="2309" y="322"/>
                  </a:lnTo>
                  <a:lnTo>
                    <a:pt x="2299" y="317"/>
                  </a:lnTo>
                  <a:close/>
                  <a:moveTo>
                    <a:pt x="3120" y="0"/>
                  </a:moveTo>
                  <a:lnTo>
                    <a:pt x="3101" y="8"/>
                  </a:lnTo>
                  <a:lnTo>
                    <a:pt x="2310" y="313"/>
                  </a:lnTo>
                  <a:lnTo>
                    <a:pt x="2319" y="319"/>
                  </a:lnTo>
                  <a:lnTo>
                    <a:pt x="3022" y="47"/>
                  </a:lnTo>
                  <a:lnTo>
                    <a:pt x="31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2" name="Freeform 39"/>
            <p:cNvSpPr>
              <a:spLocks noEditPoints="1" noChangeArrowheads="1"/>
            </p:cNvSpPr>
            <p:nvPr>
              <p:custDataLst>
                <p:tags r:id="rId49"/>
              </p:custDataLst>
            </p:nvPr>
          </p:nvSpPr>
          <p:spPr bwMode="auto">
            <a:xfrm>
              <a:off x="350251" y="3414791"/>
              <a:ext cx="8424986" cy="3254211"/>
            </a:xfrm>
            <a:custGeom>
              <a:avLst/>
              <a:gdLst>
                <a:gd name="T0" fmla="*/ 0 w 3120"/>
                <a:gd name="T1" fmla="*/ 1205 h 1205"/>
                <a:gd name="T2" fmla="*/ 27 w 3120"/>
                <a:gd name="T3" fmla="*/ 1203 h 1205"/>
                <a:gd name="T4" fmla="*/ 569 w 3120"/>
                <a:gd name="T5" fmla="*/ 985 h 1205"/>
                <a:gd name="T6" fmla="*/ 60 w 3120"/>
                <a:gd name="T7" fmla="*/ 1191 h 1205"/>
                <a:gd name="T8" fmla="*/ 569 w 3120"/>
                <a:gd name="T9" fmla="*/ 985 h 1205"/>
                <a:gd name="T10" fmla="*/ 594 w 3120"/>
                <a:gd name="T11" fmla="*/ 975 h 1205"/>
                <a:gd name="T12" fmla="*/ 868 w 3120"/>
                <a:gd name="T13" fmla="*/ 878 h 1205"/>
                <a:gd name="T14" fmla="*/ 1099 w 3120"/>
                <a:gd name="T15" fmla="*/ 780 h 1205"/>
                <a:gd name="T16" fmla="*/ 888 w 3120"/>
                <a:gd name="T17" fmla="*/ 871 h 1205"/>
                <a:gd name="T18" fmla="*/ 1099 w 3120"/>
                <a:gd name="T19" fmla="*/ 780 h 1205"/>
                <a:gd name="T20" fmla="*/ 1115 w 3120"/>
                <a:gd name="T21" fmla="*/ 774 h 1205"/>
                <a:gd name="T22" fmla="*/ 1248 w 3120"/>
                <a:gd name="T23" fmla="*/ 732 h 1205"/>
                <a:gd name="T24" fmla="*/ 1380 w 3120"/>
                <a:gd name="T25" fmla="*/ 672 h 1205"/>
                <a:gd name="T26" fmla="*/ 1262 w 3120"/>
                <a:gd name="T27" fmla="*/ 726 h 1205"/>
                <a:gd name="T28" fmla="*/ 1380 w 3120"/>
                <a:gd name="T29" fmla="*/ 672 h 1205"/>
                <a:gd name="T30" fmla="*/ 1393 w 3120"/>
                <a:gd name="T31" fmla="*/ 667 h 1205"/>
                <a:gd name="T32" fmla="*/ 1475 w 3120"/>
                <a:gd name="T33" fmla="*/ 644 h 1205"/>
                <a:gd name="T34" fmla="*/ 1564 w 3120"/>
                <a:gd name="T35" fmla="*/ 601 h 1205"/>
                <a:gd name="T36" fmla="*/ 1486 w 3120"/>
                <a:gd name="T37" fmla="*/ 640 h 1205"/>
                <a:gd name="T38" fmla="*/ 1564 w 3120"/>
                <a:gd name="T39" fmla="*/ 601 h 1205"/>
                <a:gd name="T40" fmla="*/ 1575 w 3120"/>
                <a:gd name="T41" fmla="*/ 597 h 1205"/>
                <a:gd name="T42" fmla="*/ 1635 w 3120"/>
                <a:gd name="T43" fmla="*/ 583 h 1205"/>
                <a:gd name="T44" fmla="*/ 1700 w 3120"/>
                <a:gd name="T45" fmla="*/ 548 h 1205"/>
                <a:gd name="T46" fmla="*/ 1644 w 3120"/>
                <a:gd name="T47" fmla="*/ 579 h 1205"/>
                <a:gd name="T48" fmla="*/ 1700 w 3120"/>
                <a:gd name="T49" fmla="*/ 548 h 1205"/>
                <a:gd name="T50" fmla="*/ 1709 w 3120"/>
                <a:gd name="T51" fmla="*/ 545 h 1205"/>
                <a:gd name="T52" fmla="*/ 1759 w 3120"/>
                <a:gd name="T53" fmla="*/ 535 h 1205"/>
                <a:gd name="T54" fmla="*/ 1812 w 3120"/>
                <a:gd name="T55" fmla="*/ 505 h 1205"/>
                <a:gd name="T56" fmla="*/ 1768 w 3120"/>
                <a:gd name="T57" fmla="*/ 531 h 1205"/>
                <a:gd name="T58" fmla="*/ 1812 w 3120"/>
                <a:gd name="T59" fmla="*/ 505 h 1205"/>
                <a:gd name="T60" fmla="*/ 1820 w 3120"/>
                <a:gd name="T61" fmla="*/ 502 h 1205"/>
                <a:gd name="T62" fmla="*/ 1864 w 3120"/>
                <a:gd name="T63" fmla="*/ 494 h 1205"/>
                <a:gd name="T64" fmla="*/ 1909 w 3120"/>
                <a:gd name="T65" fmla="*/ 467 h 1205"/>
                <a:gd name="T66" fmla="*/ 1871 w 3120"/>
                <a:gd name="T67" fmla="*/ 491 h 1205"/>
                <a:gd name="T68" fmla="*/ 1909 w 3120"/>
                <a:gd name="T69" fmla="*/ 467 h 1205"/>
                <a:gd name="T70" fmla="*/ 1917 w 3120"/>
                <a:gd name="T71" fmla="*/ 464 h 1205"/>
                <a:gd name="T72" fmla="*/ 1959 w 3120"/>
                <a:gd name="T73" fmla="*/ 457 h 1205"/>
                <a:gd name="T74" fmla="*/ 2001 w 3120"/>
                <a:gd name="T75" fmla="*/ 432 h 1205"/>
                <a:gd name="T76" fmla="*/ 1967 w 3120"/>
                <a:gd name="T77" fmla="*/ 455 h 1205"/>
                <a:gd name="T78" fmla="*/ 2001 w 3120"/>
                <a:gd name="T79" fmla="*/ 432 h 1205"/>
                <a:gd name="T80" fmla="*/ 2009 w 3120"/>
                <a:gd name="T81" fmla="*/ 429 h 1205"/>
                <a:gd name="T82" fmla="*/ 2051 w 3120"/>
                <a:gd name="T83" fmla="*/ 422 h 1205"/>
                <a:gd name="T84" fmla="*/ 2092 w 3120"/>
                <a:gd name="T85" fmla="*/ 397 h 1205"/>
                <a:gd name="T86" fmla="*/ 2059 w 3120"/>
                <a:gd name="T87" fmla="*/ 419 h 1205"/>
                <a:gd name="T88" fmla="*/ 2092 w 3120"/>
                <a:gd name="T89" fmla="*/ 397 h 1205"/>
                <a:gd name="T90" fmla="*/ 2100 w 3120"/>
                <a:gd name="T91" fmla="*/ 394 h 1205"/>
                <a:gd name="T92" fmla="*/ 2146 w 3120"/>
                <a:gd name="T93" fmla="*/ 385 h 1205"/>
                <a:gd name="T94" fmla="*/ 2189 w 3120"/>
                <a:gd name="T95" fmla="*/ 360 h 1205"/>
                <a:gd name="T96" fmla="*/ 2155 w 3120"/>
                <a:gd name="T97" fmla="*/ 382 h 1205"/>
                <a:gd name="T98" fmla="*/ 2189 w 3120"/>
                <a:gd name="T99" fmla="*/ 360 h 1205"/>
                <a:gd name="T100" fmla="*/ 2198 w 3120"/>
                <a:gd name="T101" fmla="*/ 356 h 1205"/>
                <a:gd name="T102" fmla="*/ 2251 w 3120"/>
                <a:gd name="T103" fmla="*/ 345 h 1205"/>
                <a:gd name="T104" fmla="*/ 2299 w 3120"/>
                <a:gd name="T105" fmla="*/ 317 h 1205"/>
                <a:gd name="T106" fmla="*/ 2260 w 3120"/>
                <a:gd name="T107" fmla="*/ 341 h 1205"/>
                <a:gd name="T108" fmla="*/ 2299 w 3120"/>
                <a:gd name="T109" fmla="*/ 317 h 1205"/>
                <a:gd name="T110" fmla="*/ 3101 w 3120"/>
                <a:gd name="T111" fmla="*/ 8 h 1205"/>
                <a:gd name="T112" fmla="*/ 2319 w 3120"/>
                <a:gd name="T113" fmla="*/ 319 h 1205"/>
                <a:gd name="T114" fmla="*/ 3120 w 3120"/>
                <a:gd name="T115"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0" h="1205">
                  <a:moveTo>
                    <a:pt x="56" y="1183"/>
                  </a:moveTo>
                  <a:lnTo>
                    <a:pt x="0" y="1205"/>
                  </a:lnTo>
                  <a:lnTo>
                    <a:pt x="24" y="1205"/>
                  </a:lnTo>
                  <a:lnTo>
                    <a:pt x="27" y="1203"/>
                  </a:lnTo>
                  <a:lnTo>
                    <a:pt x="56" y="1183"/>
                  </a:lnTo>
                  <a:moveTo>
                    <a:pt x="569" y="985"/>
                  </a:moveTo>
                  <a:lnTo>
                    <a:pt x="89" y="1170"/>
                  </a:lnTo>
                  <a:lnTo>
                    <a:pt x="60" y="1191"/>
                  </a:lnTo>
                  <a:lnTo>
                    <a:pt x="549" y="1002"/>
                  </a:lnTo>
                  <a:lnTo>
                    <a:pt x="569" y="985"/>
                  </a:lnTo>
                  <a:moveTo>
                    <a:pt x="884" y="863"/>
                  </a:moveTo>
                  <a:lnTo>
                    <a:pt x="594" y="975"/>
                  </a:lnTo>
                  <a:lnTo>
                    <a:pt x="574" y="992"/>
                  </a:lnTo>
                  <a:lnTo>
                    <a:pt x="868" y="878"/>
                  </a:lnTo>
                  <a:lnTo>
                    <a:pt x="884" y="863"/>
                  </a:lnTo>
                  <a:moveTo>
                    <a:pt x="1099" y="780"/>
                  </a:moveTo>
                  <a:lnTo>
                    <a:pt x="904" y="856"/>
                  </a:lnTo>
                  <a:lnTo>
                    <a:pt x="888" y="871"/>
                  </a:lnTo>
                  <a:lnTo>
                    <a:pt x="1088" y="794"/>
                  </a:lnTo>
                  <a:lnTo>
                    <a:pt x="1099" y="780"/>
                  </a:lnTo>
                  <a:moveTo>
                    <a:pt x="1257" y="719"/>
                  </a:moveTo>
                  <a:lnTo>
                    <a:pt x="1115" y="774"/>
                  </a:lnTo>
                  <a:lnTo>
                    <a:pt x="1104" y="787"/>
                  </a:lnTo>
                  <a:lnTo>
                    <a:pt x="1248" y="732"/>
                  </a:lnTo>
                  <a:lnTo>
                    <a:pt x="1257" y="719"/>
                  </a:lnTo>
                  <a:moveTo>
                    <a:pt x="1380" y="672"/>
                  </a:moveTo>
                  <a:lnTo>
                    <a:pt x="1272" y="714"/>
                  </a:lnTo>
                  <a:lnTo>
                    <a:pt x="1262" y="726"/>
                  </a:lnTo>
                  <a:lnTo>
                    <a:pt x="1374" y="683"/>
                  </a:lnTo>
                  <a:lnTo>
                    <a:pt x="1380" y="672"/>
                  </a:lnTo>
                  <a:moveTo>
                    <a:pt x="1480" y="633"/>
                  </a:moveTo>
                  <a:lnTo>
                    <a:pt x="1393" y="667"/>
                  </a:lnTo>
                  <a:lnTo>
                    <a:pt x="1386" y="678"/>
                  </a:lnTo>
                  <a:lnTo>
                    <a:pt x="1475" y="644"/>
                  </a:lnTo>
                  <a:lnTo>
                    <a:pt x="1480" y="633"/>
                  </a:lnTo>
                  <a:moveTo>
                    <a:pt x="1564" y="601"/>
                  </a:moveTo>
                  <a:lnTo>
                    <a:pt x="1491" y="629"/>
                  </a:lnTo>
                  <a:lnTo>
                    <a:pt x="1486" y="640"/>
                  </a:lnTo>
                  <a:lnTo>
                    <a:pt x="1561" y="612"/>
                  </a:lnTo>
                  <a:lnTo>
                    <a:pt x="1564" y="601"/>
                  </a:lnTo>
                  <a:moveTo>
                    <a:pt x="1637" y="573"/>
                  </a:moveTo>
                  <a:lnTo>
                    <a:pt x="1575" y="597"/>
                  </a:lnTo>
                  <a:lnTo>
                    <a:pt x="1571" y="607"/>
                  </a:lnTo>
                  <a:lnTo>
                    <a:pt x="1635" y="583"/>
                  </a:lnTo>
                  <a:lnTo>
                    <a:pt x="1637" y="573"/>
                  </a:lnTo>
                  <a:moveTo>
                    <a:pt x="1700" y="548"/>
                  </a:moveTo>
                  <a:lnTo>
                    <a:pt x="1646" y="569"/>
                  </a:lnTo>
                  <a:lnTo>
                    <a:pt x="1644" y="579"/>
                  </a:lnTo>
                  <a:lnTo>
                    <a:pt x="1699" y="558"/>
                  </a:lnTo>
                  <a:lnTo>
                    <a:pt x="1700" y="548"/>
                  </a:lnTo>
                  <a:moveTo>
                    <a:pt x="1759" y="526"/>
                  </a:moveTo>
                  <a:lnTo>
                    <a:pt x="1709" y="545"/>
                  </a:lnTo>
                  <a:lnTo>
                    <a:pt x="1709" y="555"/>
                  </a:lnTo>
                  <a:lnTo>
                    <a:pt x="1759" y="535"/>
                  </a:lnTo>
                  <a:lnTo>
                    <a:pt x="1759" y="526"/>
                  </a:lnTo>
                  <a:moveTo>
                    <a:pt x="1812" y="505"/>
                  </a:moveTo>
                  <a:lnTo>
                    <a:pt x="1768" y="522"/>
                  </a:lnTo>
                  <a:lnTo>
                    <a:pt x="1768" y="531"/>
                  </a:lnTo>
                  <a:lnTo>
                    <a:pt x="1813" y="514"/>
                  </a:lnTo>
                  <a:lnTo>
                    <a:pt x="1812" y="505"/>
                  </a:lnTo>
                  <a:moveTo>
                    <a:pt x="1862" y="486"/>
                  </a:moveTo>
                  <a:lnTo>
                    <a:pt x="1820" y="502"/>
                  </a:lnTo>
                  <a:lnTo>
                    <a:pt x="1821" y="511"/>
                  </a:lnTo>
                  <a:lnTo>
                    <a:pt x="1864" y="494"/>
                  </a:lnTo>
                  <a:lnTo>
                    <a:pt x="1862" y="486"/>
                  </a:lnTo>
                  <a:moveTo>
                    <a:pt x="1909" y="467"/>
                  </a:moveTo>
                  <a:lnTo>
                    <a:pt x="1870" y="483"/>
                  </a:lnTo>
                  <a:lnTo>
                    <a:pt x="1871" y="491"/>
                  </a:lnTo>
                  <a:lnTo>
                    <a:pt x="1912" y="476"/>
                  </a:lnTo>
                  <a:lnTo>
                    <a:pt x="1909" y="467"/>
                  </a:lnTo>
                  <a:moveTo>
                    <a:pt x="1955" y="450"/>
                  </a:moveTo>
                  <a:lnTo>
                    <a:pt x="1917" y="464"/>
                  </a:lnTo>
                  <a:lnTo>
                    <a:pt x="1920" y="473"/>
                  </a:lnTo>
                  <a:lnTo>
                    <a:pt x="1959" y="457"/>
                  </a:lnTo>
                  <a:lnTo>
                    <a:pt x="1955" y="450"/>
                  </a:lnTo>
                  <a:moveTo>
                    <a:pt x="2001" y="432"/>
                  </a:moveTo>
                  <a:lnTo>
                    <a:pt x="1964" y="447"/>
                  </a:lnTo>
                  <a:lnTo>
                    <a:pt x="1967" y="455"/>
                  </a:lnTo>
                  <a:lnTo>
                    <a:pt x="2005" y="440"/>
                  </a:lnTo>
                  <a:lnTo>
                    <a:pt x="2001" y="432"/>
                  </a:lnTo>
                  <a:moveTo>
                    <a:pt x="2046" y="414"/>
                  </a:moveTo>
                  <a:lnTo>
                    <a:pt x="2009" y="429"/>
                  </a:lnTo>
                  <a:lnTo>
                    <a:pt x="2013" y="436"/>
                  </a:lnTo>
                  <a:lnTo>
                    <a:pt x="2051" y="422"/>
                  </a:lnTo>
                  <a:lnTo>
                    <a:pt x="2046" y="414"/>
                  </a:lnTo>
                  <a:moveTo>
                    <a:pt x="2092" y="397"/>
                  </a:moveTo>
                  <a:lnTo>
                    <a:pt x="2054" y="412"/>
                  </a:lnTo>
                  <a:lnTo>
                    <a:pt x="2059" y="419"/>
                  </a:lnTo>
                  <a:lnTo>
                    <a:pt x="2098" y="404"/>
                  </a:lnTo>
                  <a:lnTo>
                    <a:pt x="2092" y="397"/>
                  </a:lnTo>
                  <a:moveTo>
                    <a:pt x="2139" y="379"/>
                  </a:moveTo>
                  <a:lnTo>
                    <a:pt x="2100" y="394"/>
                  </a:lnTo>
                  <a:lnTo>
                    <a:pt x="2106" y="400"/>
                  </a:lnTo>
                  <a:lnTo>
                    <a:pt x="2146" y="385"/>
                  </a:lnTo>
                  <a:lnTo>
                    <a:pt x="2139" y="379"/>
                  </a:lnTo>
                  <a:moveTo>
                    <a:pt x="2189" y="360"/>
                  </a:moveTo>
                  <a:lnTo>
                    <a:pt x="2148" y="375"/>
                  </a:lnTo>
                  <a:lnTo>
                    <a:pt x="2155" y="382"/>
                  </a:lnTo>
                  <a:lnTo>
                    <a:pt x="2196" y="366"/>
                  </a:lnTo>
                  <a:lnTo>
                    <a:pt x="2189" y="360"/>
                  </a:lnTo>
                  <a:moveTo>
                    <a:pt x="2242" y="339"/>
                  </a:moveTo>
                  <a:lnTo>
                    <a:pt x="2198" y="356"/>
                  </a:lnTo>
                  <a:lnTo>
                    <a:pt x="2205" y="362"/>
                  </a:lnTo>
                  <a:lnTo>
                    <a:pt x="2251" y="345"/>
                  </a:lnTo>
                  <a:lnTo>
                    <a:pt x="2242" y="339"/>
                  </a:lnTo>
                  <a:moveTo>
                    <a:pt x="2299" y="317"/>
                  </a:moveTo>
                  <a:lnTo>
                    <a:pt x="2251" y="336"/>
                  </a:lnTo>
                  <a:lnTo>
                    <a:pt x="2260" y="341"/>
                  </a:lnTo>
                  <a:lnTo>
                    <a:pt x="2309" y="322"/>
                  </a:lnTo>
                  <a:lnTo>
                    <a:pt x="2299" y="317"/>
                  </a:lnTo>
                  <a:moveTo>
                    <a:pt x="3120" y="0"/>
                  </a:moveTo>
                  <a:lnTo>
                    <a:pt x="3101" y="8"/>
                  </a:lnTo>
                  <a:lnTo>
                    <a:pt x="2310" y="313"/>
                  </a:lnTo>
                  <a:lnTo>
                    <a:pt x="2319" y="319"/>
                  </a:lnTo>
                  <a:lnTo>
                    <a:pt x="3022" y="47"/>
                  </a:lnTo>
                  <a:lnTo>
                    <a:pt x="3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3" name="Freeform 40"/>
            <p:cNvSpPr>
              <a:spLocks noEditPoints="1" noChangeArrowheads="1"/>
            </p:cNvSpPr>
            <p:nvPr>
              <p:custDataLst>
                <p:tags r:id="rId50"/>
              </p:custDataLst>
            </p:nvPr>
          </p:nvSpPr>
          <p:spPr bwMode="auto">
            <a:xfrm>
              <a:off x="1933849" y="3414791"/>
              <a:ext cx="6841388" cy="3254211"/>
            </a:xfrm>
            <a:custGeom>
              <a:avLst/>
              <a:gdLst>
                <a:gd name="T0" fmla="*/ 0 w 2534"/>
                <a:gd name="T1" fmla="*/ 1205 h 1205"/>
                <a:gd name="T2" fmla="*/ 245 w 2534"/>
                <a:gd name="T3" fmla="*/ 1098 h 1205"/>
                <a:gd name="T4" fmla="*/ 498 w 2534"/>
                <a:gd name="T5" fmla="*/ 968 h 1205"/>
                <a:gd name="T6" fmla="*/ 263 w 2534"/>
                <a:gd name="T7" fmla="*/ 1089 h 1205"/>
                <a:gd name="T8" fmla="*/ 498 w 2534"/>
                <a:gd name="T9" fmla="*/ 968 h 1205"/>
                <a:gd name="T10" fmla="*/ 514 w 2534"/>
                <a:gd name="T11" fmla="*/ 961 h 1205"/>
                <a:gd name="T12" fmla="*/ 668 w 2534"/>
                <a:gd name="T13" fmla="*/ 897 h 1205"/>
                <a:gd name="T14" fmla="*/ 813 w 2534"/>
                <a:gd name="T15" fmla="*/ 818 h 1205"/>
                <a:gd name="T16" fmla="*/ 681 w 2534"/>
                <a:gd name="T17" fmla="*/ 890 h 1205"/>
                <a:gd name="T18" fmla="*/ 813 w 2534"/>
                <a:gd name="T19" fmla="*/ 818 h 1205"/>
                <a:gd name="T20" fmla="*/ 824 w 2534"/>
                <a:gd name="T21" fmla="*/ 813 h 1205"/>
                <a:gd name="T22" fmla="*/ 922 w 2534"/>
                <a:gd name="T23" fmla="*/ 776 h 1205"/>
                <a:gd name="T24" fmla="*/ 1019 w 2534"/>
                <a:gd name="T25" fmla="*/ 721 h 1205"/>
                <a:gd name="T26" fmla="*/ 932 w 2534"/>
                <a:gd name="T27" fmla="*/ 771 h 1205"/>
                <a:gd name="T28" fmla="*/ 1019 w 2534"/>
                <a:gd name="T29" fmla="*/ 721 h 1205"/>
                <a:gd name="T30" fmla="*/ 1029 w 2534"/>
                <a:gd name="T31" fmla="*/ 716 h 1205"/>
                <a:gd name="T32" fmla="*/ 1099 w 2534"/>
                <a:gd name="T33" fmla="*/ 692 h 1205"/>
                <a:gd name="T34" fmla="*/ 1173 w 2534"/>
                <a:gd name="T35" fmla="*/ 647 h 1205"/>
                <a:gd name="T36" fmla="*/ 1108 w 2534"/>
                <a:gd name="T37" fmla="*/ 688 h 1205"/>
                <a:gd name="T38" fmla="*/ 1173 w 2534"/>
                <a:gd name="T39" fmla="*/ 647 h 1205"/>
                <a:gd name="T40" fmla="*/ 1182 w 2534"/>
                <a:gd name="T41" fmla="*/ 643 h 1205"/>
                <a:gd name="T42" fmla="*/ 1239 w 2534"/>
                <a:gd name="T43" fmla="*/ 626 h 1205"/>
                <a:gd name="T44" fmla="*/ 1297 w 2534"/>
                <a:gd name="T45" fmla="*/ 588 h 1205"/>
                <a:gd name="T46" fmla="*/ 1247 w 2534"/>
                <a:gd name="T47" fmla="*/ 621 h 1205"/>
                <a:gd name="T48" fmla="*/ 1297 w 2534"/>
                <a:gd name="T49" fmla="*/ 588 h 1205"/>
                <a:gd name="T50" fmla="*/ 1306 w 2534"/>
                <a:gd name="T51" fmla="*/ 584 h 1205"/>
                <a:gd name="T52" fmla="*/ 1357 w 2534"/>
                <a:gd name="T53" fmla="*/ 569 h 1205"/>
                <a:gd name="T54" fmla="*/ 1407 w 2534"/>
                <a:gd name="T55" fmla="*/ 536 h 1205"/>
                <a:gd name="T56" fmla="*/ 1364 w 2534"/>
                <a:gd name="T57" fmla="*/ 566 h 1205"/>
                <a:gd name="T58" fmla="*/ 1407 w 2534"/>
                <a:gd name="T59" fmla="*/ 536 h 1205"/>
                <a:gd name="T60" fmla="*/ 1415 w 2534"/>
                <a:gd name="T61" fmla="*/ 532 h 1205"/>
                <a:gd name="T62" fmla="*/ 1464 w 2534"/>
                <a:gd name="T63" fmla="*/ 519 h 1205"/>
                <a:gd name="T64" fmla="*/ 1510 w 2534"/>
                <a:gd name="T65" fmla="*/ 487 h 1205"/>
                <a:gd name="T66" fmla="*/ 1471 w 2534"/>
                <a:gd name="T67" fmla="*/ 515 h 1205"/>
                <a:gd name="T68" fmla="*/ 1510 w 2534"/>
                <a:gd name="T69" fmla="*/ 487 h 1205"/>
                <a:gd name="T70" fmla="*/ 1518 w 2534"/>
                <a:gd name="T71" fmla="*/ 483 h 1205"/>
                <a:gd name="T72" fmla="*/ 1567 w 2534"/>
                <a:gd name="T73" fmla="*/ 469 h 1205"/>
                <a:gd name="T74" fmla="*/ 1613 w 2534"/>
                <a:gd name="T75" fmla="*/ 438 h 1205"/>
                <a:gd name="T76" fmla="*/ 1575 w 2534"/>
                <a:gd name="T77" fmla="*/ 466 h 1205"/>
                <a:gd name="T78" fmla="*/ 1613 w 2534"/>
                <a:gd name="T79" fmla="*/ 438 h 1205"/>
                <a:gd name="T80" fmla="*/ 1622 w 2534"/>
                <a:gd name="T81" fmla="*/ 434 h 1205"/>
                <a:gd name="T82" fmla="*/ 1674 w 2534"/>
                <a:gd name="T83" fmla="*/ 419 h 1205"/>
                <a:gd name="T84" fmla="*/ 1723 w 2534"/>
                <a:gd name="T85" fmla="*/ 386 h 1205"/>
                <a:gd name="T86" fmla="*/ 1682 w 2534"/>
                <a:gd name="T87" fmla="*/ 414 h 1205"/>
                <a:gd name="T88" fmla="*/ 1723 w 2534"/>
                <a:gd name="T89" fmla="*/ 386 h 1205"/>
                <a:gd name="T90" fmla="*/ 1732 w 2534"/>
                <a:gd name="T91" fmla="*/ 381 h 1205"/>
                <a:gd name="T92" fmla="*/ 1792 w 2534"/>
                <a:gd name="T93" fmla="*/ 362 h 1205"/>
                <a:gd name="T94" fmla="*/ 2534 w 2534"/>
                <a:gd name="T95" fmla="*/ 0 h 1205"/>
                <a:gd name="T96" fmla="*/ 1792 w 2534"/>
                <a:gd name="T97" fmla="*/ 353 h 1205"/>
                <a:gd name="T98" fmla="*/ 2449 w 2534"/>
                <a:gd name="T99" fmla="*/ 50 h 1205"/>
                <a:gd name="T100" fmla="*/ 2534 w 2534"/>
                <a:gd name="T101"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4" h="1205">
                  <a:moveTo>
                    <a:pt x="258" y="1082"/>
                  </a:moveTo>
                  <a:lnTo>
                    <a:pt x="0" y="1205"/>
                  </a:lnTo>
                  <a:lnTo>
                    <a:pt x="19" y="1205"/>
                  </a:lnTo>
                  <a:lnTo>
                    <a:pt x="245" y="1098"/>
                  </a:lnTo>
                  <a:lnTo>
                    <a:pt x="258" y="1082"/>
                  </a:lnTo>
                  <a:close/>
                  <a:moveTo>
                    <a:pt x="498" y="968"/>
                  </a:moveTo>
                  <a:lnTo>
                    <a:pt x="277" y="1073"/>
                  </a:lnTo>
                  <a:lnTo>
                    <a:pt x="263" y="1089"/>
                  </a:lnTo>
                  <a:lnTo>
                    <a:pt x="488" y="982"/>
                  </a:lnTo>
                  <a:lnTo>
                    <a:pt x="498" y="968"/>
                  </a:lnTo>
                  <a:close/>
                  <a:moveTo>
                    <a:pt x="675" y="884"/>
                  </a:moveTo>
                  <a:lnTo>
                    <a:pt x="514" y="961"/>
                  </a:lnTo>
                  <a:lnTo>
                    <a:pt x="504" y="975"/>
                  </a:lnTo>
                  <a:lnTo>
                    <a:pt x="668" y="897"/>
                  </a:lnTo>
                  <a:lnTo>
                    <a:pt x="675" y="884"/>
                  </a:lnTo>
                  <a:close/>
                  <a:moveTo>
                    <a:pt x="813" y="818"/>
                  </a:moveTo>
                  <a:lnTo>
                    <a:pt x="688" y="878"/>
                  </a:lnTo>
                  <a:lnTo>
                    <a:pt x="681" y="890"/>
                  </a:lnTo>
                  <a:lnTo>
                    <a:pt x="808" y="830"/>
                  </a:lnTo>
                  <a:lnTo>
                    <a:pt x="813" y="818"/>
                  </a:lnTo>
                  <a:close/>
                  <a:moveTo>
                    <a:pt x="925" y="765"/>
                  </a:moveTo>
                  <a:lnTo>
                    <a:pt x="824" y="813"/>
                  </a:lnTo>
                  <a:lnTo>
                    <a:pt x="819" y="825"/>
                  </a:lnTo>
                  <a:lnTo>
                    <a:pt x="922" y="776"/>
                  </a:lnTo>
                  <a:lnTo>
                    <a:pt x="925" y="765"/>
                  </a:lnTo>
                  <a:close/>
                  <a:moveTo>
                    <a:pt x="1019" y="721"/>
                  </a:moveTo>
                  <a:lnTo>
                    <a:pt x="936" y="760"/>
                  </a:lnTo>
                  <a:lnTo>
                    <a:pt x="932" y="771"/>
                  </a:lnTo>
                  <a:lnTo>
                    <a:pt x="1017" y="730"/>
                  </a:lnTo>
                  <a:lnTo>
                    <a:pt x="1019" y="721"/>
                  </a:lnTo>
                  <a:close/>
                  <a:moveTo>
                    <a:pt x="1100" y="682"/>
                  </a:moveTo>
                  <a:lnTo>
                    <a:pt x="1029" y="716"/>
                  </a:lnTo>
                  <a:lnTo>
                    <a:pt x="1027" y="726"/>
                  </a:lnTo>
                  <a:lnTo>
                    <a:pt x="1099" y="692"/>
                  </a:lnTo>
                  <a:lnTo>
                    <a:pt x="1100" y="682"/>
                  </a:lnTo>
                  <a:close/>
                  <a:moveTo>
                    <a:pt x="1173" y="647"/>
                  </a:moveTo>
                  <a:lnTo>
                    <a:pt x="1109" y="678"/>
                  </a:lnTo>
                  <a:lnTo>
                    <a:pt x="1108" y="688"/>
                  </a:lnTo>
                  <a:lnTo>
                    <a:pt x="1173" y="657"/>
                  </a:lnTo>
                  <a:lnTo>
                    <a:pt x="1173" y="647"/>
                  </a:lnTo>
                  <a:close/>
                  <a:moveTo>
                    <a:pt x="1238" y="616"/>
                  </a:moveTo>
                  <a:lnTo>
                    <a:pt x="1182" y="643"/>
                  </a:lnTo>
                  <a:lnTo>
                    <a:pt x="1182" y="652"/>
                  </a:lnTo>
                  <a:lnTo>
                    <a:pt x="1239" y="626"/>
                  </a:lnTo>
                  <a:lnTo>
                    <a:pt x="1238" y="616"/>
                  </a:lnTo>
                  <a:close/>
                  <a:moveTo>
                    <a:pt x="1297" y="588"/>
                  </a:moveTo>
                  <a:lnTo>
                    <a:pt x="1246" y="612"/>
                  </a:lnTo>
                  <a:lnTo>
                    <a:pt x="1247" y="621"/>
                  </a:lnTo>
                  <a:lnTo>
                    <a:pt x="1299" y="597"/>
                  </a:lnTo>
                  <a:lnTo>
                    <a:pt x="1297" y="588"/>
                  </a:lnTo>
                  <a:close/>
                  <a:moveTo>
                    <a:pt x="1354" y="562"/>
                  </a:moveTo>
                  <a:lnTo>
                    <a:pt x="1306" y="584"/>
                  </a:lnTo>
                  <a:lnTo>
                    <a:pt x="1307" y="593"/>
                  </a:lnTo>
                  <a:lnTo>
                    <a:pt x="1357" y="569"/>
                  </a:lnTo>
                  <a:lnTo>
                    <a:pt x="1354" y="562"/>
                  </a:lnTo>
                  <a:close/>
                  <a:moveTo>
                    <a:pt x="1407" y="536"/>
                  </a:moveTo>
                  <a:lnTo>
                    <a:pt x="1361" y="557"/>
                  </a:lnTo>
                  <a:lnTo>
                    <a:pt x="1364" y="566"/>
                  </a:lnTo>
                  <a:lnTo>
                    <a:pt x="1411" y="544"/>
                  </a:lnTo>
                  <a:lnTo>
                    <a:pt x="1407" y="536"/>
                  </a:lnTo>
                  <a:close/>
                  <a:moveTo>
                    <a:pt x="1459" y="511"/>
                  </a:moveTo>
                  <a:lnTo>
                    <a:pt x="1415" y="532"/>
                  </a:lnTo>
                  <a:lnTo>
                    <a:pt x="1419" y="540"/>
                  </a:lnTo>
                  <a:lnTo>
                    <a:pt x="1464" y="519"/>
                  </a:lnTo>
                  <a:lnTo>
                    <a:pt x="1459" y="511"/>
                  </a:lnTo>
                  <a:close/>
                  <a:moveTo>
                    <a:pt x="1510" y="487"/>
                  </a:moveTo>
                  <a:lnTo>
                    <a:pt x="1467" y="507"/>
                  </a:lnTo>
                  <a:lnTo>
                    <a:pt x="1471" y="515"/>
                  </a:lnTo>
                  <a:lnTo>
                    <a:pt x="1515" y="494"/>
                  </a:lnTo>
                  <a:lnTo>
                    <a:pt x="1510" y="487"/>
                  </a:lnTo>
                  <a:close/>
                  <a:moveTo>
                    <a:pt x="1562" y="462"/>
                  </a:moveTo>
                  <a:lnTo>
                    <a:pt x="1518" y="483"/>
                  </a:lnTo>
                  <a:lnTo>
                    <a:pt x="1523" y="490"/>
                  </a:lnTo>
                  <a:lnTo>
                    <a:pt x="1567" y="469"/>
                  </a:lnTo>
                  <a:lnTo>
                    <a:pt x="1562" y="462"/>
                  </a:lnTo>
                  <a:close/>
                  <a:moveTo>
                    <a:pt x="1613" y="438"/>
                  </a:moveTo>
                  <a:lnTo>
                    <a:pt x="1569" y="459"/>
                  </a:lnTo>
                  <a:lnTo>
                    <a:pt x="1575" y="466"/>
                  </a:lnTo>
                  <a:lnTo>
                    <a:pt x="1619" y="444"/>
                  </a:lnTo>
                  <a:lnTo>
                    <a:pt x="1613" y="438"/>
                  </a:lnTo>
                  <a:close/>
                  <a:moveTo>
                    <a:pt x="1667" y="412"/>
                  </a:moveTo>
                  <a:lnTo>
                    <a:pt x="1622" y="434"/>
                  </a:lnTo>
                  <a:lnTo>
                    <a:pt x="1628" y="441"/>
                  </a:lnTo>
                  <a:lnTo>
                    <a:pt x="1674" y="419"/>
                  </a:lnTo>
                  <a:lnTo>
                    <a:pt x="1667" y="412"/>
                  </a:lnTo>
                  <a:close/>
                  <a:moveTo>
                    <a:pt x="1723" y="386"/>
                  </a:moveTo>
                  <a:lnTo>
                    <a:pt x="1675" y="408"/>
                  </a:lnTo>
                  <a:lnTo>
                    <a:pt x="1682" y="414"/>
                  </a:lnTo>
                  <a:lnTo>
                    <a:pt x="1731" y="391"/>
                  </a:lnTo>
                  <a:lnTo>
                    <a:pt x="1723" y="386"/>
                  </a:lnTo>
                  <a:close/>
                  <a:moveTo>
                    <a:pt x="1783" y="357"/>
                  </a:moveTo>
                  <a:lnTo>
                    <a:pt x="1732" y="381"/>
                  </a:lnTo>
                  <a:lnTo>
                    <a:pt x="1740" y="387"/>
                  </a:lnTo>
                  <a:lnTo>
                    <a:pt x="1792" y="362"/>
                  </a:lnTo>
                  <a:lnTo>
                    <a:pt x="1783" y="357"/>
                  </a:lnTo>
                  <a:close/>
                  <a:moveTo>
                    <a:pt x="2534" y="0"/>
                  </a:moveTo>
                  <a:lnTo>
                    <a:pt x="2436" y="47"/>
                  </a:lnTo>
                  <a:lnTo>
                    <a:pt x="1792" y="353"/>
                  </a:lnTo>
                  <a:lnTo>
                    <a:pt x="1801" y="358"/>
                  </a:lnTo>
                  <a:lnTo>
                    <a:pt x="2449" y="50"/>
                  </a:lnTo>
                  <a:lnTo>
                    <a:pt x="2534" y="1"/>
                  </a:lnTo>
                  <a:lnTo>
                    <a:pt x="253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4" name="Freeform 41"/>
            <p:cNvSpPr>
              <a:spLocks noEditPoints="1" noChangeArrowheads="1"/>
            </p:cNvSpPr>
            <p:nvPr>
              <p:custDataLst>
                <p:tags r:id="rId51"/>
              </p:custDataLst>
            </p:nvPr>
          </p:nvSpPr>
          <p:spPr bwMode="auto">
            <a:xfrm>
              <a:off x="1933849" y="3414791"/>
              <a:ext cx="6841388" cy="3254211"/>
            </a:xfrm>
            <a:custGeom>
              <a:avLst/>
              <a:gdLst>
                <a:gd name="T0" fmla="*/ 0 w 2534"/>
                <a:gd name="T1" fmla="*/ 1205 h 1205"/>
                <a:gd name="T2" fmla="*/ 245 w 2534"/>
                <a:gd name="T3" fmla="*/ 1098 h 1205"/>
                <a:gd name="T4" fmla="*/ 498 w 2534"/>
                <a:gd name="T5" fmla="*/ 968 h 1205"/>
                <a:gd name="T6" fmla="*/ 263 w 2534"/>
                <a:gd name="T7" fmla="*/ 1089 h 1205"/>
                <a:gd name="T8" fmla="*/ 498 w 2534"/>
                <a:gd name="T9" fmla="*/ 968 h 1205"/>
                <a:gd name="T10" fmla="*/ 514 w 2534"/>
                <a:gd name="T11" fmla="*/ 961 h 1205"/>
                <a:gd name="T12" fmla="*/ 668 w 2534"/>
                <a:gd name="T13" fmla="*/ 897 h 1205"/>
                <a:gd name="T14" fmla="*/ 813 w 2534"/>
                <a:gd name="T15" fmla="*/ 818 h 1205"/>
                <a:gd name="T16" fmla="*/ 681 w 2534"/>
                <a:gd name="T17" fmla="*/ 890 h 1205"/>
                <a:gd name="T18" fmla="*/ 813 w 2534"/>
                <a:gd name="T19" fmla="*/ 818 h 1205"/>
                <a:gd name="T20" fmla="*/ 824 w 2534"/>
                <a:gd name="T21" fmla="*/ 813 h 1205"/>
                <a:gd name="T22" fmla="*/ 922 w 2534"/>
                <a:gd name="T23" fmla="*/ 776 h 1205"/>
                <a:gd name="T24" fmla="*/ 1019 w 2534"/>
                <a:gd name="T25" fmla="*/ 721 h 1205"/>
                <a:gd name="T26" fmla="*/ 932 w 2534"/>
                <a:gd name="T27" fmla="*/ 771 h 1205"/>
                <a:gd name="T28" fmla="*/ 1019 w 2534"/>
                <a:gd name="T29" fmla="*/ 721 h 1205"/>
                <a:gd name="T30" fmla="*/ 1029 w 2534"/>
                <a:gd name="T31" fmla="*/ 716 h 1205"/>
                <a:gd name="T32" fmla="*/ 1099 w 2534"/>
                <a:gd name="T33" fmla="*/ 692 h 1205"/>
                <a:gd name="T34" fmla="*/ 1173 w 2534"/>
                <a:gd name="T35" fmla="*/ 647 h 1205"/>
                <a:gd name="T36" fmla="*/ 1108 w 2534"/>
                <a:gd name="T37" fmla="*/ 688 h 1205"/>
                <a:gd name="T38" fmla="*/ 1173 w 2534"/>
                <a:gd name="T39" fmla="*/ 647 h 1205"/>
                <a:gd name="T40" fmla="*/ 1182 w 2534"/>
                <a:gd name="T41" fmla="*/ 643 h 1205"/>
                <a:gd name="T42" fmla="*/ 1239 w 2534"/>
                <a:gd name="T43" fmla="*/ 626 h 1205"/>
                <a:gd name="T44" fmla="*/ 1297 w 2534"/>
                <a:gd name="T45" fmla="*/ 588 h 1205"/>
                <a:gd name="T46" fmla="*/ 1247 w 2534"/>
                <a:gd name="T47" fmla="*/ 621 h 1205"/>
                <a:gd name="T48" fmla="*/ 1297 w 2534"/>
                <a:gd name="T49" fmla="*/ 588 h 1205"/>
                <a:gd name="T50" fmla="*/ 1306 w 2534"/>
                <a:gd name="T51" fmla="*/ 584 h 1205"/>
                <a:gd name="T52" fmla="*/ 1357 w 2534"/>
                <a:gd name="T53" fmla="*/ 569 h 1205"/>
                <a:gd name="T54" fmla="*/ 1407 w 2534"/>
                <a:gd name="T55" fmla="*/ 536 h 1205"/>
                <a:gd name="T56" fmla="*/ 1364 w 2534"/>
                <a:gd name="T57" fmla="*/ 566 h 1205"/>
                <a:gd name="T58" fmla="*/ 1407 w 2534"/>
                <a:gd name="T59" fmla="*/ 536 h 1205"/>
                <a:gd name="T60" fmla="*/ 1415 w 2534"/>
                <a:gd name="T61" fmla="*/ 532 h 1205"/>
                <a:gd name="T62" fmla="*/ 1464 w 2534"/>
                <a:gd name="T63" fmla="*/ 519 h 1205"/>
                <a:gd name="T64" fmla="*/ 1510 w 2534"/>
                <a:gd name="T65" fmla="*/ 487 h 1205"/>
                <a:gd name="T66" fmla="*/ 1471 w 2534"/>
                <a:gd name="T67" fmla="*/ 515 h 1205"/>
                <a:gd name="T68" fmla="*/ 1510 w 2534"/>
                <a:gd name="T69" fmla="*/ 487 h 1205"/>
                <a:gd name="T70" fmla="*/ 1518 w 2534"/>
                <a:gd name="T71" fmla="*/ 483 h 1205"/>
                <a:gd name="T72" fmla="*/ 1567 w 2534"/>
                <a:gd name="T73" fmla="*/ 469 h 1205"/>
                <a:gd name="T74" fmla="*/ 1613 w 2534"/>
                <a:gd name="T75" fmla="*/ 438 h 1205"/>
                <a:gd name="T76" fmla="*/ 1575 w 2534"/>
                <a:gd name="T77" fmla="*/ 466 h 1205"/>
                <a:gd name="T78" fmla="*/ 1613 w 2534"/>
                <a:gd name="T79" fmla="*/ 438 h 1205"/>
                <a:gd name="T80" fmla="*/ 1622 w 2534"/>
                <a:gd name="T81" fmla="*/ 434 h 1205"/>
                <a:gd name="T82" fmla="*/ 1674 w 2534"/>
                <a:gd name="T83" fmla="*/ 419 h 1205"/>
                <a:gd name="T84" fmla="*/ 1723 w 2534"/>
                <a:gd name="T85" fmla="*/ 386 h 1205"/>
                <a:gd name="T86" fmla="*/ 1682 w 2534"/>
                <a:gd name="T87" fmla="*/ 414 h 1205"/>
                <a:gd name="T88" fmla="*/ 1723 w 2534"/>
                <a:gd name="T89" fmla="*/ 386 h 1205"/>
                <a:gd name="T90" fmla="*/ 1732 w 2534"/>
                <a:gd name="T91" fmla="*/ 381 h 1205"/>
                <a:gd name="T92" fmla="*/ 1792 w 2534"/>
                <a:gd name="T93" fmla="*/ 362 h 1205"/>
                <a:gd name="T94" fmla="*/ 2534 w 2534"/>
                <a:gd name="T95" fmla="*/ 0 h 1205"/>
                <a:gd name="T96" fmla="*/ 1792 w 2534"/>
                <a:gd name="T97" fmla="*/ 353 h 1205"/>
                <a:gd name="T98" fmla="*/ 2449 w 2534"/>
                <a:gd name="T99" fmla="*/ 50 h 1205"/>
                <a:gd name="T100" fmla="*/ 2534 w 2534"/>
                <a:gd name="T101" fmla="*/ 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4" h="1205">
                  <a:moveTo>
                    <a:pt x="258" y="1082"/>
                  </a:moveTo>
                  <a:lnTo>
                    <a:pt x="0" y="1205"/>
                  </a:lnTo>
                  <a:lnTo>
                    <a:pt x="19" y="1205"/>
                  </a:lnTo>
                  <a:lnTo>
                    <a:pt x="245" y="1098"/>
                  </a:lnTo>
                  <a:lnTo>
                    <a:pt x="258" y="1082"/>
                  </a:lnTo>
                  <a:moveTo>
                    <a:pt x="498" y="968"/>
                  </a:moveTo>
                  <a:lnTo>
                    <a:pt x="277" y="1073"/>
                  </a:lnTo>
                  <a:lnTo>
                    <a:pt x="263" y="1089"/>
                  </a:lnTo>
                  <a:lnTo>
                    <a:pt x="488" y="982"/>
                  </a:lnTo>
                  <a:lnTo>
                    <a:pt x="498" y="968"/>
                  </a:lnTo>
                  <a:moveTo>
                    <a:pt x="675" y="884"/>
                  </a:moveTo>
                  <a:lnTo>
                    <a:pt x="514" y="961"/>
                  </a:lnTo>
                  <a:lnTo>
                    <a:pt x="504" y="975"/>
                  </a:lnTo>
                  <a:lnTo>
                    <a:pt x="668" y="897"/>
                  </a:lnTo>
                  <a:lnTo>
                    <a:pt x="675" y="884"/>
                  </a:lnTo>
                  <a:moveTo>
                    <a:pt x="813" y="818"/>
                  </a:moveTo>
                  <a:lnTo>
                    <a:pt x="688" y="878"/>
                  </a:lnTo>
                  <a:lnTo>
                    <a:pt x="681" y="890"/>
                  </a:lnTo>
                  <a:lnTo>
                    <a:pt x="808" y="830"/>
                  </a:lnTo>
                  <a:lnTo>
                    <a:pt x="813" y="818"/>
                  </a:lnTo>
                  <a:moveTo>
                    <a:pt x="925" y="765"/>
                  </a:moveTo>
                  <a:lnTo>
                    <a:pt x="824" y="813"/>
                  </a:lnTo>
                  <a:lnTo>
                    <a:pt x="819" y="825"/>
                  </a:lnTo>
                  <a:lnTo>
                    <a:pt x="922" y="776"/>
                  </a:lnTo>
                  <a:lnTo>
                    <a:pt x="925" y="765"/>
                  </a:lnTo>
                  <a:moveTo>
                    <a:pt x="1019" y="721"/>
                  </a:moveTo>
                  <a:lnTo>
                    <a:pt x="936" y="760"/>
                  </a:lnTo>
                  <a:lnTo>
                    <a:pt x="932" y="771"/>
                  </a:lnTo>
                  <a:lnTo>
                    <a:pt x="1017" y="730"/>
                  </a:lnTo>
                  <a:lnTo>
                    <a:pt x="1019" y="721"/>
                  </a:lnTo>
                  <a:moveTo>
                    <a:pt x="1100" y="682"/>
                  </a:moveTo>
                  <a:lnTo>
                    <a:pt x="1029" y="716"/>
                  </a:lnTo>
                  <a:lnTo>
                    <a:pt x="1027" y="726"/>
                  </a:lnTo>
                  <a:lnTo>
                    <a:pt x="1099" y="692"/>
                  </a:lnTo>
                  <a:lnTo>
                    <a:pt x="1100" y="682"/>
                  </a:lnTo>
                  <a:moveTo>
                    <a:pt x="1173" y="647"/>
                  </a:moveTo>
                  <a:lnTo>
                    <a:pt x="1109" y="678"/>
                  </a:lnTo>
                  <a:lnTo>
                    <a:pt x="1108" y="688"/>
                  </a:lnTo>
                  <a:lnTo>
                    <a:pt x="1173" y="657"/>
                  </a:lnTo>
                  <a:lnTo>
                    <a:pt x="1173" y="647"/>
                  </a:lnTo>
                  <a:moveTo>
                    <a:pt x="1238" y="616"/>
                  </a:moveTo>
                  <a:lnTo>
                    <a:pt x="1182" y="643"/>
                  </a:lnTo>
                  <a:lnTo>
                    <a:pt x="1182" y="652"/>
                  </a:lnTo>
                  <a:lnTo>
                    <a:pt x="1239" y="626"/>
                  </a:lnTo>
                  <a:lnTo>
                    <a:pt x="1238" y="616"/>
                  </a:lnTo>
                  <a:moveTo>
                    <a:pt x="1297" y="588"/>
                  </a:moveTo>
                  <a:lnTo>
                    <a:pt x="1246" y="612"/>
                  </a:lnTo>
                  <a:lnTo>
                    <a:pt x="1247" y="621"/>
                  </a:lnTo>
                  <a:lnTo>
                    <a:pt x="1299" y="597"/>
                  </a:lnTo>
                  <a:lnTo>
                    <a:pt x="1297" y="588"/>
                  </a:lnTo>
                  <a:moveTo>
                    <a:pt x="1354" y="562"/>
                  </a:moveTo>
                  <a:lnTo>
                    <a:pt x="1306" y="584"/>
                  </a:lnTo>
                  <a:lnTo>
                    <a:pt x="1307" y="593"/>
                  </a:lnTo>
                  <a:lnTo>
                    <a:pt x="1357" y="569"/>
                  </a:lnTo>
                  <a:lnTo>
                    <a:pt x="1354" y="562"/>
                  </a:lnTo>
                  <a:moveTo>
                    <a:pt x="1407" y="536"/>
                  </a:moveTo>
                  <a:lnTo>
                    <a:pt x="1361" y="557"/>
                  </a:lnTo>
                  <a:lnTo>
                    <a:pt x="1364" y="566"/>
                  </a:lnTo>
                  <a:lnTo>
                    <a:pt x="1411" y="544"/>
                  </a:lnTo>
                  <a:lnTo>
                    <a:pt x="1407" y="536"/>
                  </a:lnTo>
                  <a:moveTo>
                    <a:pt x="1459" y="511"/>
                  </a:moveTo>
                  <a:lnTo>
                    <a:pt x="1415" y="532"/>
                  </a:lnTo>
                  <a:lnTo>
                    <a:pt x="1419" y="540"/>
                  </a:lnTo>
                  <a:lnTo>
                    <a:pt x="1464" y="519"/>
                  </a:lnTo>
                  <a:lnTo>
                    <a:pt x="1459" y="511"/>
                  </a:lnTo>
                  <a:moveTo>
                    <a:pt x="1510" y="487"/>
                  </a:moveTo>
                  <a:lnTo>
                    <a:pt x="1467" y="507"/>
                  </a:lnTo>
                  <a:lnTo>
                    <a:pt x="1471" y="515"/>
                  </a:lnTo>
                  <a:lnTo>
                    <a:pt x="1515" y="494"/>
                  </a:lnTo>
                  <a:lnTo>
                    <a:pt x="1510" y="487"/>
                  </a:lnTo>
                  <a:moveTo>
                    <a:pt x="1562" y="462"/>
                  </a:moveTo>
                  <a:lnTo>
                    <a:pt x="1518" y="483"/>
                  </a:lnTo>
                  <a:lnTo>
                    <a:pt x="1523" y="490"/>
                  </a:lnTo>
                  <a:lnTo>
                    <a:pt x="1567" y="469"/>
                  </a:lnTo>
                  <a:lnTo>
                    <a:pt x="1562" y="462"/>
                  </a:lnTo>
                  <a:moveTo>
                    <a:pt x="1613" y="438"/>
                  </a:moveTo>
                  <a:lnTo>
                    <a:pt x="1569" y="459"/>
                  </a:lnTo>
                  <a:lnTo>
                    <a:pt x="1575" y="466"/>
                  </a:lnTo>
                  <a:lnTo>
                    <a:pt x="1619" y="444"/>
                  </a:lnTo>
                  <a:lnTo>
                    <a:pt x="1613" y="438"/>
                  </a:lnTo>
                  <a:moveTo>
                    <a:pt x="1667" y="412"/>
                  </a:moveTo>
                  <a:lnTo>
                    <a:pt x="1622" y="434"/>
                  </a:lnTo>
                  <a:lnTo>
                    <a:pt x="1628" y="441"/>
                  </a:lnTo>
                  <a:lnTo>
                    <a:pt x="1674" y="419"/>
                  </a:lnTo>
                  <a:lnTo>
                    <a:pt x="1667" y="412"/>
                  </a:lnTo>
                  <a:moveTo>
                    <a:pt x="1723" y="386"/>
                  </a:moveTo>
                  <a:lnTo>
                    <a:pt x="1675" y="408"/>
                  </a:lnTo>
                  <a:lnTo>
                    <a:pt x="1682" y="414"/>
                  </a:lnTo>
                  <a:lnTo>
                    <a:pt x="1731" y="391"/>
                  </a:lnTo>
                  <a:lnTo>
                    <a:pt x="1723" y="386"/>
                  </a:lnTo>
                  <a:moveTo>
                    <a:pt x="1783" y="357"/>
                  </a:moveTo>
                  <a:lnTo>
                    <a:pt x="1732" y="381"/>
                  </a:lnTo>
                  <a:lnTo>
                    <a:pt x="1740" y="387"/>
                  </a:lnTo>
                  <a:lnTo>
                    <a:pt x="1792" y="362"/>
                  </a:lnTo>
                  <a:lnTo>
                    <a:pt x="1783" y="357"/>
                  </a:lnTo>
                  <a:moveTo>
                    <a:pt x="2534" y="0"/>
                  </a:moveTo>
                  <a:lnTo>
                    <a:pt x="2436" y="47"/>
                  </a:lnTo>
                  <a:lnTo>
                    <a:pt x="1792" y="353"/>
                  </a:lnTo>
                  <a:lnTo>
                    <a:pt x="1801" y="358"/>
                  </a:lnTo>
                  <a:lnTo>
                    <a:pt x="2449" y="50"/>
                  </a:lnTo>
                  <a:lnTo>
                    <a:pt x="2534" y="1"/>
                  </a:lnTo>
                  <a:lnTo>
                    <a:pt x="25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5" name="Freeform 42"/>
            <p:cNvSpPr>
              <a:spLocks noEditPoints="1" noChangeArrowheads="1"/>
            </p:cNvSpPr>
            <p:nvPr>
              <p:custDataLst>
                <p:tags r:id="rId52"/>
              </p:custDataLst>
            </p:nvPr>
          </p:nvSpPr>
          <p:spPr bwMode="auto">
            <a:xfrm>
              <a:off x="3178432" y="3417775"/>
              <a:ext cx="5596805" cy="3251227"/>
            </a:xfrm>
            <a:custGeom>
              <a:avLst/>
              <a:gdLst>
                <a:gd name="T0" fmla="*/ 0 w 2073"/>
                <a:gd name="T1" fmla="*/ 1204 h 1204"/>
                <a:gd name="T2" fmla="*/ 41 w 2073"/>
                <a:gd name="T3" fmla="*/ 1190 h 1204"/>
                <a:gd name="T4" fmla="*/ 245 w 2073"/>
                <a:gd name="T5" fmla="*/ 1062 h 1204"/>
                <a:gd name="T6" fmla="*/ 56 w 2073"/>
                <a:gd name="T7" fmla="*/ 1181 h 1204"/>
                <a:gd name="T8" fmla="*/ 245 w 2073"/>
                <a:gd name="T9" fmla="*/ 1062 h 1204"/>
                <a:gd name="T10" fmla="*/ 257 w 2073"/>
                <a:gd name="T11" fmla="*/ 1055 h 1204"/>
                <a:gd name="T12" fmla="*/ 392 w 2073"/>
                <a:gd name="T13" fmla="*/ 986 h 1204"/>
                <a:gd name="T14" fmla="*/ 519 w 2073"/>
                <a:gd name="T15" fmla="*/ 903 h 1204"/>
                <a:gd name="T16" fmla="*/ 404 w 2073"/>
                <a:gd name="T17" fmla="*/ 979 h 1204"/>
                <a:gd name="T18" fmla="*/ 519 w 2073"/>
                <a:gd name="T19" fmla="*/ 903 h 1204"/>
                <a:gd name="T20" fmla="*/ 529 w 2073"/>
                <a:gd name="T21" fmla="*/ 896 h 1204"/>
                <a:gd name="T22" fmla="*/ 621 w 2073"/>
                <a:gd name="T23" fmla="*/ 853 h 1204"/>
                <a:gd name="T24" fmla="*/ 712 w 2073"/>
                <a:gd name="T25" fmla="*/ 790 h 1204"/>
                <a:gd name="T26" fmla="*/ 630 w 2073"/>
                <a:gd name="T27" fmla="*/ 848 h 1204"/>
                <a:gd name="T28" fmla="*/ 712 w 2073"/>
                <a:gd name="T29" fmla="*/ 790 h 1204"/>
                <a:gd name="T30" fmla="*/ 721 w 2073"/>
                <a:gd name="T31" fmla="*/ 785 h 1204"/>
                <a:gd name="T32" fmla="*/ 791 w 2073"/>
                <a:gd name="T33" fmla="*/ 754 h 1204"/>
                <a:gd name="T34" fmla="*/ 862 w 2073"/>
                <a:gd name="T35" fmla="*/ 703 h 1204"/>
                <a:gd name="T36" fmla="*/ 800 w 2073"/>
                <a:gd name="T37" fmla="*/ 749 h 1204"/>
                <a:gd name="T38" fmla="*/ 862 w 2073"/>
                <a:gd name="T39" fmla="*/ 703 h 1204"/>
                <a:gd name="T40" fmla="*/ 869 w 2073"/>
                <a:gd name="T41" fmla="*/ 699 h 1204"/>
                <a:gd name="T42" fmla="*/ 929 w 2073"/>
                <a:gd name="T43" fmla="*/ 674 h 1204"/>
                <a:gd name="T44" fmla="*/ 988 w 2073"/>
                <a:gd name="T45" fmla="*/ 630 h 1204"/>
                <a:gd name="T46" fmla="*/ 937 w 2073"/>
                <a:gd name="T47" fmla="*/ 670 h 1204"/>
                <a:gd name="T48" fmla="*/ 988 w 2073"/>
                <a:gd name="T49" fmla="*/ 630 h 1204"/>
                <a:gd name="T50" fmla="*/ 996 w 2073"/>
                <a:gd name="T51" fmla="*/ 626 h 1204"/>
                <a:gd name="T52" fmla="*/ 1051 w 2073"/>
                <a:gd name="T53" fmla="*/ 603 h 1204"/>
                <a:gd name="T54" fmla="*/ 1103 w 2073"/>
                <a:gd name="T55" fmla="*/ 563 h 1204"/>
                <a:gd name="T56" fmla="*/ 1058 w 2073"/>
                <a:gd name="T57" fmla="*/ 599 h 1204"/>
                <a:gd name="T58" fmla="*/ 1103 w 2073"/>
                <a:gd name="T59" fmla="*/ 563 h 1204"/>
                <a:gd name="T60" fmla="*/ 1111 w 2073"/>
                <a:gd name="T61" fmla="*/ 559 h 1204"/>
                <a:gd name="T62" fmla="*/ 1164 w 2073"/>
                <a:gd name="T63" fmla="*/ 537 h 1204"/>
                <a:gd name="T64" fmla="*/ 1215 w 2073"/>
                <a:gd name="T65" fmla="*/ 499 h 1204"/>
                <a:gd name="T66" fmla="*/ 1172 w 2073"/>
                <a:gd name="T67" fmla="*/ 533 h 1204"/>
                <a:gd name="T68" fmla="*/ 1215 w 2073"/>
                <a:gd name="T69" fmla="*/ 499 h 1204"/>
                <a:gd name="T70" fmla="*/ 1222 w 2073"/>
                <a:gd name="T71" fmla="*/ 494 h 1204"/>
                <a:gd name="T72" fmla="*/ 1278 w 2073"/>
                <a:gd name="T73" fmla="*/ 471 h 1204"/>
                <a:gd name="T74" fmla="*/ 1330 w 2073"/>
                <a:gd name="T75" fmla="*/ 432 h 1204"/>
                <a:gd name="T76" fmla="*/ 1286 w 2073"/>
                <a:gd name="T77" fmla="*/ 467 h 1204"/>
                <a:gd name="T78" fmla="*/ 1330 w 2073"/>
                <a:gd name="T79" fmla="*/ 432 h 1204"/>
                <a:gd name="T80" fmla="*/ 1337 w 2073"/>
                <a:gd name="T81" fmla="*/ 427 h 1204"/>
                <a:gd name="T82" fmla="*/ 1399 w 2073"/>
                <a:gd name="T83" fmla="*/ 401 h 1204"/>
                <a:gd name="T84" fmla="*/ 2073 w 2073"/>
                <a:gd name="T85" fmla="*/ 0 h 1204"/>
                <a:gd name="T86" fmla="*/ 1399 w 2073"/>
                <a:gd name="T87" fmla="*/ 391 h 1204"/>
                <a:gd name="T88" fmla="*/ 1989 w 2073"/>
                <a:gd name="T89" fmla="*/ 58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3" h="1204">
                  <a:moveTo>
                    <a:pt x="50" y="1175"/>
                  </a:moveTo>
                  <a:lnTo>
                    <a:pt x="0" y="1204"/>
                  </a:lnTo>
                  <a:lnTo>
                    <a:pt x="17" y="1204"/>
                  </a:lnTo>
                  <a:lnTo>
                    <a:pt x="41" y="1190"/>
                  </a:lnTo>
                  <a:lnTo>
                    <a:pt x="50" y="1175"/>
                  </a:lnTo>
                  <a:close/>
                  <a:moveTo>
                    <a:pt x="245" y="1062"/>
                  </a:moveTo>
                  <a:lnTo>
                    <a:pt x="64" y="1167"/>
                  </a:lnTo>
                  <a:lnTo>
                    <a:pt x="56" y="1181"/>
                  </a:lnTo>
                  <a:lnTo>
                    <a:pt x="239" y="1075"/>
                  </a:lnTo>
                  <a:lnTo>
                    <a:pt x="245" y="1062"/>
                  </a:lnTo>
                  <a:close/>
                  <a:moveTo>
                    <a:pt x="397" y="974"/>
                  </a:moveTo>
                  <a:lnTo>
                    <a:pt x="257" y="1055"/>
                  </a:lnTo>
                  <a:lnTo>
                    <a:pt x="251" y="1068"/>
                  </a:lnTo>
                  <a:lnTo>
                    <a:pt x="392" y="986"/>
                  </a:lnTo>
                  <a:lnTo>
                    <a:pt x="397" y="974"/>
                  </a:lnTo>
                  <a:close/>
                  <a:moveTo>
                    <a:pt x="519" y="903"/>
                  </a:moveTo>
                  <a:lnTo>
                    <a:pt x="407" y="967"/>
                  </a:lnTo>
                  <a:lnTo>
                    <a:pt x="404" y="979"/>
                  </a:lnTo>
                  <a:lnTo>
                    <a:pt x="517" y="913"/>
                  </a:lnTo>
                  <a:lnTo>
                    <a:pt x="519" y="903"/>
                  </a:lnTo>
                  <a:close/>
                  <a:moveTo>
                    <a:pt x="622" y="843"/>
                  </a:moveTo>
                  <a:lnTo>
                    <a:pt x="529" y="896"/>
                  </a:lnTo>
                  <a:lnTo>
                    <a:pt x="527" y="908"/>
                  </a:lnTo>
                  <a:lnTo>
                    <a:pt x="621" y="853"/>
                  </a:lnTo>
                  <a:lnTo>
                    <a:pt x="622" y="843"/>
                  </a:lnTo>
                  <a:close/>
                  <a:moveTo>
                    <a:pt x="712" y="790"/>
                  </a:moveTo>
                  <a:lnTo>
                    <a:pt x="631" y="837"/>
                  </a:lnTo>
                  <a:lnTo>
                    <a:pt x="630" y="848"/>
                  </a:lnTo>
                  <a:lnTo>
                    <a:pt x="712" y="800"/>
                  </a:lnTo>
                  <a:lnTo>
                    <a:pt x="712" y="790"/>
                  </a:lnTo>
                  <a:close/>
                  <a:moveTo>
                    <a:pt x="791" y="745"/>
                  </a:moveTo>
                  <a:lnTo>
                    <a:pt x="721" y="785"/>
                  </a:lnTo>
                  <a:lnTo>
                    <a:pt x="721" y="795"/>
                  </a:lnTo>
                  <a:lnTo>
                    <a:pt x="791" y="754"/>
                  </a:lnTo>
                  <a:lnTo>
                    <a:pt x="791" y="745"/>
                  </a:lnTo>
                  <a:close/>
                  <a:moveTo>
                    <a:pt x="862" y="703"/>
                  </a:moveTo>
                  <a:lnTo>
                    <a:pt x="798" y="740"/>
                  </a:lnTo>
                  <a:lnTo>
                    <a:pt x="800" y="749"/>
                  </a:lnTo>
                  <a:lnTo>
                    <a:pt x="863" y="712"/>
                  </a:lnTo>
                  <a:lnTo>
                    <a:pt x="862" y="703"/>
                  </a:lnTo>
                  <a:close/>
                  <a:moveTo>
                    <a:pt x="927" y="665"/>
                  </a:moveTo>
                  <a:lnTo>
                    <a:pt x="869" y="699"/>
                  </a:lnTo>
                  <a:lnTo>
                    <a:pt x="871" y="708"/>
                  </a:lnTo>
                  <a:lnTo>
                    <a:pt x="929" y="674"/>
                  </a:lnTo>
                  <a:lnTo>
                    <a:pt x="927" y="665"/>
                  </a:lnTo>
                  <a:close/>
                  <a:moveTo>
                    <a:pt x="988" y="630"/>
                  </a:moveTo>
                  <a:lnTo>
                    <a:pt x="934" y="661"/>
                  </a:lnTo>
                  <a:lnTo>
                    <a:pt x="937" y="670"/>
                  </a:lnTo>
                  <a:lnTo>
                    <a:pt x="991" y="638"/>
                  </a:lnTo>
                  <a:lnTo>
                    <a:pt x="988" y="630"/>
                  </a:lnTo>
                  <a:close/>
                  <a:moveTo>
                    <a:pt x="1046" y="596"/>
                  </a:moveTo>
                  <a:lnTo>
                    <a:pt x="996" y="626"/>
                  </a:lnTo>
                  <a:lnTo>
                    <a:pt x="999" y="634"/>
                  </a:lnTo>
                  <a:lnTo>
                    <a:pt x="1051" y="603"/>
                  </a:lnTo>
                  <a:lnTo>
                    <a:pt x="1046" y="596"/>
                  </a:lnTo>
                  <a:close/>
                  <a:moveTo>
                    <a:pt x="1103" y="563"/>
                  </a:moveTo>
                  <a:lnTo>
                    <a:pt x="1054" y="592"/>
                  </a:lnTo>
                  <a:lnTo>
                    <a:pt x="1058" y="599"/>
                  </a:lnTo>
                  <a:lnTo>
                    <a:pt x="1108" y="570"/>
                  </a:lnTo>
                  <a:lnTo>
                    <a:pt x="1103" y="563"/>
                  </a:lnTo>
                  <a:close/>
                  <a:moveTo>
                    <a:pt x="1159" y="531"/>
                  </a:moveTo>
                  <a:lnTo>
                    <a:pt x="1111" y="559"/>
                  </a:lnTo>
                  <a:lnTo>
                    <a:pt x="1115" y="565"/>
                  </a:lnTo>
                  <a:lnTo>
                    <a:pt x="1164" y="537"/>
                  </a:lnTo>
                  <a:lnTo>
                    <a:pt x="1159" y="531"/>
                  </a:lnTo>
                  <a:close/>
                  <a:moveTo>
                    <a:pt x="1215" y="499"/>
                  </a:moveTo>
                  <a:lnTo>
                    <a:pt x="1166" y="526"/>
                  </a:lnTo>
                  <a:lnTo>
                    <a:pt x="1172" y="533"/>
                  </a:lnTo>
                  <a:lnTo>
                    <a:pt x="1221" y="504"/>
                  </a:lnTo>
                  <a:lnTo>
                    <a:pt x="1215" y="499"/>
                  </a:lnTo>
                  <a:close/>
                  <a:moveTo>
                    <a:pt x="1271" y="466"/>
                  </a:moveTo>
                  <a:lnTo>
                    <a:pt x="1222" y="494"/>
                  </a:lnTo>
                  <a:lnTo>
                    <a:pt x="1228" y="500"/>
                  </a:lnTo>
                  <a:lnTo>
                    <a:pt x="1278" y="471"/>
                  </a:lnTo>
                  <a:lnTo>
                    <a:pt x="1271" y="466"/>
                  </a:lnTo>
                  <a:close/>
                  <a:moveTo>
                    <a:pt x="1330" y="432"/>
                  </a:moveTo>
                  <a:lnTo>
                    <a:pt x="1279" y="461"/>
                  </a:lnTo>
                  <a:lnTo>
                    <a:pt x="1286" y="467"/>
                  </a:lnTo>
                  <a:lnTo>
                    <a:pt x="1337" y="437"/>
                  </a:lnTo>
                  <a:lnTo>
                    <a:pt x="1330" y="432"/>
                  </a:lnTo>
                  <a:close/>
                  <a:moveTo>
                    <a:pt x="1391" y="396"/>
                  </a:moveTo>
                  <a:lnTo>
                    <a:pt x="1337" y="427"/>
                  </a:lnTo>
                  <a:lnTo>
                    <a:pt x="1345" y="432"/>
                  </a:lnTo>
                  <a:lnTo>
                    <a:pt x="1399" y="401"/>
                  </a:lnTo>
                  <a:lnTo>
                    <a:pt x="1391" y="396"/>
                  </a:lnTo>
                  <a:close/>
                  <a:moveTo>
                    <a:pt x="2073" y="0"/>
                  </a:moveTo>
                  <a:lnTo>
                    <a:pt x="1988" y="49"/>
                  </a:lnTo>
                  <a:lnTo>
                    <a:pt x="1399" y="391"/>
                  </a:lnTo>
                  <a:lnTo>
                    <a:pt x="1407" y="396"/>
                  </a:lnTo>
                  <a:lnTo>
                    <a:pt x="1989" y="58"/>
                  </a:lnTo>
                  <a:lnTo>
                    <a:pt x="207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6" name="Freeform 43"/>
            <p:cNvSpPr>
              <a:spLocks noEditPoints="1" noChangeArrowheads="1"/>
            </p:cNvSpPr>
            <p:nvPr>
              <p:custDataLst>
                <p:tags r:id="rId53"/>
              </p:custDataLst>
            </p:nvPr>
          </p:nvSpPr>
          <p:spPr bwMode="auto">
            <a:xfrm>
              <a:off x="3178432" y="3417775"/>
              <a:ext cx="5596805" cy="3251227"/>
            </a:xfrm>
            <a:custGeom>
              <a:avLst/>
              <a:gdLst>
                <a:gd name="T0" fmla="*/ 0 w 2073"/>
                <a:gd name="T1" fmla="*/ 1204 h 1204"/>
                <a:gd name="T2" fmla="*/ 41 w 2073"/>
                <a:gd name="T3" fmla="*/ 1190 h 1204"/>
                <a:gd name="T4" fmla="*/ 245 w 2073"/>
                <a:gd name="T5" fmla="*/ 1062 h 1204"/>
                <a:gd name="T6" fmla="*/ 56 w 2073"/>
                <a:gd name="T7" fmla="*/ 1181 h 1204"/>
                <a:gd name="T8" fmla="*/ 245 w 2073"/>
                <a:gd name="T9" fmla="*/ 1062 h 1204"/>
                <a:gd name="T10" fmla="*/ 257 w 2073"/>
                <a:gd name="T11" fmla="*/ 1055 h 1204"/>
                <a:gd name="T12" fmla="*/ 392 w 2073"/>
                <a:gd name="T13" fmla="*/ 986 h 1204"/>
                <a:gd name="T14" fmla="*/ 519 w 2073"/>
                <a:gd name="T15" fmla="*/ 903 h 1204"/>
                <a:gd name="T16" fmla="*/ 404 w 2073"/>
                <a:gd name="T17" fmla="*/ 979 h 1204"/>
                <a:gd name="T18" fmla="*/ 519 w 2073"/>
                <a:gd name="T19" fmla="*/ 903 h 1204"/>
                <a:gd name="T20" fmla="*/ 529 w 2073"/>
                <a:gd name="T21" fmla="*/ 896 h 1204"/>
                <a:gd name="T22" fmla="*/ 621 w 2073"/>
                <a:gd name="T23" fmla="*/ 853 h 1204"/>
                <a:gd name="T24" fmla="*/ 712 w 2073"/>
                <a:gd name="T25" fmla="*/ 790 h 1204"/>
                <a:gd name="T26" fmla="*/ 630 w 2073"/>
                <a:gd name="T27" fmla="*/ 848 h 1204"/>
                <a:gd name="T28" fmla="*/ 712 w 2073"/>
                <a:gd name="T29" fmla="*/ 790 h 1204"/>
                <a:gd name="T30" fmla="*/ 721 w 2073"/>
                <a:gd name="T31" fmla="*/ 785 h 1204"/>
                <a:gd name="T32" fmla="*/ 791 w 2073"/>
                <a:gd name="T33" fmla="*/ 754 h 1204"/>
                <a:gd name="T34" fmla="*/ 862 w 2073"/>
                <a:gd name="T35" fmla="*/ 703 h 1204"/>
                <a:gd name="T36" fmla="*/ 800 w 2073"/>
                <a:gd name="T37" fmla="*/ 749 h 1204"/>
                <a:gd name="T38" fmla="*/ 862 w 2073"/>
                <a:gd name="T39" fmla="*/ 703 h 1204"/>
                <a:gd name="T40" fmla="*/ 869 w 2073"/>
                <a:gd name="T41" fmla="*/ 699 h 1204"/>
                <a:gd name="T42" fmla="*/ 929 w 2073"/>
                <a:gd name="T43" fmla="*/ 674 h 1204"/>
                <a:gd name="T44" fmla="*/ 988 w 2073"/>
                <a:gd name="T45" fmla="*/ 630 h 1204"/>
                <a:gd name="T46" fmla="*/ 937 w 2073"/>
                <a:gd name="T47" fmla="*/ 670 h 1204"/>
                <a:gd name="T48" fmla="*/ 988 w 2073"/>
                <a:gd name="T49" fmla="*/ 630 h 1204"/>
                <a:gd name="T50" fmla="*/ 996 w 2073"/>
                <a:gd name="T51" fmla="*/ 626 h 1204"/>
                <a:gd name="T52" fmla="*/ 1051 w 2073"/>
                <a:gd name="T53" fmla="*/ 603 h 1204"/>
                <a:gd name="T54" fmla="*/ 1103 w 2073"/>
                <a:gd name="T55" fmla="*/ 563 h 1204"/>
                <a:gd name="T56" fmla="*/ 1058 w 2073"/>
                <a:gd name="T57" fmla="*/ 599 h 1204"/>
                <a:gd name="T58" fmla="*/ 1103 w 2073"/>
                <a:gd name="T59" fmla="*/ 563 h 1204"/>
                <a:gd name="T60" fmla="*/ 1111 w 2073"/>
                <a:gd name="T61" fmla="*/ 559 h 1204"/>
                <a:gd name="T62" fmla="*/ 1164 w 2073"/>
                <a:gd name="T63" fmla="*/ 537 h 1204"/>
                <a:gd name="T64" fmla="*/ 1215 w 2073"/>
                <a:gd name="T65" fmla="*/ 499 h 1204"/>
                <a:gd name="T66" fmla="*/ 1172 w 2073"/>
                <a:gd name="T67" fmla="*/ 533 h 1204"/>
                <a:gd name="T68" fmla="*/ 1215 w 2073"/>
                <a:gd name="T69" fmla="*/ 499 h 1204"/>
                <a:gd name="T70" fmla="*/ 1222 w 2073"/>
                <a:gd name="T71" fmla="*/ 494 h 1204"/>
                <a:gd name="T72" fmla="*/ 1278 w 2073"/>
                <a:gd name="T73" fmla="*/ 471 h 1204"/>
                <a:gd name="T74" fmla="*/ 1330 w 2073"/>
                <a:gd name="T75" fmla="*/ 432 h 1204"/>
                <a:gd name="T76" fmla="*/ 1286 w 2073"/>
                <a:gd name="T77" fmla="*/ 467 h 1204"/>
                <a:gd name="T78" fmla="*/ 1330 w 2073"/>
                <a:gd name="T79" fmla="*/ 432 h 1204"/>
                <a:gd name="T80" fmla="*/ 1337 w 2073"/>
                <a:gd name="T81" fmla="*/ 427 h 1204"/>
                <a:gd name="T82" fmla="*/ 1399 w 2073"/>
                <a:gd name="T83" fmla="*/ 401 h 1204"/>
                <a:gd name="T84" fmla="*/ 2073 w 2073"/>
                <a:gd name="T85" fmla="*/ 0 h 1204"/>
                <a:gd name="T86" fmla="*/ 1399 w 2073"/>
                <a:gd name="T87" fmla="*/ 391 h 1204"/>
                <a:gd name="T88" fmla="*/ 1989 w 2073"/>
                <a:gd name="T89" fmla="*/ 58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3" h="1204">
                  <a:moveTo>
                    <a:pt x="50" y="1175"/>
                  </a:moveTo>
                  <a:lnTo>
                    <a:pt x="0" y="1204"/>
                  </a:lnTo>
                  <a:lnTo>
                    <a:pt x="17" y="1204"/>
                  </a:lnTo>
                  <a:lnTo>
                    <a:pt x="41" y="1190"/>
                  </a:lnTo>
                  <a:lnTo>
                    <a:pt x="50" y="1175"/>
                  </a:lnTo>
                  <a:moveTo>
                    <a:pt x="245" y="1062"/>
                  </a:moveTo>
                  <a:lnTo>
                    <a:pt x="64" y="1167"/>
                  </a:lnTo>
                  <a:lnTo>
                    <a:pt x="56" y="1181"/>
                  </a:lnTo>
                  <a:lnTo>
                    <a:pt x="239" y="1075"/>
                  </a:lnTo>
                  <a:lnTo>
                    <a:pt x="245" y="1062"/>
                  </a:lnTo>
                  <a:moveTo>
                    <a:pt x="397" y="974"/>
                  </a:moveTo>
                  <a:lnTo>
                    <a:pt x="257" y="1055"/>
                  </a:lnTo>
                  <a:lnTo>
                    <a:pt x="251" y="1068"/>
                  </a:lnTo>
                  <a:lnTo>
                    <a:pt x="392" y="986"/>
                  </a:lnTo>
                  <a:lnTo>
                    <a:pt x="397" y="974"/>
                  </a:lnTo>
                  <a:moveTo>
                    <a:pt x="519" y="903"/>
                  </a:moveTo>
                  <a:lnTo>
                    <a:pt x="407" y="967"/>
                  </a:lnTo>
                  <a:lnTo>
                    <a:pt x="404" y="979"/>
                  </a:lnTo>
                  <a:lnTo>
                    <a:pt x="517" y="913"/>
                  </a:lnTo>
                  <a:lnTo>
                    <a:pt x="519" y="903"/>
                  </a:lnTo>
                  <a:moveTo>
                    <a:pt x="622" y="843"/>
                  </a:moveTo>
                  <a:lnTo>
                    <a:pt x="529" y="896"/>
                  </a:lnTo>
                  <a:lnTo>
                    <a:pt x="527" y="908"/>
                  </a:lnTo>
                  <a:lnTo>
                    <a:pt x="621" y="853"/>
                  </a:lnTo>
                  <a:lnTo>
                    <a:pt x="622" y="843"/>
                  </a:lnTo>
                  <a:moveTo>
                    <a:pt x="712" y="790"/>
                  </a:moveTo>
                  <a:lnTo>
                    <a:pt x="631" y="837"/>
                  </a:lnTo>
                  <a:lnTo>
                    <a:pt x="630" y="848"/>
                  </a:lnTo>
                  <a:lnTo>
                    <a:pt x="712" y="800"/>
                  </a:lnTo>
                  <a:lnTo>
                    <a:pt x="712" y="790"/>
                  </a:lnTo>
                  <a:moveTo>
                    <a:pt x="791" y="745"/>
                  </a:moveTo>
                  <a:lnTo>
                    <a:pt x="721" y="785"/>
                  </a:lnTo>
                  <a:lnTo>
                    <a:pt x="721" y="795"/>
                  </a:lnTo>
                  <a:lnTo>
                    <a:pt x="791" y="754"/>
                  </a:lnTo>
                  <a:lnTo>
                    <a:pt x="791" y="745"/>
                  </a:lnTo>
                  <a:moveTo>
                    <a:pt x="862" y="703"/>
                  </a:moveTo>
                  <a:lnTo>
                    <a:pt x="798" y="740"/>
                  </a:lnTo>
                  <a:lnTo>
                    <a:pt x="800" y="749"/>
                  </a:lnTo>
                  <a:lnTo>
                    <a:pt x="863" y="712"/>
                  </a:lnTo>
                  <a:lnTo>
                    <a:pt x="862" y="703"/>
                  </a:lnTo>
                  <a:moveTo>
                    <a:pt x="927" y="665"/>
                  </a:moveTo>
                  <a:lnTo>
                    <a:pt x="869" y="699"/>
                  </a:lnTo>
                  <a:lnTo>
                    <a:pt x="871" y="708"/>
                  </a:lnTo>
                  <a:lnTo>
                    <a:pt x="929" y="674"/>
                  </a:lnTo>
                  <a:lnTo>
                    <a:pt x="927" y="665"/>
                  </a:lnTo>
                  <a:moveTo>
                    <a:pt x="988" y="630"/>
                  </a:moveTo>
                  <a:lnTo>
                    <a:pt x="934" y="661"/>
                  </a:lnTo>
                  <a:lnTo>
                    <a:pt x="937" y="670"/>
                  </a:lnTo>
                  <a:lnTo>
                    <a:pt x="991" y="638"/>
                  </a:lnTo>
                  <a:lnTo>
                    <a:pt x="988" y="630"/>
                  </a:lnTo>
                  <a:moveTo>
                    <a:pt x="1046" y="596"/>
                  </a:moveTo>
                  <a:lnTo>
                    <a:pt x="996" y="626"/>
                  </a:lnTo>
                  <a:lnTo>
                    <a:pt x="999" y="634"/>
                  </a:lnTo>
                  <a:lnTo>
                    <a:pt x="1051" y="603"/>
                  </a:lnTo>
                  <a:lnTo>
                    <a:pt x="1046" y="596"/>
                  </a:lnTo>
                  <a:moveTo>
                    <a:pt x="1103" y="563"/>
                  </a:moveTo>
                  <a:lnTo>
                    <a:pt x="1054" y="592"/>
                  </a:lnTo>
                  <a:lnTo>
                    <a:pt x="1058" y="599"/>
                  </a:lnTo>
                  <a:lnTo>
                    <a:pt x="1108" y="570"/>
                  </a:lnTo>
                  <a:lnTo>
                    <a:pt x="1103" y="563"/>
                  </a:lnTo>
                  <a:moveTo>
                    <a:pt x="1159" y="531"/>
                  </a:moveTo>
                  <a:lnTo>
                    <a:pt x="1111" y="559"/>
                  </a:lnTo>
                  <a:lnTo>
                    <a:pt x="1115" y="565"/>
                  </a:lnTo>
                  <a:lnTo>
                    <a:pt x="1164" y="537"/>
                  </a:lnTo>
                  <a:lnTo>
                    <a:pt x="1159" y="531"/>
                  </a:lnTo>
                  <a:moveTo>
                    <a:pt x="1215" y="499"/>
                  </a:moveTo>
                  <a:lnTo>
                    <a:pt x="1166" y="526"/>
                  </a:lnTo>
                  <a:lnTo>
                    <a:pt x="1172" y="533"/>
                  </a:lnTo>
                  <a:lnTo>
                    <a:pt x="1221" y="504"/>
                  </a:lnTo>
                  <a:lnTo>
                    <a:pt x="1215" y="499"/>
                  </a:lnTo>
                  <a:moveTo>
                    <a:pt x="1271" y="466"/>
                  </a:moveTo>
                  <a:lnTo>
                    <a:pt x="1222" y="494"/>
                  </a:lnTo>
                  <a:lnTo>
                    <a:pt x="1228" y="500"/>
                  </a:lnTo>
                  <a:lnTo>
                    <a:pt x="1278" y="471"/>
                  </a:lnTo>
                  <a:lnTo>
                    <a:pt x="1271" y="466"/>
                  </a:lnTo>
                  <a:moveTo>
                    <a:pt x="1330" y="432"/>
                  </a:moveTo>
                  <a:lnTo>
                    <a:pt x="1279" y="461"/>
                  </a:lnTo>
                  <a:lnTo>
                    <a:pt x="1286" y="467"/>
                  </a:lnTo>
                  <a:lnTo>
                    <a:pt x="1337" y="437"/>
                  </a:lnTo>
                  <a:lnTo>
                    <a:pt x="1330" y="432"/>
                  </a:lnTo>
                  <a:moveTo>
                    <a:pt x="1391" y="396"/>
                  </a:moveTo>
                  <a:lnTo>
                    <a:pt x="1337" y="427"/>
                  </a:lnTo>
                  <a:lnTo>
                    <a:pt x="1345" y="432"/>
                  </a:lnTo>
                  <a:lnTo>
                    <a:pt x="1399" y="401"/>
                  </a:lnTo>
                  <a:lnTo>
                    <a:pt x="1391" y="396"/>
                  </a:lnTo>
                  <a:moveTo>
                    <a:pt x="2073" y="0"/>
                  </a:moveTo>
                  <a:lnTo>
                    <a:pt x="1988" y="49"/>
                  </a:lnTo>
                  <a:lnTo>
                    <a:pt x="1399" y="391"/>
                  </a:lnTo>
                  <a:lnTo>
                    <a:pt x="1407" y="396"/>
                  </a:lnTo>
                  <a:lnTo>
                    <a:pt x="1989" y="58"/>
                  </a:lnTo>
                  <a:lnTo>
                    <a:pt x="20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7" name="Freeform 44"/>
            <p:cNvSpPr>
              <a:spLocks noEditPoints="1" noChangeArrowheads="1"/>
            </p:cNvSpPr>
            <p:nvPr>
              <p:custDataLst>
                <p:tags r:id="rId54"/>
              </p:custDataLst>
            </p:nvPr>
          </p:nvSpPr>
          <p:spPr bwMode="auto">
            <a:xfrm>
              <a:off x="4082472" y="3417775"/>
              <a:ext cx="4695819" cy="3251227"/>
            </a:xfrm>
            <a:custGeom>
              <a:avLst/>
              <a:gdLst>
                <a:gd name="T0" fmla="*/ 0 w 1739"/>
                <a:gd name="T1" fmla="*/ 1204 h 1204"/>
                <a:gd name="T2" fmla="*/ 138 w 1739"/>
                <a:gd name="T3" fmla="*/ 1119 h 1204"/>
                <a:gd name="T4" fmla="*/ 269 w 1739"/>
                <a:gd name="T5" fmla="*/ 1018 h 1204"/>
                <a:gd name="T6" fmla="*/ 148 w 1739"/>
                <a:gd name="T7" fmla="*/ 1112 h 1204"/>
                <a:gd name="T8" fmla="*/ 269 w 1739"/>
                <a:gd name="T9" fmla="*/ 1018 h 1204"/>
                <a:gd name="T10" fmla="*/ 278 w 1739"/>
                <a:gd name="T11" fmla="*/ 1012 h 1204"/>
                <a:gd name="T12" fmla="*/ 377 w 1739"/>
                <a:gd name="T13" fmla="*/ 953 h 1204"/>
                <a:gd name="T14" fmla="*/ 470 w 1739"/>
                <a:gd name="T15" fmla="*/ 879 h 1204"/>
                <a:gd name="T16" fmla="*/ 386 w 1739"/>
                <a:gd name="T17" fmla="*/ 947 h 1204"/>
                <a:gd name="T18" fmla="*/ 470 w 1739"/>
                <a:gd name="T19" fmla="*/ 879 h 1204"/>
                <a:gd name="T20" fmla="*/ 477 w 1739"/>
                <a:gd name="T21" fmla="*/ 873 h 1204"/>
                <a:gd name="T22" fmla="*/ 553 w 1739"/>
                <a:gd name="T23" fmla="*/ 831 h 1204"/>
                <a:gd name="T24" fmla="*/ 625 w 1739"/>
                <a:gd name="T25" fmla="*/ 770 h 1204"/>
                <a:gd name="T26" fmla="*/ 561 w 1739"/>
                <a:gd name="T27" fmla="*/ 826 h 1204"/>
                <a:gd name="T28" fmla="*/ 625 w 1739"/>
                <a:gd name="T29" fmla="*/ 770 h 1204"/>
                <a:gd name="T30" fmla="*/ 633 w 1739"/>
                <a:gd name="T31" fmla="*/ 765 h 1204"/>
                <a:gd name="T32" fmla="*/ 697 w 1739"/>
                <a:gd name="T33" fmla="*/ 731 h 1204"/>
                <a:gd name="T34" fmla="*/ 758 w 1739"/>
                <a:gd name="T35" fmla="*/ 679 h 1204"/>
                <a:gd name="T36" fmla="*/ 704 w 1739"/>
                <a:gd name="T37" fmla="*/ 726 h 1204"/>
                <a:gd name="T38" fmla="*/ 758 w 1739"/>
                <a:gd name="T39" fmla="*/ 679 h 1204"/>
                <a:gd name="T40" fmla="*/ 765 w 1739"/>
                <a:gd name="T41" fmla="*/ 674 h 1204"/>
                <a:gd name="T42" fmla="*/ 824 w 1739"/>
                <a:gd name="T43" fmla="*/ 644 h 1204"/>
                <a:gd name="T44" fmla="*/ 878 w 1739"/>
                <a:gd name="T45" fmla="*/ 596 h 1204"/>
                <a:gd name="T46" fmla="*/ 831 w 1739"/>
                <a:gd name="T47" fmla="*/ 639 h 1204"/>
                <a:gd name="T48" fmla="*/ 878 w 1739"/>
                <a:gd name="T49" fmla="*/ 596 h 1204"/>
                <a:gd name="T50" fmla="*/ 885 w 1739"/>
                <a:gd name="T51" fmla="*/ 591 h 1204"/>
                <a:gd name="T52" fmla="*/ 943 w 1739"/>
                <a:gd name="T53" fmla="*/ 561 h 1204"/>
                <a:gd name="T54" fmla="*/ 995 w 1739"/>
                <a:gd name="T55" fmla="*/ 515 h 1204"/>
                <a:gd name="T56" fmla="*/ 950 w 1739"/>
                <a:gd name="T57" fmla="*/ 556 h 1204"/>
                <a:gd name="T58" fmla="*/ 995 w 1739"/>
                <a:gd name="T59" fmla="*/ 515 h 1204"/>
                <a:gd name="T60" fmla="*/ 1002 w 1739"/>
                <a:gd name="T61" fmla="*/ 509 h 1204"/>
                <a:gd name="T62" fmla="*/ 1062 w 1739"/>
                <a:gd name="T63" fmla="*/ 479 h 1204"/>
                <a:gd name="T64" fmla="*/ 1116 w 1739"/>
                <a:gd name="T65" fmla="*/ 431 h 1204"/>
                <a:gd name="T66" fmla="*/ 1069 w 1739"/>
                <a:gd name="T67" fmla="*/ 473 h 1204"/>
                <a:gd name="T68" fmla="*/ 1116 w 1739"/>
                <a:gd name="T69" fmla="*/ 431 h 1204"/>
                <a:gd name="T70" fmla="*/ 1654 w 1739"/>
                <a:gd name="T71" fmla="*/ 58 h 1204"/>
                <a:gd name="T72" fmla="*/ 1131 w 1739"/>
                <a:gd name="T73" fmla="*/ 430 h 1204"/>
                <a:gd name="T74" fmla="*/ 1739 w 1739"/>
                <a:gd name="T7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9" h="1204">
                  <a:moveTo>
                    <a:pt x="140" y="1107"/>
                  </a:moveTo>
                  <a:lnTo>
                    <a:pt x="0" y="1204"/>
                  </a:lnTo>
                  <a:lnTo>
                    <a:pt x="15" y="1204"/>
                  </a:lnTo>
                  <a:lnTo>
                    <a:pt x="138" y="1119"/>
                  </a:lnTo>
                  <a:lnTo>
                    <a:pt x="140" y="1107"/>
                  </a:lnTo>
                  <a:close/>
                  <a:moveTo>
                    <a:pt x="269" y="1018"/>
                  </a:moveTo>
                  <a:lnTo>
                    <a:pt x="151" y="1100"/>
                  </a:lnTo>
                  <a:lnTo>
                    <a:pt x="148" y="1112"/>
                  </a:lnTo>
                  <a:lnTo>
                    <a:pt x="267" y="1029"/>
                  </a:lnTo>
                  <a:lnTo>
                    <a:pt x="269" y="1018"/>
                  </a:lnTo>
                  <a:close/>
                  <a:moveTo>
                    <a:pt x="377" y="943"/>
                  </a:moveTo>
                  <a:lnTo>
                    <a:pt x="278" y="1012"/>
                  </a:lnTo>
                  <a:lnTo>
                    <a:pt x="276" y="1022"/>
                  </a:lnTo>
                  <a:lnTo>
                    <a:pt x="377" y="953"/>
                  </a:lnTo>
                  <a:lnTo>
                    <a:pt x="377" y="943"/>
                  </a:lnTo>
                  <a:close/>
                  <a:moveTo>
                    <a:pt x="470" y="879"/>
                  </a:moveTo>
                  <a:lnTo>
                    <a:pt x="386" y="936"/>
                  </a:lnTo>
                  <a:lnTo>
                    <a:pt x="386" y="947"/>
                  </a:lnTo>
                  <a:lnTo>
                    <a:pt x="470" y="889"/>
                  </a:lnTo>
                  <a:lnTo>
                    <a:pt x="470" y="879"/>
                  </a:lnTo>
                  <a:close/>
                  <a:moveTo>
                    <a:pt x="551" y="822"/>
                  </a:moveTo>
                  <a:lnTo>
                    <a:pt x="477" y="873"/>
                  </a:lnTo>
                  <a:lnTo>
                    <a:pt x="479" y="883"/>
                  </a:lnTo>
                  <a:lnTo>
                    <a:pt x="553" y="831"/>
                  </a:lnTo>
                  <a:lnTo>
                    <a:pt x="551" y="822"/>
                  </a:lnTo>
                  <a:close/>
                  <a:moveTo>
                    <a:pt x="625" y="770"/>
                  </a:moveTo>
                  <a:lnTo>
                    <a:pt x="559" y="817"/>
                  </a:lnTo>
                  <a:lnTo>
                    <a:pt x="561" y="826"/>
                  </a:lnTo>
                  <a:lnTo>
                    <a:pt x="628" y="779"/>
                  </a:lnTo>
                  <a:lnTo>
                    <a:pt x="625" y="770"/>
                  </a:lnTo>
                  <a:close/>
                  <a:moveTo>
                    <a:pt x="694" y="723"/>
                  </a:moveTo>
                  <a:lnTo>
                    <a:pt x="633" y="765"/>
                  </a:lnTo>
                  <a:lnTo>
                    <a:pt x="636" y="774"/>
                  </a:lnTo>
                  <a:lnTo>
                    <a:pt x="697" y="731"/>
                  </a:lnTo>
                  <a:lnTo>
                    <a:pt x="694" y="723"/>
                  </a:lnTo>
                  <a:close/>
                  <a:moveTo>
                    <a:pt x="758" y="679"/>
                  </a:moveTo>
                  <a:lnTo>
                    <a:pt x="701" y="718"/>
                  </a:lnTo>
                  <a:lnTo>
                    <a:pt x="704" y="726"/>
                  </a:lnTo>
                  <a:lnTo>
                    <a:pt x="762" y="687"/>
                  </a:lnTo>
                  <a:lnTo>
                    <a:pt x="758" y="679"/>
                  </a:lnTo>
                  <a:close/>
                  <a:moveTo>
                    <a:pt x="819" y="637"/>
                  </a:moveTo>
                  <a:lnTo>
                    <a:pt x="765" y="674"/>
                  </a:lnTo>
                  <a:lnTo>
                    <a:pt x="769" y="682"/>
                  </a:lnTo>
                  <a:lnTo>
                    <a:pt x="824" y="644"/>
                  </a:lnTo>
                  <a:lnTo>
                    <a:pt x="819" y="637"/>
                  </a:lnTo>
                  <a:close/>
                  <a:moveTo>
                    <a:pt x="878" y="596"/>
                  </a:moveTo>
                  <a:lnTo>
                    <a:pt x="826" y="632"/>
                  </a:lnTo>
                  <a:lnTo>
                    <a:pt x="831" y="639"/>
                  </a:lnTo>
                  <a:lnTo>
                    <a:pt x="884" y="602"/>
                  </a:lnTo>
                  <a:lnTo>
                    <a:pt x="878" y="596"/>
                  </a:lnTo>
                  <a:close/>
                  <a:moveTo>
                    <a:pt x="937" y="555"/>
                  </a:moveTo>
                  <a:lnTo>
                    <a:pt x="885" y="591"/>
                  </a:lnTo>
                  <a:lnTo>
                    <a:pt x="891" y="597"/>
                  </a:lnTo>
                  <a:lnTo>
                    <a:pt x="943" y="561"/>
                  </a:lnTo>
                  <a:lnTo>
                    <a:pt x="937" y="555"/>
                  </a:lnTo>
                  <a:close/>
                  <a:moveTo>
                    <a:pt x="995" y="515"/>
                  </a:moveTo>
                  <a:lnTo>
                    <a:pt x="944" y="550"/>
                  </a:lnTo>
                  <a:lnTo>
                    <a:pt x="950" y="556"/>
                  </a:lnTo>
                  <a:lnTo>
                    <a:pt x="1002" y="520"/>
                  </a:lnTo>
                  <a:lnTo>
                    <a:pt x="995" y="515"/>
                  </a:lnTo>
                  <a:close/>
                  <a:moveTo>
                    <a:pt x="1055" y="473"/>
                  </a:moveTo>
                  <a:lnTo>
                    <a:pt x="1002" y="509"/>
                  </a:lnTo>
                  <a:lnTo>
                    <a:pt x="1010" y="515"/>
                  </a:lnTo>
                  <a:lnTo>
                    <a:pt x="1062" y="479"/>
                  </a:lnTo>
                  <a:lnTo>
                    <a:pt x="1055" y="473"/>
                  </a:lnTo>
                  <a:close/>
                  <a:moveTo>
                    <a:pt x="1116" y="431"/>
                  </a:moveTo>
                  <a:lnTo>
                    <a:pt x="1062" y="468"/>
                  </a:lnTo>
                  <a:lnTo>
                    <a:pt x="1069" y="473"/>
                  </a:lnTo>
                  <a:lnTo>
                    <a:pt x="1124" y="436"/>
                  </a:lnTo>
                  <a:lnTo>
                    <a:pt x="1116" y="431"/>
                  </a:lnTo>
                  <a:close/>
                  <a:moveTo>
                    <a:pt x="1738" y="0"/>
                  </a:moveTo>
                  <a:lnTo>
                    <a:pt x="1654" y="58"/>
                  </a:lnTo>
                  <a:lnTo>
                    <a:pt x="1124" y="425"/>
                  </a:lnTo>
                  <a:lnTo>
                    <a:pt x="1131" y="430"/>
                  </a:lnTo>
                  <a:lnTo>
                    <a:pt x="1664" y="62"/>
                  </a:lnTo>
                  <a:lnTo>
                    <a:pt x="1739" y="0"/>
                  </a:lnTo>
                  <a:lnTo>
                    <a:pt x="173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8" name="Freeform 45"/>
            <p:cNvSpPr>
              <a:spLocks noEditPoints="1" noChangeArrowheads="1"/>
            </p:cNvSpPr>
            <p:nvPr>
              <p:custDataLst>
                <p:tags r:id="rId55"/>
              </p:custDataLst>
            </p:nvPr>
          </p:nvSpPr>
          <p:spPr bwMode="auto">
            <a:xfrm>
              <a:off x="4082472" y="3417775"/>
              <a:ext cx="4695819" cy="3251227"/>
            </a:xfrm>
            <a:custGeom>
              <a:avLst/>
              <a:gdLst>
                <a:gd name="T0" fmla="*/ 0 w 1739"/>
                <a:gd name="T1" fmla="*/ 1204 h 1204"/>
                <a:gd name="T2" fmla="*/ 138 w 1739"/>
                <a:gd name="T3" fmla="*/ 1119 h 1204"/>
                <a:gd name="T4" fmla="*/ 269 w 1739"/>
                <a:gd name="T5" fmla="*/ 1018 h 1204"/>
                <a:gd name="T6" fmla="*/ 148 w 1739"/>
                <a:gd name="T7" fmla="*/ 1112 h 1204"/>
                <a:gd name="T8" fmla="*/ 269 w 1739"/>
                <a:gd name="T9" fmla="*/ 1018 h 1204"/>
                <a:gd name="T10" fmla="*/ 278 w 1739"/>
                <a:gd name="T11" fmla="*/ 1012 h 1204"/>
                <a:gd name="T12" fmla="*/ 377 w 1739"/>
                <a:gd name="T13" fmla="*/ 953 h 1204"/>
                <a:gd name="T14" fmla="*/ 470 w 1739"/>
                <a:gd name="T15" fmla="*/ 879 h 1204"/>
                <a:gd name="T16" fmla="*/ 386 w 1739"/>
                <a:gd name="T17" fmla="*/ 947 h 1204"/>
                <a:gd name="T18" fmla="*/ 470 w 1739"/>
                <a:gd name="T19" fmla="*/ 879 h 1204"/>
                <a:gd name="T20" fmla="*/ 477 w 1739"/>
                <a:gd name="T21" fmla="*/ 873 h 1204"/>
                <a:gd name="T22" fmla="*/ 553 w 1739"/>
                <a:gd name="T23" fmla="*/ 831 h 1204"/>
                <a:gd name="T24" fmla="*/ 625 w 1739"/>
                <a:gd name="T25" fmla="*/ 770 h 1204"/>
                <a:gd name="T26" fmla="*/ 561 w 1739"/>
                <a:gd name="T27" fmla="*/ 826 h 1204"/>
                <a:gd name="T28" fmla="*/ 625 w 1739"/>
                <a:gd name="T29" fmla="*/ 770 h 1204"/>
                <a:gd name="T30" fmla="*/ 633 w 1739"/>
                <a:gd name="T31" fmla="*/ 765 h 1204"/>
                <a:gd name="T32" fmla="*/ 697 w 1739"/>
                <a:gd name="T33" fmla="*/ 731 h 1204"/>
                <a:gd name="T34" fmla="*/ 758 w 1739"/>
                <a:gd name="T35" fmla="*/ 679 h 1204"/>
                <a:gd name="T36" fmla="*/ 704 w 1739"/>
                <a:gd name="T37" fmla="*/ 726 h 1204"/>
                <a:gd name="T38" fmla="*/ 758 w 1739"/>
                <a:gd name="T39" fmla="*/ 679 h 1204"/>
                <a:gd name="T40" fmla="*/ 765 w 1739"/>
                <a:gd name="T41" fmla="*/ 674 h 1204"/>
                <a:gd name="T42" fmla="*/ 824 w 1739"/>
                <a:gd name="T43" fmla="*/ 644 h 1204"/>
                <a:gd name="T44" fmla="*/ 878 w 1739"/>
                <a:gd name="T45" fmla="*/ 596 h 1204"/>
                <a:gd name="T46" fmla="*/ 831 w 1739"/>
                <a:gd name="T47" fmla="*/ 639 h 1204"/>
                <a:gd name="T48" fmla="*/ 878 w 1739"/>
                <a:gd name="T49" fmla="*/ 596 h 1204"/>
                <a:gd name="T50" fmla="*/ 885 w 1739"/>
                <a:gd name="T51" fmla="*/ 591 h 1204"/>
                <a:gd name="T52" fmla="*/ 943 w 1739"/>
                <a:gd name="T53" fmla="*/ 561 h 1204"/>
                <a:gd name="T54" fmla="*/ 995 w 1739"/>
                <a:gd name="T55" fmla="*/ 515 h 1204"/>
                <a:gd name="T56" fmla="*/ 950 w 1739"/>
                <a:gd name="T57" fmla="*/ 556 h 1204"/>
                <a:gd name="T58" fmla="*/ 995 w 1739"/>
                <a:gd name="T59" fmla="*/ 515 h 1204"/>
                <a:gd name="T60" fmla="*/ 1002 w 1739"/>
                <a:gd name="T61" fmla="*/ 509 h 1204"/>
                <a:gd name="T62" fmla="*/ 1062 w 1739"/>
                <a:gd name="T63" fmla="*/ 479 h 1204"/>
                <a:gd name="T64" fmla="*/ 1116 w 1739"/>
                <a:gd name="T65" fmla="*/ 431 h 1204"/>
                <a:gd name="T66" fmla="*/ 1069 w 1739"/>
                <a:gd name="T67" fmla="*/ 473 h 1204"/>
                <a:gd name="T68" fmla="*/ 1116 w 1739"/>
                <a:gd name="T69" fmla="*/ 431 h 1204"/>
                <a:gd name="T70" fmla="*/ 1654 w 1739"/>
                <a:gd name="T71" fmla="*/ 58 h 1204"/>
                <a:gd name="T72" fmla="*/ 1131 w 1739"/>
                <a:gd name="T73" fmla="*/ 430 h 1204"/>
                <a:gd name="T74" fmla="*/ 1739 w 1739"/>
                <a:gd name="T7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9" h="1204">
                  <a:moveTo>
                    <a:pt x="140" y="1107"/>
                  </a:moveTo>
                  <a:lnTo>
                    <a:pt x="0" y="1204"/>
                  </a:lnTo>
                  <a:lnTo>
                    <a:pt x="15" y="1204"/>
                  </a:lnTo>
                  <a:lnTo>
                    <a:pt x="138" y="1119"/>
                  </a:lnTo>
                  <a:lnTo>
                    <a:pt x="140" y="1107"/>
                  </a:lnTo>
                  <a:moveTo>
                    <a:pt x="269" y="1018"/>
                  </a:moveTo>
                  <a:lnTo>
                    <a:pt x="151" y="1100"/>
                  </a:lnTo>
                  <a:lnTo>
                    <a:pt x="148" y="1112"/>
                  </a:lnTo>
                  <a:lnTo>
                    <a:pt x="267" y="1029"/>
                  </a:lnTo>
                  <a:lnTo>
                    <a:pt x="269" y="1018"/>
                  </a:lnTo>
                  <a:moveTo>
                    <a:pt x="377" y="943"/>
                  </a:moveTo>
                  <a:lnTo>
                    <a:pt x="278" y="1012"/>
                  </a:lnTo>
                  <a:lnTo>
                    <a:pt x="276" y="1022"/>
                  </a:lnTo>
                  <a:lnTo>
                    <a:pt x="377" y="953"/>
                  </a:lnTo>
                  <a:lnTo>
                    <a:pt x="377" y="943"/>
                  </a:lnTo>
                  <a:moveTo>
                    <a:pt x="470" y="879"/>
                  </a:moveTo>
                  <a:lnTo>
                    <a:pt x="386" y="936"/>
                  </a:lnTo>
                  <a:lnTo>
                    <a:pt x="386" y="947"/>
                  </a:lnTo>
                  <a:lnTo>
                    <a:pt x="470" y="889"/>
                  </a:lnTo>
                  <a:lnTo>
                    <a:pt x="470" y="879"/>
                  </a:lnTo>
                  <a:moveTo>
                    <a:pt x="551" y="822"/>
                  </a:moveTo>
                  <a:lnTo>
                    <a:pt x="477" y="873"/>
                  </a:lnTo>
                  <a:lnTo>
                    <a:pt x="479" y="883"/>
                  </a:lnTo>
                  <a:lnTo>
                    <a:pt x="553" y="831"/>
                  </a:lnTo>
                  <a:lnTo>
                    <a:pt x="551" y="822"/>
                  </a:lnTo>
                  <a:moveTo>
                    <a:pt x="625" y="770"/>
                  </a:moveTo>
                  <a:lnTo>
                    <a:pt x="559" y="817"/>
                  </a:lnTo>
                  <a:lnTo>
                    <a:pt x="561" y="826"/>
                  </a:lnTo>
                  <a:lnTo>
                    <a:pt x="628" y="779"/>
                  </a:lnTo>
                  <a:lnTo>
                    <a:pt x="625" y="770"/>
                  </a:lnTo>
                  <a:moveTo>
                    <a:pt x="694" y="723"/>
                  </a:moveTo>
                  <a:lnTo>
                    <a:pt x="633" y="765"/>
                  </a:lnTo>
                  <a:lnTo>
                    <a:pt x="636" y="774"/>
                  </a:lnTo>
                  <a:lnTo>
                    <a:pt x="697" y="731"/>
                  </a:lnTo>
                  <a:lnTo>
                    <a:pt x="694" y="723"/>
                  </a:lnTo>
                  <a:moveTo>
                    <a:pt x="758" y="679"/>
                  </a:moveTo>
                  <a:lnTo>
                    <a:pt x="701" y="718"/>
                  </a:lnTo>
                  <a:lnTo>
                    <a:pt x="704" y="726"/>
                  </a:lnTo>
                  <a:lnTo>
                    <a:pt x="762" y="687"/>
                  </a:lnTo>
                  <a:lnTo>
                    <a:pt x="758" y="679"/>
                  </a:lnTo>
                  <a:moveTo>
                    <a:pt x="819" y="637"/>
                  </a:moveTo>
                  <a:lnTo>
                    <a:pt x="765" y="674"/>
                  </a:lnTo>
                  <a:lnTo>
                    <a:pt x="769" y="682"/>
                  </a:lnTo>
                  <a:lnTo>
                    <a:pt x="824" y="644"/>
                  </a:lnTo>
                  <a:lnTo>
                    <a:pt x="819" y="637"/>
                  </a:lnTo>
                  <a:moveTo>
                    <a:pt x="878" y="596"/>
                  </a:moveTo>
                  <a:lnTo>
                    <a:pt x="826" y="632"/>
                  </a:lnTo>
                  <a:lnTo>
                    <a:pt x="831" y="639"/>
                  </a:lnTo>
                  <a:lnTo>
                    <a:pt x="884" y="602"/>
                  </a:lnTo>
                  <a:lnTo>
                    <a:pt x="878" y="596"/>
                  </a:lnTo>
                  <a:moveTo>
                    <a:pt x="937" y="555"/>
                  </a:moveTo>
                  <a:lnTo>
                    <a:pt x="885" y="591"/>
                  </a:lnTo>
                  <a:lnTo>
                    <a:pt x="891" y="597"/>
                  </a:lnTo>
                  <a:lnTo>
                    <a:pt x="943" y="561"/>
                  </a:lnTo>
                  <a:lnTo>
                    <a:pt x="937" y="555"/>
                  </a:lnTo>
                  <a:moveTo>
                    <a:pt x="995" y="515"/>
                  </a:moveTo>
                  <a:lnTo>
                    <a:pt x="944" y="550"/>
                  </a:lnTo>
                  <a:lnTo>
                    <a:pt x="950" y="556"/>
                  </a:lnTo>
                  <a:lnTo>
                    <a:pt x="1002" y="520"/>
                  </a:lnTo>
                  <a:lnTo>
                    <a:pt x="995" y="515"/>
                  </a:lnTo>
                  <a:moveTo>
                    <a:pt x="1055" y="473"/>
                  </a:moveTo>
                  <a:lnTo>
                    <a:pt x="1002" y="509"/>
                  </a:lnTo>
                  <a:lnTo>
                    <a:pt x="1010" y="515"/>
                  </a:lnTo>
                  <a:lnTo>
                    <a:pt x="1062" y="479"/>
                  </a:lnTo>
                  <a:lnTo>
                    <a:pt x="1055" y="473"/>
                  </a:lnTo>
                  <a:moveTo>
                    <a:pt x="1116" y="431"/>
                  </a:moveTo>
                  <a:lnTo>
                    <a:pt x="1062" y="468"/>
                  </a:lnTo>
                  <a:lnTo>
                    <a:pt x="1069" y="473"/>
                  </a:lnTo>
                  <a:lnTo>
                    <a:pt x="1124" y="436"/>
                  </a:lnTo>
                  <a:lnTo>
                    <a:pt x="1116" y="431"/>
                  </a:lnTo>
                  <a:moveTo>
                    <a:pt x="1738" y="0"/>
                  </a:moveTo>
                  <a:lnTo>
                    <a:pt x="1654" y="58"/>
                  </a:lnTo>
                  <a:lnTo>
                    <a:pt x="1124" y="425"/>
                  </a:lnTo>
                  <a:lnTo>
                    <a:pt x="1131" y="430"/>
                  </a:lnTo>
                  <a:lnTo>
                    <a:pt x="1664" y="62"/>
                  </a:lnTo>
                  <a:lnTo>
                    <a:pt x="1739" y="0"/>
                  </a:lnTo>
                  <a:lnTo>
                    <a:pt x="17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49" name="Freeform 46"/>
            <p:cNvSpPr>
              <a:spLocks noEditPoints="1" noChangeArrowheads="1"/>
            </p:cNvSpPr>
            <p:nvPr>
              <p:custDataLst>
                <p:tags r:id="rId56"/>
              </p:custDataLst>
            </p:nvPr>
          </p:nvSpPr>
          <p:spPr bwMode="auto">
            <a:xfrm>
              <a:off x="4841439" y="3417775"/>
              <a:ext cx="3936852" cy="3251227"/>
            </a:xfrm>
            <a:custGeom>
              <a:avLst/>
              <a:gdLst>
                <a:gd name="T0" fmla="*/ 0 w 1458"/>
                <a:gd name="T1" fmla="*/ 1204 h 1204"/>
                <a:gd name="T2" fmla="*/ 96 w 1458"/>
                <a:gd name="T3" fmla="*/ 1135 h 1204"/>
                <a:gd name="T4" fmla="*/ 205 w 1458"/>
                <a:gd name="T5" fmla="*/ 1034 h 1204"/>
                <a:gd name="T6" fmla="*/ 105 w 1458"/>
                <a:gd name="T7" fmla="*/ 1128 h 1204"/>
                <a:gd name="T8" fmla="*/ 205 w 1458"/>
                <a:gd name="T9" fmla="*/ 1034 h 1204"/>
                <a:gd name="T10" fmla="*/ 213 w 1458"/>
                <a:gd name="T11" fmla="*/ 1028 h 1204"/>
                <a:gd name="T12" fmla="*/ 301 w 1458"/>
                <a:gd name="T13" fmla="*/ 966 h 1204"/>
                <a:gd name="T14" fmla="*/ 382 w 1458"/>
                <a:gd name="T15" fmla="*/ 888 h 1204"/>
                <a:gd name="T16" fmla="*/ 308 w 1458"/>
                <a:gd name="T17" fmla="*/ 960 h 1204"/>
                <a:gd name="T18" fmla="*/ 382 w 1458"/>
                <a:gd name="T19" fmla="*/ 888 h 1204"/>
                <a:gd name="T20" fmla="*/ 390 w 1458"/>
                <a:gd name="T21" fmla="*/ 881 h 1204"/>
                <a:gd name="T22" fmla="*/ 461 w 1458"/>
                <a:gd name="T23" fmla="*/ 834 h 1204"/>
                <a:gd name="T24" fmla="*/ 528 w 1458"/>
                <a:gd name="T25" fmla="*/ 768 h 1204"/>
                <a:gd name="T26" fmla="*/ 468 w 1458"/>
                <a:gd name="T27" fmla="*/ 828 h 1204"/>
                <a:gd name="T28" fmla="*/ 528 w 1458"/>
                <a:gd name="T29" fmla="*/ 768 h 1204"/>
                <a:gd name="T30" fmla="*/ 534 w 1458"/>
                <a:gd name="T31" fmla="*/ 763 h 1204"/>
                <a:gd name="T32" fmla="*/ 597 w 1458"/>
                <a:gd name="T33" fmla="*/ 721 h 1204"/>
                <a:gd name="T34" fmla="*/ 655 w 1458"/>
                <a:gd name="T35" fmla="*/ 663 h 1204"/>
                <a:gd name="T36" fmla="*/ 604 w 1458"/>
                <a:gd name="T37" fmla="*/ 716 h 1204"/>
                <a:gd name="T38" fmla="*/ 655 w 1458"/>
                <a:gd name="T39" fmla="*/ 663 h 1204"/>
                <a:gd name="T40" fmla="*/ 661 w 1458"/>
                <a:gd name="T41" fmla="*/ 658 h 1204"/>
                <a:gd name="T42" fmla="*/ 721 w 1458"/>
                <a:gd name="T43" fmla="*/ 619 h 1204"/>
                <a:gd name="T44" fmla="*/ 774 w 1458"/>
                <a:gd name="T45" fmla="*/ 564 h 1204"/>
                <a:gd name="T46" fmla="*/ 728 w 1458"/>
                <a:gd name="T47" fmla="*/ 614 h 1204"/>
                <a:gd name="T48" fmla="*/ 774 w 1458"/>
                <a:gd name="T49" fmla="*/ 564 h 1204"/>
                <a:gd name="T50" fmla="*/ 781 w 1458"/>
                <a:gd name="T51" fmla="*/ 558 h 1204"/>
                <a:gd name="T52" fmla="*/ 841 w 1458"/>
                <a:gd name="T53" fmla="*/ 520 h 1204"/>
                <a:gd name="T54" fmla="*/ 894 w 1458"/>
                <a:gd name="T55" fmla="*/ 466 h 1204"/>
                <a:gd name="T56" fmla="*/ 848 w 1458"/>
                <a:gd name="T57" fmla="*/ 515 h 1204"/>
                <a:gd name="T58" fmla="*/ 894 w 1458"/>
                <a:gd name="T59" fmla="*/ 466 h 1204"/>
                <a:gd name="T60" fmla="*/ 1383 w 1458"/>
                <a:gd name="T61" fmla="*/ 62 h 1204"/>
                <a:gd name="T62" fmla="*/ 909 w 1458"/>
                <a:gd name="T63" fmla="*/ 464 h 1204"/>
                <a:gd name="T64" fmla="*/ 1458 w 1458"/>
                <a:gd name="T6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8" h="1204">
                  <a:moveTo>
                    <a:pt x="96" y="1124"/>
                  </a:moveTo>
                  <a:lnTo>
                    <a:pt x="0" y="1204"/>
                  </a:lnTo>
                  <a:lnTo>
                    <a:pt x="13" y="1204"/>
                  </a:lnTo>
                  <a:lnTo>
                    <a:pt x="96" y="1135"/>
                  </a:lnTo>
                  <a:lnTo>
                    <a:pt x="96" y="1124"/>
                  </a:lnTo>
                  <a:close/>
                  <a:moveTo>
                    <a:pt x="205" y="1034"/>
                  </a:moveTo>
                  <a:lnTo>
                    <a:pt x="105" y="1117"/>
                  </a:lnTo>
                  <a:lnTo>
                    <a:pt x="105" y="1128"/>
                  </a:lnTo>
                  <a:lnTo>
                    <a:pt x="206" y="1044"/>
                  </a:lnTo>
                  <a:lnTo>
                    <a:pt x="205" y="1034"/>
                  </a:lnTo>
                  <a:close/>
                  <a:moveTo>
                    <a:pt x="299" y="956"/>
                  </a:moveTo>
                  <a:lnTo>
                    <a:pt x="213" y="1028"/>
                  </a:lnTo>
                  <a:lnTo>
                    <a:pt x="214" y="1038"/>
                  </a:lnTo>
                  <a:lnTo>
                    <a:pt x="301" y="966"/>
                  </a:lnTo>
                  <a:lnTo>
                    <a:pt x="299" y="956"/>
                  </a:lnTo>
                  <a:close/>
                  <a:moveTo>
                    <a:pt x="382" y="888"/>
                  </a:moveTo>
                  <a:lnTo>
                    <a:pt x="306" y="950"/>
                  </a:lnTo>
                  <a:lnTo>
                    <a:pt x="308" y="960"/>
                  </a:lnTo>
                  <a:lnTo>
                    <a:pt x="385" y="896"/>
                  </a:lnTo>
                  <a:lnTo>
                    <a:pt x="382" y="888"/>
                  </a:lnTo>
                  <a:close/>
                  <a:moveTo>
                    <a:pt x="458" y="825"/>
                  </a:moveTo>
                  <a:lnTo>
                    <a:pt x="390" y="881"/>
                  </a:lnTo>
                  <a:lnTo>
                    <a:pt x="392" y="891"/>
                  </a:lnTo>
                  <a:lnTo>
                    <a:pt x="461" y="834"/>
                  </a:lnTo>
                  <a:lnTo>
                    <a:pt x="458" y="825"/>
                  </a:lnTo>
                  <a:close/>
                  <a:moveTo>
                    <a:pt x="528" y="768"/>
                  </a:moveTo>
                  <a:lnTo>
                    <a:pt x="465" y="820"/>
                  </a:lnTo>
                  <a:lnTo>
                    <a:pt x="468" y="828"/>
                  </a:lnTo>
                  <a:lnTo>
                    <a:pt x="531" y="775"/>
                  </a:lnTo>
                  <a:lnTo>
                    <a:pt x="528" y="768"/>
                  </a:lnTo>
                  <a:close/>
                  <a:moveTo>
                    <a:pt x="593" y="714"/>
                  </a:moveTo>
                  <a:lnTo>
                    <a:pt x="534" y="763"/>
                  </a:lnTo>
                  <a:lnTo>
                    <a:pt x="538" y="770"/>
                  </a:lnTo>
                  <a:lnTo>
                    <a:pt x="597" y="721"/>
                  </a:lnTo>
                  <a:lnTo>
                    <a:pt x="593" y="714"/>
                  </a:lnTo>
                  <a:close/>
                  <a:moveTo>
                    <a:pt x="655" y="663"/>
                  </a:moveTo>
                  <a:lnTo>
                    <a:pt x="599" y="709"/>
                  </a:lnTo>
                  <a:lnTo>
                    <a:pt x="604" y="716"/>
                  </a:lnTo>
                  <a:lnTo>
                    <a:pt x="660" y="670"/>
                  </a:lnTo>
                  <a:lnTo>
                    <a:pt x="655" y="663"/>
                  </a:lnTo>
                  <a:close/>
                  <a:moveTo>
                    <a:pt x="715" y="613"/>
                  </a:moveTo>
                  <a:lnTo>
                    <a:pt x="661" y="658"/>
                  </a:lnTo>
                  <a:lnTo>
                    <a:pt x="667" y="664"/>
                  </a:lnTo>
                  <a:lnTo>
                    <a:pt x="721" y="619"/>
                  </a:lnTo>
                  <a:lnTo>
                    <a:pt x="715" y="613"/>
                  </a:lnTo>
                  <a:close/>
                  <a:moveTo>
                    <a:pt x="774" y="564"/>
                  </a:moveTo>
                  <a:lnTo>
                    <a:pt x="721" y="608"/>
                  </a:lnTo>
                  <a:lnTo>
                    <a:pt x="728" y="614"/>
                  </a:lnTo>
                  <a:lnTo>
                    <a:pt x="781" y="570"/>
                  </a:lnTo>
                  <a:lnTo>
                    <a:pt x="774" y="564"/>
                  </a:lnTo>
                  <a:close/>
                  <a:moveTo>
                    <a:pt x="834" y="516"/>
                  </a:moveTo>
                  <a:lnTo>
                    <a:pt x="781" y="558"/>
                  </a:lnTo>
                  <a:lnTo>
                    <a:pt x="788" y="564"/>
                  </a:lnTo>
                  <a:lnTo>
                    <a:pt x="841" y="520"/>
                  </a:lnTo>
                  <a:lnTo>
                    <a:pt x="834" y="516"/>
                  </a:lnTo>
                  <a:close/>
                  <a:moveTo>
                    <a:pt x="894" y="466"/>
                  </a:moveTo>
                  <a:lnTo>
                    <a:pt x="841" y="510"/>
                  </a:lnTo>
                  <a:lnTo>
                    <a:pt x="848" y="515"/>
                  </a:lnTo>
                  <a:lnTo>
                    <a:pt x="902" y="470"/>
                  </a:lnTo>
                  <a:lnTo>
                    <a:pt x="894" y="466"/>
                  </a:lnTo>
                  <a:close/>
                  <a:moveTo>
                    <a:pt x="1458" y="0"/>
                  </a:moveTo>
                  <a:lnTo>
                    <a:pt x="1383" y="62"/>
                  </a:lnTo>
                  <a:lnTo>
                    <a:pt x="901" y="459"/>
                  </a:lnTo>
                  <a:lnTo>
                    <a:pt x="909" y="464"/>
                  </a:lnTo>
                  <a:lnTo>
                    <a:pt x="1393" y="65"/>
                  </a:lnTo>
                  <a:lnTo>
                    <a:pt x="145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0" name="Freeform 47"/>
            <p:cNvSpPr>
              <a:spLocks noEditPoints="1" noChangeArrowheads="1"/>
            </p:cNvSpPr>
            <p:nvPr>
              <p:custDataLst>
                <p:tags r:id="rId57"/>
              </p:custDataLst>
            </p:nvPr>
          </p:nvSpPr>
          <p:spPr bwMode="auto">
            <a:xfrm>
              <a:off x="4841439" y="3417775"/>
              <a:ext cx="3936852" cy="3251227"/>
            </a:xfrm>
            <a:custGeom>
              <a:avLst/>
              <a:gdLst>
                <a:gd name="T0" fmla="*/ 0 w 1458"/>
                <a:gd name="T1" fmla="*/ 1204 h 1204"/>
                <a:gd name="T2" fmla="*/ 96 w 1458"/>
                <a:gd name="T3" fmla="*/ 1135 h 1204"/>
                <a:gd name="T4" fmla="*/ 205 w 1458"/>
                <a:gd name="T5" fmla="*/ 1034 h 1204"/>
                <a:gd name="T6" fmla="*/ 105 w 1458"/>
                <a:gd name="T7" fmla="*/ 1128 h 1204"/>
                <a:gd name="T8" fmla="*/ 205 w 1458"/>
                <a:gd name="T9" fmla="*/ 1034 h 1204"/>
                <a:gd name="T10" fmla="*/ 213 w 1458"/>
                <a:gd name="T11" fmla="*/ 1028 h 1204"/>
                <a:gd name="T12" fmla="*/ 301 w 1458"/>
                <a:gd name="T13" fmla="*/ 966 h 1204"/>
                <a:gd name="T14" fmla="*/ 382 w 1458"/>
                <a:gd name="T15" fmla="*/ 888 h 1204"/>
                <a:gd name="T16" fmla="*/ 308 w 1458"/>
                <a:gd name="T17" fmla="*/ 960 h 1204"/>
                <a:gd name="T18" fmla="*/ 382 w 1458"/>
                <a:gd name="T19" fmla="*/ 888 h 1204"/>
                <a:gd name="T20" fmla="*/ 390 w 1458"/>
                <a:gd name="T21" fmla="*/ 881 h 1204"/>
                <a:gd name="T22" fmla="*/ 461 w 1458"/>
                <a:gd name="T23" fmla="*/ 834 h 1204"/>
                <a:gd name="T24" fmla="*/ 528 w 1458"/>
                <a:gd name="T25" fmla="*/ 768 h 1204"/>
                <a:gd name="T26" fmla="*/ 468 w 1458"/>
                <a:gd name="T27" fmla="*/ 828 h 1204"/>
                <a:gd name="T28" fmla="*/ 528 w 1458"/>
                <a:gd name="T29" fmla="*/ 768 h 1204"/>
                <a:gd name="T30" fmla="*/ 534 w 1458"/>
                <a:gd name="T31" fmla="*/ 763 h 1204"/>
                <a:gd name="T32" fmla="*/ 597 w 1458"/>
                <a:gd name="T33" fmla="*/ 721 h 1204"/>
                <a:gd name="T34" fmla="*/ 655 w 1458"/>
                <a:gd name="T35" fmla="*/ 663 h 1204"/>
                <a:gd name="T36" fmla="*/ 604 w 1458"/>
                <a:gd name="T37" fmla="*/ 716 h 1204"/>
                <a:gd name="T38" fmla="*/ 655 w 1458"/>
                <a:gd name="T39" fmla="*/ 663 h 1204"/>
                <a:gd name="T40" fmla="*/ 661 w 1458"/>
                <a:gd name="T41" fmla="*/ 658 h 1204"/>
                <a:gd name="T42" fmla="*/ 721 w 1458"/>
                <a:gd name="T43" fmla="*/ 619 h 1204"/>
                <a:gd name="T44" fmla="*/ 774 w 1458"/>
                <a:gd name="T45" fmla="*/ 564 h 1204"/>
                <a:gd name="T46" fmla="*/ 728 w 1458"/>
                <a:gd name="T47" fmla="*/ 614 h 1204"/>
                <a:gd name="T48" fmla="*/ 774 w 1458"/>
                <a:gd name="T49" fmla="*/ 564 h 1204"/>
                <a:gd name="T50" fmla="*/ 781 w 1458"/>
                <a:gd name="T51" fmla="*/ 558 h 1204"/>
                <a:gd name="T52" fmla="*/ 841 w 1458"/>
                <a:gd name="T53" fmla="*/ 520 h 1204"/>
                <a:gd name="T54" fmla="*/ 894 w 1458"/>
                <a:gd name="T55" fmla="*/ 466 h 1204"/>
                <a:gd name="T56" fmla="*/ 848 w 1458"/>
                <a:gd name="T57" fmla="*/ 515 h 1204"/>
                <a:gd name="T58" fmla="*/ 894 w 1458"/>
                <a:gd name="T59" fmla="*/ 466 h 1204"/>
                <a:gd name="T60" fmla="*/ 1383 w 1458"/>
                <a:gd name="T61" fmla="*/ 62 h 1204"/>
                <a:gd name="T62" fmla="*/ 909 w 1458"/>
                <a:gd name="T63" fmla="*/ 464 h 1204"/>
                <a:gd name="T64" fmla="*/ 1458 w 1458"/>
                <a:gd name="T6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8" h="1204">
                  <a:moveTo>
                    <a:pt x="96" y="1124"/>
                  </a:moveTo>
                  <a:lnTo>
                    <a:pt x="0" y="1204"/>
                  </a:lnTo>
                  <a:lnTo>
                    <a:pt x="13" y="1204"/>
                  </a:lnTo>
                  <a:lnTo>
                    <a:pt x="96" y="1135"/>
                  </a:lnTo>
                  <a:lnTo>
                    <a:pt x="96" y="1124"/>
                  </a:lnTo>
                  <a:moveTo>
                    <a:pt x="205" y="1034"/>
                  </a:moveTo>
                  <a:lnTo>
                    <a:pt x="105" y="1117"/>
                  </a:lnTo>
                  <a:lnTo>
                    <a:pt x="105" y="1128"/>
                  </a:lnTo>
                  <a:lnTo>
                    <a:pt x="206" y="1044"/>
                  </a:lnTo>
                  <a:lnTo>
                    <a:pt x="205" y="1034"/>
                  </a:lnTo>
                  <a:moveTo>
                    <a:pt x="299" y="956"/>
                  </a:moveTo>
                  <a:lnTo>
                    <a:pt x="213" y="1028"/>
                  </a:lnTo>
                  <a:lnTo>
                    <a:pt x="214" y="1038"/>
                  </a:lnTo>
                  <a:lnTo>
                    <a:pt x="301" y="966"/>
                  </a:lnTo>
                  <a:lnTo>
                    <a:pt x="299" y="956"/>
                  </a:lnTo>
                  <a:moveTo>
                    <a:pt x="382" y="888"/>
                  </a:moveTo>
                  <a:lnTo>
                    <a:pt x="306" y="950"/>
                  </a:lnTo>
                  <a:lnTo>
                    <a:pt x="308" y="960"/>
                  </a:lnTo>
                  <a:lnTo>
                    <a:pt x="385" y="896"/>
                  </a:lnTo>
                  <a:lnTo>
                    <a:pt x="382" y="888"/>
                  </a:lnTo>
                  <a:moveTo>
                    <a:pt x="458" y="825"/>
                  </a:moveTo>
                  <a:lnTo>
                    <a:pt x="390" y="881"/>
                  </a:lnTo>
                  <a:lnTo>
                    <a:pt x="392" y="891"/>
                  </a:lnTo>
                  <a:lnTo>
                    <a:pt x="461" y="834"/>
                  </a:lnTo>
                  <a:lnTo>
                    <a:pt x="458" y="825"/>
                  </a:lnTo>
                  <a:moveTo>
                    <a:pt x="528" y="768"/>
                  </a:moveTo>
                  <a:lnTo>
                    <a:pt x="465" y="820"/>
                  </a:lnTo>
                  <a:lnTo>
                    <a:pt x="468" y="828"/>
                  </a:lnTo>
                  <a:lnTo>
                    <a:pt x="531" y="775"/>
                  </a:lnTo>
                  <a:lnTo>
                    <a:pt x="528" y="768"/>
                  </a:lnTo>
                  <a:moveTo>
                    <a:pt x="593" y="714"/>
                  </a:moveTo>
                  <a:lnTo>
                    <a:pt x="534" y="763"/>
                  </a:lnTo>
                  <a:lnTo>
                    <a:pt x="538" y="770"/>
                  </a:lnTo>
                  <a:lnTo>
                    <a:pt x="597" y="721"/>
                  </a:lnTo>
                  <a:lnTo>
                    <a:pt x="593" y="714"/>
                  </a:lnTo>
                  <a:moveTo>
                    <a:pt x="655" y="663"/>
                  </a:moveTo>
                  <a:lnTo>
                    <a:pt x="599" y="709"/>
                  </a:lnTo>
                  <a:lnTo>
                    <a:pt x="604" y="716"/>
                  </a:lnTo>
                  <a:lnTo>
                    <a:pt x="660" y="670"/>
                  </a:lnTo>
                  <a:lnTo>
                    <a:pt x="655" y="663"/>
                  </a:lnTo>
                  <a:moveTo>
                    <a:pt x="715" y="613"/>
                  </a:moveTo>
                  <a:lnTo>
                    <a:pt x="661" y="658"/>
                  </a:lnTo>
                  <a:lnTo>
                    <a:pt x="667" y="664"/>
                  </a:lnTo>
                  <a:lnTo>
                    <a:pt x="721" y="619"/>
                  </a:lnTo>
                  <a:lnTo>
                    <a:pt x="715" y="613"/>
                  </a:lnTo>
                  <a:moveTo>
                    <a:pt x="774" y="564"/>
                  </a:moveTo>
                  <a:lnTo>
                    <a:pt x="721" y="608"/>
                  </a:lnTo>
                  <a:lnTo>
                    <a:pt x="728" y="614"/>
                  </a:lnTo>
                  <a:lnTo>
                    <a:pt x="781" y="570"/>
                  </a:lnTo>
                  <a:lnTo>
                    <a:pt x="774" y="564"/>
                  </a:lnTo>
                  <a:moveTo>
                    <a:pt x="834" y="516"/>
                  </a:moveTo>
                  <a:lnTo>
                    <a:pt x="781" y="558"/>
                  </a:lnTo>
                  <a:lnTo>
                    <a:pt x="788" y="564"/>
                  </a:lnTo>
                  <a:lnTo>
                    <a:pt x="841" y="520"/>
                  </a:lnTo>
                  <a:lnTo>
                    <a:pt x="834" y="516"/>
                  </a:lnTo>
                  <a:moveTo>
                    <a:pt x="894" y="466"/>
                  </a:moveTo>
                  <a:lnTo>
                    <a:pt x="841" y="510"/>
                  </a:lnTo>
                  <a:lnTo>
                    <a:pt x="848" y="515"/>
                  </a:lnTo>
                  <a:lnTo>
                    <a:pt x="902" y="470"/>
                  </a:lnTo>
                  <a:lnTo>
                    <a:pt x="894" y="466"/>
                  </a:lnTo>
                  <a:moveTo>
                    <a:pt x="1458" y="0"/>
                  </a:moveTo>
                  <a:lnTo>
                    <a:pt x="1383" y="62"/>
                  </a:lnTo>
                  <a:lnTo>
                    <a:pt x="901" y="459"/>
                  </a:lnTo>
                  <a:lnTo>
                    <a:pt x="909" y="464"/>
                  </a:lnTo>
                  <a:lnTo>
                    <a:pt x="1393" y="65"/>
                  </a:lnTo>
                  <a:lnTo>
                    <a:pt x="1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1" name="Freeform 48"/>
            <p:cNvSpPr>
              <a:spLocks noEditPoints="1" noChangeArrowheads="1"/>
            </p:cNvSpPr>
            <p:nvPr>
              <p:custDataLst>
                <p:tags r:id="rId58"/>
              </p:custDataLst>
            </p:nvPr>
          </p:nvSpPr>
          <p:spPr bwMode="auto">
            <a:xfrm>
              <a:off x="5485873" y="3417775"/>
              <a:ext cx="3292418" cy="3251227"/>
            </a:xfrm>
            <a:custGeom>
              <a:avLst/>
              <a:gdLst>
                <a:gd name="T0" fmla="*/ 93 w 1219"/>
                <a:gd name="T1" fmla="*/ 1112 h 1204"/>
                <a:gd name="T2" fmla="*/ 0 w 1219"/>
                <a:gd name="T3" fmla="*/ 1204 h 1204"/>
                <a:gd name="T4" fmla="*/ 12 w 1219"/>
                <a:gd name="T5" fmla="*/ 1204 h 1204"/>
                <a:gd name="T6" fmla="*/ 96 w 1219"/>
                <a:gd name="T7" fmla="*/ 1121 h 1204"/>
                <a:gd name="T8" fmla="*/ 93 w 1219"/>
                <a:gd name="T9" fmla="*/ 1112 h 1204"/>
                <a:gd name="T10" fmla="*/ 186 w 1219"/>
                <a:gd name="T11" fmla="*/ 1019 h 1204"/>
                <a:gd name="T12" fmla="*/ 100 w 1219"/>
                <a:gd name="T13" fmla="*/ 1105 h 1204"/>
                <a:gd name="T14" fmla="*/ 103 w 1219"/>
                <a:gd name="T15" fmla="*/ 1114 h 1204"/>
                <a:gd name="T16" fmla="*/ 189 w 1219"/>
                <a:gd name="T17" fmla="*/ 1029 h 1204"/>
                <a:gd name="T18" fmla="*/ 186 w 1219"/>
                <a:gd name="T19" fmla="*/ 1019 h 1204"/>
                <a:gd name="T20" fmla="*/ 269 w 1219"/>
                <a:gd name="T21" fmla="*/ 939 h 1204"/>
                <a:gd name="T22" fmla="*/ 193 w 1219"/>
                <a:gd name="T23" fmla="*/ 1013 h 1204"/>
                <a:gd name="T24" fmla="*/ 196 w 1219"/>
                <a:gd name="T25" fmla="*/ 1022 h 1204"/>
                <a:gd name="T26" fmla="*/ 272 w 1219"/>
                <a:gd name="T27" fmla="*/ 947 h 1204"/>
                <a:gd name="T28" fmla="*/ 269 w 1219"/>
                <a:gd name="T29" fmla="*/ 939 h 1204"/>
                <a:gd name="T30" fmla="*/ 343 w 1219"/>
                <a:gd name="T31" fmla="*/ 865 h 1204"/>
                <a:gd name="T32" fmla="*/ 275 w 1219"/>
                <a:gd name="T33" fmla="*/ 932 h 1204"/>
                <a:gd name="T34" fmla="*/ 279 w 1219"/>
                <a:gd name="T35" fmla="*/ 941 h 1204"/>
                <a:gd name="T36" fmla="*/ 347 w 1219"/>
                <a:gd name="T37" fmla="*/ 873 h 1204"/>
                <a:gd name="T38" fmla="*/ 343 w 1219"/>
                <a:gd name="T39" fmla="*/ 865 h 1204"/>
                <a:gd name="T40" fmla="*/ 411 w 1219"/>
                <a:gd name="T41" fmla="*/ 798 h 1204"/>
                <a:gd name="T42" fmla="*/ 349 w 1219"/>
                <a:gd name="T43" fmla="*/ 859 h 1204"/>
                <a:gd name="T44" fmla="*/ 354 w 1219"/>
                <a:gd name="T45" fmla="*/ 867 h 1204"/>
                <a:gd name="T46" fmla="*/ 416 w 1219"/>
                <a:gd name="T47" fmla="*/ 805 h 1204"/>
                <a:gd name="T48" fmla="*/ 411 w 1219"/>
                <a:gd name="T49" fmla="*/ 798 h 1204"/>
                <a:gd name="T50" fmla="*/ 475 w 1219"/>
                <a:gd name="T51" fmla="*/ 734 h 1204"/>
                <a:gd name="T52" fmla="*/ 418 w 1219"/>
                <a:gd name="T53" fmla="*/ 791 h 1204"/>
                <a:gd name="T54" fmla="*/ 423 w 1219"/>
                <a:gd name="T55" fmla="*/ 798 h 1204"/>
                <a:gd name="T56" fmla="*/ 481 w 1219"/>
                <a:gd name="T57" fmla="*/ 741 h 1204"/>
                <a:gd name="T58" fmla="*/ 475 w 1219"/>
                <a:gd name="T59" fmla="*/ 734 h 1204"/>
                <a:gd name="T60" fmla="*/ 537 w 1219"/>
                <a:gd name="T61" fmla="*/ 673 h 1204"/>
                <a:gd name="T62" fmla="*/ 482 w 1219"/>
                <a:gd name="T63" fmla="*/ 728 h 1204"/>
                <a:gd name="T64" fmla="*/ 487 w 1219"/>
                <a:gd name="T65" fmla="*/ 734 h 1204"/>
                <a:gd name="T66" fmla="*/ 543 w 1219"/>
                <a:gd name="T67" fmla="*/ 679 h 1204"/>
                <a:gd name="T68" fmla="*/ 537 w 1219"/>
                <a:gd name="T69" fmla="*/ 673 h 1204"/>
                <a:gd name="T70" fmla="*/ 597 w 1219"/>
                <a:gd name="T71" fmla="*/ 615 h 1204"/>
                <a:gd name="T72" fmla="*/ 543 w 1219"/>
                <a:gd name="T73" fmla="*/ 668 h 1204"/>
                <a:gd name="T74" fmla="*/ 549 w 1219"/>
                <a:gd name="T75" fmla="*/ 673 h 1204"/>
                <a:gd name="T76" fmla="*/ 603 w 1219"/>
                <a:gd name="T77" fmla="*/ 620 h 1204"/>
                <a:gd name="T78" fmla="*/ 597 w 1219"/>
                <a:gd name="T79" fmla="*/ 615 h 1204"/>
                <a:gd name="T80" fmla="*/ 655 w 1219"/>
                <a:gd name="T81" fmla="*/ 557 h 1204"/>
                <a:gd name="T82" fmla="*/ 602 w 1219"/>
                <a:gd name="T83" fmla="*/ 609 h 1204"/>
                <a:gd name="T84" fmla="*/ 609 w 1219"/>
                <a:gd name="T85" fmla="*/ 614 h 1204"/>
                <a:gd name="T86" fmla="*/ 662 w 1219"/>
                <a:gd name="T87" fmla="*/ 562 h 1204"/>
                <a:gd name="T88" fmla="*/ 655 w 1219"/>
                <a:gd name="T89" fmla="*/ 557 h 1204"/>
                <a:gd name="T90" fmla="*/ 714 w 1219"/>
                <a:gd name="T91" fmla="*/ 499 h 1204"/>
                <a:gd name="T92" fmla="*/ 661 w 1219"/>
                <a:gd name="T93" fmla="*/ 551 h 1204"/>
                <a:gd name="T94" fmla="*/ 668 w 1219"/>
                <a:gd name="T95" fmla="*/ 556 h 1204"/>
                <a:gd name="T96" fmla="*/ 721 w 1219"/>
                <a:gd name="T97" fmla="*/ 504 h 1204"/>
                <a:gd name="T98" fmla="*/ 714 w 1219"/>
                <a:gd name="T99" fmla="*/ 499 h 1204"/>
                <a:gd name="T100" fmla="*/ 1219 w 1219"/>
                <a:gd name="T101" fmla="*/ 0 h 1204"/>
                <a:gd name="T102" fmla="*/ 1154 w 1219"/>
                <a:gd name="T103" fmla="*/ 65 h 1204"/>
                <a:gd name="T104" fmla="*/ 720 w 1219"/>
                <a:gd name="T105" fmla="*/ 493 h 1204"/>
                <a:gd name="T106" fmla="*/ 727 w 1219"/>
                <a:gd name="T107" fmla="*/ 497 h 1204"/>
                <a:gd name="T108" fmla="*/ 1160 w 1219"/>
                <a:gd name="T109" fmla="*/ 70 h 1204"/>
                <a:gd name="T110" fmla="*/ 1219 w 1219"/>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9" h="1204">
                  <a:moveTo>
                    <a:pt x="93" y="1112"/>
                  </a:moveTo>
                  <a:lnTo>
                    <a:pt x="0" y="1204"/>
                  </a:lnTo>
                  <a:lnTo>
                    <a:pt x="12" y="1204"/>
                  </a:lnTo>
                  <a:lnTo>
                    <a:pt x="96" y="1121"/>
                  </a:lnTo>
                  <a:lnTo>
                    <a:pt x="93" y="1112"/>
                  </a:lnTo>
                  <a:close/>
                  <a:moveTo>
                    <a:pt x="186" y="1019"/>
                  </a:moveTo>
                  <a:lnTo>
                    <a:pt x="100" y="1105"/>
                  </a:lnTo>
                  <a:lnTo>
                    <a:pt x="103" y="1114"/>
                  </a:lnTo>
                  <a:lnTo>
                    <a:pt x="189" y="1029"/>
                  </a:lnTo>
                  <a:lnTo>
                    <a:pt x="186" y="1019"/>
                  </a:lnTo>
                  <a:close/>
                  <a:moveTo>
                    <a:pt x="269" y="939"/>
                  </a:moveTo>
                  <a:lnTo>
                    <a:pt x="193" y="1013"/>
                  </a:lnTo>
                  <a:lnTo>
                    <a:pt x="196" y="1022"/>
                  </a:lnTo>
                  <a:lnTo>
                    <a:pt x="272" y="947"/>
                  </a:lnTo>
                  <a:lnTo>
                    <a:pt x="269" y="939"/>
                  </a:lnTo>
                  <a:close/>
                  <a:moveTo>
                    <a:pt x="343" y="865"/>
                  </a:moveTo>
                  <a:lnTo>
                    <a:pt x="275" y="932"/>
                  </a:lnTo>
                  <a:lnTo>
                    <a:pt x="279" y="941"/>
                  </a:lnTo>
                  <a:lnTo>
                    <a:pt x="347" y="873"/>
                  </a:lnTo>
                  <a:lnTo>
                    <a:pt x="343" y="865"/>
                  </a:lnTo>
                  <a:close/>
                  <a:moveTo>
                    <a:pt x="411" y="798"/>
                  </a:moveTo>
                  <a:lnTo>
                    <a:pt x="349" y="859"/>
                  </a:lnTo>
                  <a:lnTo>
                    <a:pt x="354" y="867"/>
                  </a:lnTo>
                  <a:lnTo>
                    <a:pt x="416" y="805"/>
                  </a:lnTo>
                  <a:lnTo>
                    <a:pt x="411" y="798"/>
                  </a:lnTo>
                  <a:close/>
                  <a:moveTo>
                    <a:pt x="475" y="734"/>
                  </a:moveTo>
                  <a:lnTo>
                    <a:pt x="418" y="791"/>
                  </a:lnTo>
                  <a:lnTo>
                    <a:pt x="423" y="798"/>
                  </a:lnTo>
                  <a:lnTo>
                    <a:pt x="481" y="741"/>
                  </a:lnTo>
                  <a:lnTo>
                    <a:pt x="475" y="734"/>
                  </a:lnTo>
                  <a:close/>
                  <a:moveTo>
                    <a:pt x="537" y="673"/>
                  </a:moveTo>
                  <a:lnTo>
                    <a:pt x="482" y="728"/>
                  </a:lnTo>
                  <a:lnTo>
                    <a:pt x="487" y="734"/>
                  </a:lnTo>
                  <a:lnTo>
                    <a:pt x="543" y="679"/>
                  </a:lnTo>
                  <a:lnTo>
                    <a:pt x="537" y="673"/>
                  </a:lnTo>
                  <a:close/>
                  <a:moveTo>
                    <a:pt x="597" y="615"/>
                  </a:moveTo>
                  <a:lnTo>
                    <a:pt x="543" y="668"/>
                  </a:lnTo>
                  <a:lnTo>
                    <a:pt x="549" y="673"/>
                  </a:lnTo>
                  <a:lnTo>
                    <a:pt x="603" y="620"/>
                  </a:lnTo>
                  <a:lnTo>
                    <a:pt x="597" y="615"/>
                  </a:lnTo>
                  <a:close/>
                  <a:moveTo>
                    <a:pt x="655" y="557"/>
                  </a:moveTo>
                  <a:lnTo>
                    <a:pt x="602" y="609"/>
                  </a:lnTo>
                  <a:lnTo>
                    <a:pt x="609" y="614"/>
                  </a:lnTo>
                  <a:lnTo>
                    <a:pt x="662" y="562"/>
                  </a:lnTo>
                  <a:lnTo>
                    <a:pt x="655" y="557"/>
                  </a:lnTo>
                  <a:close/>
                  <a:moveTo>
                    <a:pt x="714" y="499"/>
                  </a:moveTo>
                  <a:lnTo>
                    <a:pt x="661" y="551"/>
                  </a:lnTo>
                  <a:lnTo>
                    <a:pt x="668" y="556"/>
                  </a:lnTo>
                  <a:lnTo>
                    <a:pt x="721" y="504"/>
                  </a:lnTo>
                  <a:lnTo>
                    <a:pt x="714" y="499"/>
                  </a:lnTo>
                  <a:close/>
                  <a:moveTo>
                    <a:pt x="1219" y="0"/>
                  </a:moveTo>
                  <a:lnTo>
                    <a:pt x="1154" y="65"/>
                  </a:lnTo>
                  <a:lnTo>
                    <a:pt x="720" y="493"/>
                  </a:lnTo>
                  <a:lnTo>
                    <a:pt x="727" y="497"/>
                  </a:lnTo>
                  <a:lnTo>
                    <a:pt x="1160" y="70"/>
                  </a:lnTo>
                  <a:lnTo>
                    <a:pt x="121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2" name="Freeform 49"/>
            <p:cNvSpPr>
              <a:spLocks noEditPoints="1" noChangeArrowheads="1"/>
            </p:cNvSpPr>
            <p:nvPr>
              <p:custDataLst>
                <p:tags r:id="rId59"/>
              </p:custDataLst>
            </p:nvPr>
          </p:nvSpPr>
          <p:spPr bwMode="auto">
            <a:xfrm>
              <a:off x="5485873" y="3417775"/>
              <a:ext cx="3292418" cy="3251227"/>
            </a:xfrm>
            <a:custGeom>
              <a:avLst/>
              <a:gdLst>
                <a:gd name="T0" fmla="*/ 93 w 1219"/>
                <a:gd name="T1" fmla="*/ 1112 h 1204"/>
                <a:gd name="T2" fmla="*/ 0 w 1219"/>
                <a:gd name="T3" fmla="*/ 1204 h 1204"/>
                <a:gd name="T4" fmla="*/ 12 w 1219"/>
                <a:gd name="T5" fmla="*/ 1204 h 1204"/>
                <a:gd name="T6" fmla="*/ 96 w 1219"/>
                <a:gd name="T7" fmla="*/ 1121 h 1204"/>
                <a:gd name="T8" fmla="*/ 93 w 1219"/>
                <a:gd name="T9" fmla="*/ 1112 h 1204"/>
                <a:gd name="T10" fmla="*/ 186 w 1219"/>
                <a:gd name="T11" fmla="*/ 1019 h 1204"/>
                <a:gd name="T12" fmla="*/ 100 w 1219"/>
                <a:gd name="T13" fmla="*/ 1105 h 1204"/>
                <a:gd name="T14" fmla="*/ 103 w 1219"/>
                <a:gd name="T15" fmla="*/ 1114 h 1204"/>
                <a:gd name="T16" fmla="*/ 189 w 1219"/>
                <a:gd name="T17" fmla="*/ 1029 h 1204"/>
                <a:gd name="T18" fmla="*/ 186 w 1219"/>
                <a:gd name="T19" fmla="*/ 1019 h 1204"/>
                <a:gd name="T20" fmla="*/ 269 w 1219"/>
                <a:gd name="T21" fmla="*/ 939 h 1204"/>
                <a:gd name="T22" fmla="*/ 193 w 1219"/>
                <a:gd name="T23" fmla="*/ 1013 h 1204"/>
                <a:gd name="T24" fmla="*/ 196 w 1219"/>
                <a:gd name="T25" fmla="*/ 1022 h 1204"/>
                <a:gd name="T26" fmla="*/ 272 w 1219"/>
                <a:gd name="T27" fmla="*/ 947 h 1204"/>
                <a:gd name="T28" fmla="*/ 269 w 1219"/>
                <a:gd name="T29" fmla="*/ 939 h 1204"/>
                <a:gd name="T30" fmla="*/ 343 w 1219"/>
                <a:gd name="T31" fmla="*/ 865 h 1204"/>
                <a:gd name="T32" fmla="*/ 275 w 1219"/>
                <a:gd name="T33" fmla="*/ 932 h 1204"/>
                <a:gd name="T34" fmla="*/ 279 w 1219"/>
                <a:gd name="T35" fmla="*/ 941 h 1204"/>
                <a:gd name="T36" fmla="*/ 347 w 1219"/>
                <a:gd name="T37" fmla="*/ 873 h 1204"/>
                <a:gd name="T38" fmla="*/ 343 w 1219"/>
                <a:gd name="T39" fmla="*/ 865 h 1204"/>
                <a:gd name="T40" fmla="*/ 411 w 1219"/>
                <a:gd name="T41" fmla="*/ 798 h 1204"/>
                <a:gd name="T42" fmla="*/ 349 w 1219"/>
                <a:gd name="T43" fmla="*/ 859 h 1204"/>
                <a:gd name="T44" fmla="*/ 354 w 1219"/>
                <a:gd name="T45" fmla="*/ 867 h 1204"/>
                <a:gd name="T46" fmla="*/ 416 w 1219"/>
                <a:gd name="T47" fmla="*/ 805 h 1204"/>
                <a:gd name="T48" fmla="*/ 411 w 1219"/>
                <a:gd name="T49" fmla="*/ 798 h 1204"/>
                <a:gd name="T50" fmla="*/ 475 w 1219"/>
                <a:gd name="T51" fmla="*/ 734 h 1204"/>
                <a:gd name="T52" fmla="*/ 418 w 1219"/>
                <a:gd name="T53" fmla="*/ 791 h 1204"/>
                <a:gd name="T54" fmla="*/ 423 w 1219"/>
                <a:gd name="T55" fmla="*/ 798 h 1204"/>
                <a:gd name="T56" fmla="*/ 481 w 1219"/>
                <a:gd name="T57" fmla="*/ 741 h 1204"/>
                <a:gd name="T58" fmla="*/ 475 w 1219"/>
                <a:gd name="T59" fmla="*/ 734 h 1204"/>
                <a:gd name="T60" fmla="*/ 537 w 1219"/>
                <a:gd name="T61" fmla="*/ 673 h 1204"/>
                <a:gd name="T62" fmla="*/ 482 w 1219"/>
                <a:gd name="T63" fmla="*/ 728 h 1204"/>
                <a:gd name="T64" fmla="*/ 487 w 1219"/>
                <a:gd name="T65" fmla="*/ 734 h 1204"/>
                <a:gd name="T66" fmla="*/ 543 w 1219"/>
                <a:gd name="T67" fmla="*/ 679 h 1204"/>
                <a:gd name="T68" fmla="*/ 537 w 1219"/>
                <a:gd name="T69" fmla="*/ 673 h 1204"/>
                <a:gd name="T70" fmla="*/ 597 w 1219"/>
                <a:gd name="T71" fmla="*/ 615 h 1204"/>
                <a:gd name="T72" fmla="*/ 543 w 1219"/>
                <a:gd name="T73" fmla="*/ 668 h 1204"/>
                <a:gd name="T74" fmla="*/ 549 w 1219"/>
                <a:gd name="T75" fmla="*/ 673 h 1204"/>
                <a:gd name="T76" fmla="*/ 603 w 1219"/>
                <a:gd name="T77" fmla="*/ 620 h 1204"/>
                <a:gd name="T78" fmla="*/ 597 w 1219"/>
                <a:gd name="T79" fmla="*/ 615 h 1204"/>
                <a:gd name="T80" fmla="*/ 655 w 1219"/>
                <a:gd name="T81" fmla="*/ 557 h 1204"/>
                <a:gd name="T82" fmla="*/ 602 w 1219"/>
                <a:gd name="T83" fmla="*/ 609 h 1204"/>
                <a:gd name="T84" fmla="*/ 609 w 1219"/>
                <a:gd name="T85" fmla="*/ 614 h 1204"/>
                <a:gd name="T86" fmla="*/ 662 w 1219"/>
                <a:gd name="T87" fmla="*/ 562 h 1204"/>
                <a:gd name="T88" fmla="*/ 655 w 1219"/>
                <a:gd name="T89" fmla="*/ 557 h 1204"/>
                <a:gd name="T90" fmla="*/ 714 w 1219"/>
                <a:gd name="T91" fmla="*/ 499 h 1204"/>
                <a:gd name="T92" fmla="*/ 661 w 1219"/>
                <a:gd name="T93" fmla="*/ 551 h 1204"/>
                <a:gd name="T94" fmla="*/ 668 w 1219"/>
                <a:gd name="T95" fmla="*/ 556 h 1204"/>
                <a:gd name="T96" fmla="*/ 721 w 1219"/>
                <a:gd name="T97" fmla="*/ 504 h 1204"/>
                <a:gd name="T98" fmla="*/ 714 w 1219"/>
                <a:gd name="T99" fmla="*/ 499 h 1204"/>
                <a:gd name="T100" fmla="*/ 1219 w 1219"/>
                <a:gd name="T101" fmla="*/ 0 h 1204"/>
                <a:gd name="T102" fmla="*/ 1154 w 1219"/>
                <a:gd name="T103" fmla="*/ 65 h 1204"/>
                <a:gd name="T104" fmla="*/ 720 w 1219"/>
                <a:gd name="T105" fmla="*/ 493 h 1204"/>
                <a:gd name="T106" fmla="*/ 727 w 1219"/>
                <a:gd name="T107" fmla="*/ 497 h 1204"/>
                <a:gd name="T108" fmla="*/ 1160 w 1219"/>
                <a:gd name="T109" fmla="*/ 70 h 1204"/>
                <a:gd name="T110" fmla="*/ 1219 w 1219"/>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9" h="1204">
                  <a:moveTo>
                    <a:pt x="93" y="1112"/>
                  </a:moveTo>
                  <a:lnTo>
                    <a:pt x="0" y="1204"/>
                  </a:lnTo>
                  <a:lnTo>
                    <a:pt x="12" y="1204"/>
                  </a:lnTo>
                  <a:lnTo>
                    <a:pt x="96" y="1121"/>
                  </a:lnTo>
                  <a:lnTo>
                    <a:pt x="93" y="1112"/>
                  </a:lnTo>
                  <a:moveTo>
                    <a:pt x="186" y="1019"/>
                  </a:moveTo>
                  <a:lnTo>
                    <a:pt x="100" y="1105"/>
                  </a:lnTo>
                  <a:lnTo>
                    <a:pt x="103" y="1114"/>
                  </a:lnTo>
                  <a:lnTo>
                    <a:pt x="189" y="1029"/>
                  </a:lnTo>
                  <a:lnTo>
                    <a:pt x="186" y="1019"/>
                  </a:lnTo>
                  <a:moveTo>
                    <a:pt x="269" y="939"/>
                  </a:moveTo>
                  <a:lnTo>
                    <a:pt x="193" y="1013"/>
                  </a:lnTo>
                  <a:lnTo>
                    <a:pt x="196" y="1022"/>
                  </a:lnTo>
                  <a:lnTo>
                    <a:pt x="272" y="947"/>
                  </a:lnTo>
                  <a:lnTo>
                    <a:pt x="269" y="939"/>
                  </a:lnTo>
                  <a:moveTo>
                    <a:pt x="343" y="865"/>
                  </a:moveTo>
                  <a:lnTo>
                    <a:pt x="275" y="932"/>
                  </a:lnTo>
                  <a:lnTo>
                    <a:pt x="279" y="941"/>
                  </a:lnTo>
                  <a:lnTo>
                    <a:pt x="347" y="873"/>
                  </a:lnTo>
                  <a:lnTo>
                    <a:pt x="343" y="865"/>
                  </a:lnTo>
                  <a:moveTo>
                    <a:pt x="411" y="798"/>
                  </a:moveTo>
                  <a:lnTo>
                    <a:pt x="349" y="859"/>
                  </a:lnTo>
                  <a:lnTo>
                    <a:pt x="354" y="867"/>
                  </a:lnTo>
                  <a:lnTo>
                    <a:pt x="416" y="805"/>
                  </a:lnTo>
                  <a:lnTo>
                    <a:pt x="411" y="798"/>
                  </a:lnTo>
                  <a:moveTo>
                    <a:pt x="475" y="734"/>
                  </a:moveTo>
                  <a:lnTo>
                    <a:pt x="418" y="791"/>
                  </a:lnTo>
                  <a:lnTo>
                    <a:pt x="423" y="798"/>
                  </a:lnTo>
                  <a:lnTo>
                    <a:pt x="481" y="741"/>
                  </a:lnTo>
                  <a:lnTo>
                    <a:pt x="475" y="734"/>
                  </a:lnTo>
                  <a:moveTo>
                    <a:pt x="537" y="673"/>
                  </a:moveTo>
                  <a:lnTo>
                    <a:pt x="482" y="728"/>
                  </a:lnTo>
                  <a:lnTo>
                    <a:pt x="487" y="734"/>
                  </a:lnTo>
                  <a:lnTo>
                    <a:pt x="543" y="679"/>
                  </a:lnTo>
                  <a:lnTo>
                    <a:pt x="537" y="673"/>
                  </a:lnTo>
                  <a:moveTo>
                    <a:pt x="597" y="615"/>
                  </a:moveTo>
                  <a:lnTo>
                    <a:pt x="543" y="668"/>
                  </a:lnTo>
                  <a:lnTo>
                    <a:pt x="549" y="673"/>
                  </a:lnTo>
                  <a:lnTo>
                    <a:pt x="603" y="620"/>
                  </a:lnTo>
                  <a:lnTo>
                    <a:pt x="597" y="615"/>
                  </a:lnTo>
                  <a:moveTo>
                    <a:pt x="655" y="557"/>
                  </a:moveTo>
                  <a:lnTo>
                    <a:pt x="602" y="609"/>
                  </a:lnTo>
                  <a:lnTo>
                    <a:pt x="609" y="614"/>
                  </a:lnTo>
                  <a:lnTo>
                    <a:pt x="662" y="562"/>
                  </a:lnTo>
                  <a:lnTo>
                    <a:pt x="655" y="557"/>
                  </a:lnTo>
                  <a:moveTo>
                    <a:pt x="714" y="499"/>
                  </a:moveTo>
                  <a:lnTo>
                    <a:pt x="661" y="551"/>
                  </a:lnTo>
                  <a:lnTo>
                    <a:pt x="668" y="556"/>
                  </a:lnTo>
                  <a:lnTo>
                    <a:pt x="721" y="504"/>
                  </a:lnTo>
                  <a:lnTo>
                    <a:pt x="714" y="499"/>
                  </a:lnTo>
                  <a:moveTo>
                    <a:pt x="1219" y="0"/>
                  </a:moveTo>
                  <a:lnTo>
                    <a:pt x="1154" y="65"/>
                  </a:lnTo>
                  <a:lnTo>
                    <a:pt x="720" y="493"/>
                  </a:lnTo>
                  <a:lnTo>
                    <a:pt x="727" y="497"/>
                  </a:lnTo>
                  <a:lnTo>
                    <a:pt x="1160" y="70"/>
                  </a:lnTo>
                  <a:lnTo>
                    <a:pt x="12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3" name="Freeform 50"/>
            <p:cNvSpPr>
              <a:spLocks noEditPoints="1" noChangeArrowheads="1"/>
            </p:cNvSpPr>
            <p:nvPr>
              <p:custDataLst>
                <p:tags r:id="rId60"/>
              </p:custDataLst>
            </p:nvPr>
          </p:nvSpPr>
          <p:spPr bwMode="auto">
            <a:xfrm>
              <a:off x="6031046" y="3417775"/>
              <a:ext cx="2748772" cy="3251227"/>
            </a:xfrm>
            <a:custGeom>
              <a:avLst/>
              <a:gdLst>
                <a:gd name="T0" fmla="*/ 32 w 1018"/>
                <a:gd name="T1" fmla="*/ 1167 h 1204"/>
                <a:gd name="T2" fmla="*/ 0 w 1018"/>
                <a:gd name="T3" fmla="*/ 1204 h 1204"/>
                <a:gd name="T4" fmla="*/ 11 w 1018"/>
                <a:gd name="T5" fmla="*/ 1204 h 1204"/>
                <a:gd name="T6" fmla="*/ 34 w 1018"/>
                <a:gd name="T7" fmla="*/ 1176 h 1204"/>
                <a:gd name="T8" fmla="*/ 32 w 1018"/>
                <a:gd name="T9" fmla="*/ 1167 h 1204"/>
                <a:gd name="T10" fmla="*/ 120 w 1018"/>
                <a:gd name="T11" fmla="*/ 1061 h 1204"/>
                <a:gd name="T12" fmla="*/ 38 w 1018"/>
                <a:gd name="T13" fmla="*/ 1159 h 1204"/>
                <a:gd name="T14" fmla="*/ 41 w 1018"/>
                <a:gd name="T15" fmla="*/ 1168 h 1204"/>
                <a:gd name="T16" fmla="*/ 124 w 1018"/>
                <a:gd name="T17" fmla="*/ 1070 h 1204"/>
                <a:gd name="T18" fmla="*/ 120 w 1018"/>
                <a:gd name="T19" fmla="*/ 1061 h 1204"/>
                <a:gd name="T20" fmla="*/ 199 w 1018"/>
                <a:gd name="T21" fmla="*/ 968 h 1204"/>
                <a:gd name="T22" fmla="*/ 127 w 1018"/>
                <a:gd name="T23" fmla="*/ 1054 h 1204"/>
                <a:gd name="T24" fmla="*/ 130 w 1018"/>
                <a:gd name="T25" fmla="*/ 1062 h 1204"/>
                <a:gd name="T26" fmla="*/ 204 w 1018"/>
                <a:gd name="T27" fmla="*/ 976 h 1204"/>
                <a:gd name="T28" fmla="*/ 199 w 1018"/>
                <a:gd name="T29" fmla="*/ 968 h 1204"/>
                <a:gd name="T30" fmla="*/ 270 w 1018"/>
                <a:gd name="T31" fmla="*/ 884 h 1204"/>
                <a:gd name="T32" fmla="*/ 205 w 1018"/>
                <a:gd name="T33" fmla="*/ 961 h 1204"/>
                <a:gd name="T34" fmla="*/ 209 w 1018"/>
                <a:gd name="T35" fmla="*/ 969 h 1204"/>
                <a:gd name="T36" fmla="*/ 275 w 1018"/>
                <a:gd name="T37" fmla="*/ 891 h 1204"/>
                <a:gd name="T38" fmla="*/ 270 w 1018"/>
                <a:gd name="T39" fmla="*/ 884 h 1204"/>
                <a:gd name="T40" fmla="*/ 335 w 1018"/>
                <a:gd name="T41" fmla="*/ 807 h 1204"/>
                <a:gd name="T42" fmla="*/ 276 w 1018"/>
                <a:gd name="T43" fmla="*/ 877 h 1204"/>
                <a:gd name="T44" fmla="*/ 280 w 1018"/>
                <a:gd name="T45" fmla="*/ 885 h 1204"/>
                <a:gd name="T46" fmla="*/ 341 w 1018"/>
                <a:gd name="T47" fmla="*/ 813 h 1204"/>
                <a:gd name="T48" fmla="*/ 335 w 1018"/>
                <a:gd name="T49" fmla="*/ 807 h 1204"/>
                <a:gd name="T50" fmla="*/ 397 w 1018"/>
                <a:gd name="T51" fmla="*/ 734 h 1204"/>
                <a:gd name="T52" fmla="*/ 341 w 1018"/>
                <a:gd name="T53" fmla="*/ 801 h 1204"/>
                <a:gd name="T54" fmla="*/ 347 w 1018"/>
                <a:gd name="T55" fmla="*/ 807 h 1204"/>
                <a:gd name="T56" fmla="*/ 402 w 1018"/>
                <a:gd name="T57" fmla="*/ 740 h 1204"/>
                <a:gd name="T58" fmla="*/ 397 w 1018"/>
                <a:gd name="T59" fmla="*/ 734 h 1204"/>
                <a:gd name="T60" fmla="*/ 455 w 1018"/>
                <a:gd name="T61" fmla="*/ 665 h 1204"/>
                <a:gd name="T62" fmla="*/ 402 w 1018"/>
                <a:gd name="T63" fmla="*/ 728 h 1204"/>
                <a:gd name="T64" fmla="*/ 408 w 1018"/>
                <a:gd name="T65" fmla="*/ 734 h 1204"/>
                <a:gd name="T66" fmla="*/ 462 w 1018"/>
                <a:gd name="T67" fmla="*/ 670 h 1204"/>
                <a:gd name="T68" fmla="*/ 455 w 1018"/>
                <a:gd name="T69" fmla="*/ 665 h 1204"/>
                <a:gd name="T70" fmla="*/ 512 w 1018"/>
                <a:gd name="T71" fmla="*/ 598 h 1204"/>
                <a:gd name="T72" fmla="*/ 461 w 1018"/>
                <a:gd name="T73" fmla="*/ 658 h 1204"/>
                <a:gd name="T74" fmla="*/ 467 w 1018"/>
                <a:gd name="T75" fmla="*/ 664 h 1204"/>
                <a:gd name="T76" fmla="*/ 519 w 1018"/>
                <a:gd name="T77" fmla="*/ 603 h 1204"/>
                <a:gd name="T78" fmla="*/ 512 w 1018"/>
                <a:gd name="T79" fmla="*/ 598 h 1204"/>
                <a:gd name="T80" fmla="*/ 568 w 1018"/>
                <a:gd name="T81" fmla="*/ 532 h 1204"/>
                <a:gd name="T82" fmla="*/ 517 w 1018"/>
                <a:gd name="T83" fmla="*/ 592 h 1204"/>
                <a:gd name="T84" fmla="*/ 524 w 1018"/>
                <a:gd name="T85" fmla="*/ 596 h 1204"/>
                <a:gd name="T86" fmla="*/ 575 w 1018"/>
                <a:gd name="T87" fmla="*/ 536 h 1204"/>
                <a:gd name="T88" fmla="*/ 568 w 1018"/>
                <a:gd name="T89" fmla="*/ 532 h 1204"/>
                <a:gd name="T90" fmla="*/ 1017 w 1018"/>
                <a:gd name="T91" fmla="*/ 0 h 1204"/>
                <a:gd name="T92" fmla="*/ 958 w 1018"/>
                <a:gd name="T93" fmla="*/ 70 h 1204"/>
                <a:gd name="T94" fmla="*/ 574 w 1018"/>
                <a:gd name="T95" fmla="*/ 525 h 1204"/>
                <a:gd name="T96" fmla="*/ 581 w 1018"/>
                <a:gd name="T97" fmla="*/ 530 h 1204"/>
                <a:gd name="T98" fmla="*/ 966 w 1018"/>
                <a:gd name="T99" fmla="*/ 74 h 1204"/>
                <a:gd name="T100" fmla="*/ 1018 w 1018"/>
                <a:gd name="T101" fmla="*/ 0 h 1204"/>
                <a:gd name="T102" fmla="*/ 1017 w 1018"/>
                <a:gd name="T10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204">
                  <a:moveTo>
                    <a:pt x="32" y="1167"/>
                  </a:moveTo>
                  <a:lnTo>
                    <a:pt x="0" y="1204"/>
                  </a:lnTo>
                  <a:lnTo>
                    <a:pt x="11" y="1204"/>
                  </a:lnTo>
                  <a:lnTo>
                    <a:pt x="34" y="1176"/>
                  </a:lnTo>
                  <a:lnTo>
                    <a:pt x="32" y="1167"/>
                  </a:lnTo>
                  <a:close/>
                  <a:moveTo>
                    <a:pt x="120" y="1061"/>
                  </a:moveTo>
                  <a:lnTo>
                    <a:pt x="38" y="1159"/>
                  </a:lnTo>
                  <a:lnTo>
                    <a:pt x="41" y="1168"/>
                  </a:lnTo>
                  <a:lnTo>
                    <a:pt x="124" y="1070"/>
                  </a:lnTo>
                  <a:lnTo>
                    <a:pt x="120" y="1061"/>
                  </a:lnTo>
                  <a:close/>
                  <a:moveTo>
                    <a:pt x="199" y="968"/>
                  </a:moveTo>
                  <a:lnTo>
                    <a:pt x="127" y="1054"/>
                  </a:lnTo>
                  <a:lnTo>
                    <a:pt x="130" y="1062"/>
                  </a:lnTo>
                  <a:lnTo>
                    <a:pt x="204" y="976"/>
                  </a:lnTo>
                  <a:lnTo>
                    <a:pt x="199" y="968"/>
                  </a:lnTo>
                  <a:close/>
                  <a:moveTo>
                    <a:pt x="270" y="884"/>
                  </a:moveTo>
                  <a:lnTo>
                    <a:pt x="205" y="961"/>
                  </a:lnTo>
                  <a:lnTo>
                    <a:pt x="209" y="969"/>
                  </a:lnTo>
                  <a:lnTo>
                    <a:pt x="275" y="891"/>
                  </a:lnTo>
                  <a:lnTo>
                    <a:pt x="270" y="884"/>
                  </a:lnTo>
                  <a:close/>
                  <a:moveTo>
                    <a:pt x="335" y="807"/>
                  </a:moveTo>
                  <a:lnTo>
                    <a:pt x="276" y="877"/>
                  </a:lnTo>
                  <a:lnTo>
                    <a:pt x="280" y="885"/>
                  </a:lnTo>
                  <a:lnTo>
                    <a:pt x="341" y="813"/>
                  </a:lnTo>
                  <a:lnTo>
                    <a:pt x="335" y="807"/>
                  </a:lnTo>
                  <a:close/>
                  <a:moveTo>
                    <a:pt x="397" y="734"/>
                  </a:moveTo>
                  <a:lnTo>
                    <a:pt x="341" y="801"/>
                  </a:lnTo>
                  <a:lnTo>
                    <a:pt x="347" y="807"/>
                  </a:lnTo>
                  <a:lnTo>
                    <a:pt x="402" y="740"/>
                  </a:lnTo>
                  <a:lnTo>
                    <a:pt x="397" y="734"/>
                  </a:lnTo>
                  <a:close/>
                  <a:moveTo>
                    <a:pt x="455" y="665"/>
                  </a:moveTo>
                  <a:lnTo>
                    <a:pt x="402" y="728"/>
                  </a:lnTo>
                  <a:lnTo>
                    <a:pt x="408" y="734"/>
                  </a:lnTo>
                  <a:lnTo>
                    <a:pt x="462" y="670"/>
                  </a:lnTo>
                  <a:lnTo>
                    <a:pt x="455" y="665"/>
                  </a:lnTo>
                  <a:close/>
                  <a:moveTo>
                    <a:pt x="512" y="598"/>
                  </a:moveTo>
                  <a:lnTo>
                    <a:pt x="461" y="658"/>
                  </a:lnTo>
                  <a:lnTo>
                    <a:pt x="467" y="664"/>
                  </a:lnTo>
                  <a:lnTo>
                    <a:pt x="519" y="603"/>
                  </a:lnTo>
                  <a:lnTo>
                    <a:pt x="512" y="598"/>
                  </a:lnTo>
                  <a:close/>
                  <a:moveTo>
                    <a:pt x="568" y="532"/>
                  </a:moveTo>
                  <a:lnTo>
                    <a:pt x="517" y="592"/>
                  </a:lnTo>
                  <a:lnTo>
                    <a:pt x="524" y="596"/>
                  </a:lnTo>
                  <a:lnTo>
                    <a:pt x="575" y="536"/>
                  </a:lnTo>
                  <a:lnTo>
                    <a:pt x="568" y="532"/>
                  </a:lnTo>
                  <a:close/>
                  <a:moveTo>
                    <a:pt x="1017" y="0"/>
                  </a:moveTo>
                  <a:lnTo>
                    <a:pt x="958" y="70"/>
                  </a:lnTo>
                  <a:lnTo>
                    <a:pt x="574" y="525"/>
                  </a:lnTo>
                  <a:lnTo>
                    <a:pt x="581" y="530"/>
                  </a:lnTo>
                  <a:lnTo>
                    <a:pt x="966" y="74"/>
                  </a:lnTo>
                  <a:lnTo>
                    <a:pt x="1018" y="0"/>
                  </a:lnTo>
                  <a:lnTo>
                    <a:pt x="10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4" name="Freeform 51"/>
            <p:cNvSpPr>
              <a:spLocks noEditPoints="1" noChangeArrowheads="1"/>
            </p:cNvSpPr>
            <p:nvPr>
              <p:custDataLst>
                <p:tags r:id="rId61"/>
              </p:custDataLst>
            </p:nvPr>
          </p:nvSpPr>
          <p:spPr bwMode="auto">
            <a:xfrm>
              <a:off x="6031046" y="3417775"/>
              <a:ext cx="2748772" cy="3251227"/>
            </a:xfrm>
            <a:custGeom>
              <a:avLst/>
              <a:gdLst>
                <a:gd name="T0" fmla="*/ 32 w 1018"/>
                <a:gd name="T1" fmla="*/ 1167 h 1204"/>
                <a:gd name="T2" fmla="*/ 0 w 1018"/>
                <a:gd name="T3" fmla="*/ 1204 h 1204"/>
                <a:gd name="T4" fmla="*/ 11 w 1018"/>
                <a:gd name="T5" fmla="*/ 1204 h 1204"/>
                <a:gd name="T6" fmla="*/ 34 w 1018"/>
                <a:gd name="T7" fmla="*/ 1176 h 1204"/>
                <a:gd name="T8" fmla="*/ 32 w 1018"/>
                <a:gd name="T9" fmla="*/ 1167 h 1204"/>
                <a:gd name="T10" fmla="*/ 120 w 1018"/>
                <a:gd name="T11" fmla="*/ 1061 h 1204"/>
                <a:gd name="T12" fmla="*/ 38 w 1018"/>
                <a:gd name="T13" fmla="*/ 1159 h 1204"/>
                <a:gd name="T14" fmla="*/ 41 w 1018"/>
                <a:gd name="T15" fmla="*/ 1168 h 1204"/>
                <a:gd name="T16" fmla="*/ 124 w 1018"/>
                <a:gd name="T17" fmla="*/ 1070 h 1204"/>
                <a:gd name="T18" fmla="*/ 120 w 1018"/>
                <a:gd name="T19" fmla="*/ 1061 h 1204"/>
                <a:gd name="T20" fmla="*/ 199 w 1018"/>
                <a:gd name="T21" fmla="*/ 968 h 1204"/>
                <a:gd name="T22" fmla="*/ 127 w 1018"/>
                <a:gd name="T23" fmla="*/ 1054 h 1204"/>
                <a:gd name="T24" fmla="*/ 130 w 1018"/>
                <a:gd name="T25" fmla="*/ 1062 h 1204"/>
                <a:gd name="T26" fmla="*/ 204 w 1018"/>
                <a:gd name="T27" fmla="*/ 976 h 1204"/>
                <a:gd name="T28" fmla="*/ 199 w 1018"/>
                <a:gd name="T29" fmla="*/ 968 h 1204"/>
                <a:gd name="T30" fmla="*/ 270 w 1018"/>
                <a:gd name="T31" fmla="*/ 884 h 1204"/>
                <a:gd name="T32" fmla="*/ 205 w 1018"/>
                <a:gd name="T33" fmla="*/ 961 h 1204"/>
                <a:gd name="T34" fmla="*/ 209 w 1018"/>
                <a:gd name="T35" fmla="*/ 969 h 1204"/>
                <a:gd name="T36" fmla="*/ 275 w 1018"/>
                <a:gd name="T37" fmla="*/ 891 h 1204"/>
                <a:gd name="T38" fmla="*/ 270 w 1018"/>
                <a:gd name="T39" fmla="*/ 884 h 1204"/>
                <a:gd name="T40" fmla="*/ 335 w 1018"/>
                <a:gd name="T41" fmla="*/ 807 h 1204"/>
                <a:gd name="T42" fmla="*/ 276 w 1018"/>
                <a:gd name="T43" fmla="*/ 877 h 1204"/>
                <a:gd name="T44" fmla="*/ 280 w 1018"/>
                <a:gd name="T45" fmla="*/ 885 h 1204"/>
                <a:gd name="T46" fmla="*/ 341 w 1018"/>
                <a:gd name="T47" fmla="*/ 813 h 1204"/>
                <a:gd name="T48" fmla="*/ 335 w 1018"/>
                <a:gd name="T49" fmla="*/ 807 h 1204"/>
                <a:gd name="T50" fmla="*/ 397 w 1018"/>
                <a:gd name="T51" fmla="*/ 734 h 1204"/>
                <a:gd name="T52" fmla="*/ 341 w 1018"/>
                <a:gd name="T53" fmla="*/ 801 h 1204"/>
                <a:gd name="T54" fmla="*/ 347 w 1018"/>
                <a:gd name="T55" fmla="*/ 807 h 1204"/>
                <a:gd name="T56" fmla="*/ 402 w 1018"/>
                <a:gd name="T57" fmla="*/ 740 h 1204"/>
                <a:gd name="T58" fmla="*/ 397 w 1018"/>
                <a:gd name="T59" fmla="*/ 734 h 1204"/>
                <a:gd name="T60" fmla="*/ 455 w 1018"/>
                <a:gd name="T61" fmla="*/ 665 h 1204"/>
                <a:gd name="T62" fmla="*/ 402 w 1018"/>
                <a:gd name="T63" fmla="*/ 728 h 1204"/>
                <a:gd name="T64" fmla="*/ 408 w 1018"/>
                <a:gd name="T65" fmla="*/ 734 h 1204"/>
                <a:gd name="T66" fmla="*/ 462 w 1018"/>
                <a:gd name="T67" fmla="*/ 670 h 1204"/>
                <a:gd name="T68" fmla="*/ 455 w 1018"/>
                <a:gd name="T69" fmla="*/ 665 h 1204"/>
                <a:gd name="T70" fmla="*/ 512 w 1018"/>
                <a:gd name="T71" fmla="*/ 598 h 1204"/>
                <a:gd name="T72" fmla="*/ 461 w 1018"/>
                <a:gd name="T73" fmla="*/ 658 h 1204"/>
                <a:gd name="T74" fmla="*/ 467 w 1018"/>
                <a:gd name="T75" fmla="*/ 664 h 1204"/>
                <a:gd name="T76" fmla="*/ 519 w 1018"/>
                <a:gd name="T77" fmla="*/ 603 h 1204"/>
                <a:gd name="T78" fmla="*/ 512 w 1018"/>
                <a:gd name="T79" fmla="*/ 598 h 1204"/>
                <a:gd name="T80" fmla="*/ 568 w 1018"/>
                <a:gd name="T81" fmla="*/ 532 h 1204"/>
                <a:gd name="T82" fmla="*/ 517 w 1018"/>
                <a:gd name="T83" fmla="*/ 592 h 1204"/>
                <a:gd name="T84" fmla="*/ 524 w 1018"/>
                <a:gd name="T85" fmla="*/ 596 h 1204"/>
                <a:gd name="T86" fmla="*/ 575 w 1018"/>
                <a:gd name="T87" fmla="*/ 536 h 1204"/>
                <a:gd name="T88" fmla="*/ 568 w 1018"/>
                <a:gd name="T89" fmla="*/ 532 h 1204"/>
                <a:gd name="T90" fmla="*/ 1017 w 1018"/>
                <a:gd name="T91" fmla="*/ 0 h 1204"/>
                <a:gd name="T92" fmla="*/ 958 w 1018"/>
                <a:gd name="T93" fmla="*/ 70 h 1204"/>
                <a:gd name="T94" fmla="*/ 574 w 1018"/>
                <a:gd name="T95" fmla="*/ 525 h 1204"/>
                <a:gd name="T96" fmla="*/ 581 w 1018"/>
                <a:gd name="T97" fmla="*/ 530 h 1204"/>
                <a:gd name="T98" fmla="*/ 966 w 1018"/>
                <a:gd name="T99" fmla="*/ 74 h 1204"/>
                <a:gd name="T100" fmla="*/ 1018 w 1018"/>
                <a:gd name="T101" fmla="*/ 0 h 1204"/>
                <a:gd name="T102" fmla="*/ 1017 w 1018"/>
                <a:gd name="T10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8" h="1204">
                  <a:moveTo>
                    <a:pt x="32" y="1167"/>
                  </a:moveTo>
                  <a:lnTo>
                    <a:pt x="0" y="1204"/>
                  </a:lnTo>
                  <a:lnTo>
                    <a:pt x="11" y="1204"/>
                  </a:lnTo>
                  <a:lnTo>
                    <a:pt x="34" y="1176"/>
                  </a:lnTo>
                  <a:lnTo>
                    <a:pt x="32" y="1167"/>
                  </a:lnTo>
                  <a:moveTo>
                    <a:pt x="120" y="1061"/>
                  </a:moveTo>
                  <a:lnTo>
                    <a:pt x="38" y="1159"/>
                  </a:lnTo>
                  <a:lnTo>
                    <a:pt x="41" y="1168"/>
                  </a:lnTo>
                  <a:lnTo>
                    <a:pt x="124" y="1070"/>
                  </a:lnTo>
                  <a:lnTo>
                    <a:pt x="120" y="1061"/>
                  </a:lnTo>
                  <a:moveTo>
                    <a:pt x="199" y="968"/>
                  </a:moveTo>
                  <a:lnTo>
                    <a:pt x="127" y="1054"/>
                  </a:lnTo>
                  <a:lnTo>
                    <a:pt x="130" y="1062"/>
                  </a:lnTo>
                  <a:lnTo>
                    <a:pt x="204" y="976"/>
                  </a:lnTo>
                  <a:lnTo>
                    <a:pt x="199" y="968"/>
                  </a:lnTo>
                  <a:moveTo>
                    <a:pt x="270" y="884"/>
                  </a:moveTo>
                  <a:lnTo>
                    <a:pt x="205" y="961"/>
                  </a:lnTo>
                  <a:lnTo>
                    <a:pt x="209" y="969"/>
                  </a:lnTo>
                  <a:lnTo>
                    <a:pt x="275" y="891"/>
                  </a:lnTo>
                  <a:lnTo>
                    <a:pt x="270" y="884"/>
                  </a:lnTo>
                  <a:moveTo>
                    <a:pt x="335" y="807"/>
                  </a:moveTo>
                  <a:lnTo>
                    <a:pt x="276" y="877"/>
                  </a:lnTo>
                  <a:lnTo>
                    <a:pt x="280" y="885"/>
                  </a:lnTo>
                  <a:lnTo>
                    <a:pt x="341" y="813"/>
                  </a:lnTo>
                  <a:lnTo>
                    <a:pt x="335" y="807"/>
                  </a:lnTo>
                  <a:moveTo>
                    <a:pt x="397" y="734"/>
                  </a:moveTo>
                  <a:lnTo>
                    <a:pt x="341" y="801"/>
                  </a:lnTo>
                  <a:lnTo>
                    <a:pt x="347" y="807"/>
                  </a:lnTo>
                  <a:lnTo>
                    <a:pt x="402" y="740"/>
                  </a:lnTo>
                  <a:lnTo>
                    <a:pt x="397" y="734"/>
                  </a:lnTo>
                  <a:moveTo>
                    <a:pt x="455" y="665"/>
                  </a:moveTo>
                  <a:lnTo>
                    <a:pt x="402" y="728"/>
                  </a:lnTo>
                  <a:lnTo>
                    <a:pt x="408" y="734"/>
                  </a:lnTo>
                  <a:lnTo>
                    <a:pt x="462" y="670"/>
                  </a:lnTo>
                  <a:lnTo>
                    <a:pt x="455" y="665"/>
                  </a:lnTo>
                  <a:moveTo>
                    <a:pt x="512" y="598"/>
                  </a:moveTo>
                  <a:lnTo>
                    <a:pt x="461" y="658"/>
                  </a:lnTo>
                  <a:lnTo>
                    <a:pt x="467" y="664"/>
                  </a:lnTo>
                  <a:lnTo>
                    <a:pt x="519" y="603"/>
                  </a:lnTo>
                  <a:lnTo>
                    <a:pt x="512" y="598"/>
                  </a:lnTo>
                  <a:moveTo>
                    <a:pt x="568" y="532"/>
                  </a:moveTo>
                  <a:lnTo>
                    <a:pt x="517" y="592"/>
                  </a:lnTo>
                  <a:lnTo>
                    <a:pt x="524" y="596"/>
                  </a:lnTo>
                  <a:lnTo>
                    <a:pt x="575" y="536"/>
                  </a:lnTo>
                  <a:lnTo>
                    <a:pt x="568" y="532"/>
                  </a:lnTo>
                  <a:moveTo>
                    <a:pt x="1017" y="0"/>
                  </a:moveTo>
                  <a:lnTo>
                    <a:pt x="958" y="70"/>
                  </a:lnTo>
                  <a:lnTo>
                    <a:pt x="574" y="525"/>
                  </a:lnTo>
                  <a:lnTo>
                    <a:pt x="581" y="530"/>
                  </a:lnTo>
                  <a:lnTo>
                    <a:pt x="966" y="74"/>
                  </a:lnTo>
                  <a:lnTo>
                    <a:pt x="1018" y="0"/>
                  </a:lnTo>
                  <a:lnTo>
                    <a:pt x="10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5" name="Freeform 52"/>
            <p:cNvSpPr>
              <a:spLocks noEditPoints="1" noChangeArrowheads="1"/>
            </p:cNvSpPr>
            <p:nvPr>
              <p:custDataLst>
                <p:tags r:id="rId62"/>
              </p:custDataLst>
            </p:nvPr>
          </p:nvSpPr>
          <p:spPr bwMode="auto">
            <a:xfrm>
              <a:off x="6515136" y="3417775"/>
              <a:ext cx="2264682" cy="3251227"/>
            </a:xfrm>
            <a:custGeom>
              <a:avLst/>
              <a:gdLst>
                <a:gd name="T0" fmla="*/ 2 w 839"/>
                <a:gd name="T1" fmla="*/ 1200 h 1204"/>
                <a:gd name="T2" fmla="*/ 0 w 839"/>
                <a:gd name="T3" fmla="*/ 1204 h 1204"/>
                <a:gd name="T4" fmla="*/ 4 w 839"/>
                <a:gd name="T5" fmla="*/ 1204 h 1204"/>
                <a:gd name="T6" fmla="*/ 2 w 839"/>
                <a:gd name="T7" fmla="*/ 1200 h 1204"/>
                <a:gd name="T8" fmla="*/ 85 w 839"/>
                <a:gd name="T9" fmla="*/ 1082 h 1204"/>
                <a:gd name="T10" fmla="*/ 8 w 839"/>
                <a:gd name="T11" fmla="*/ 1192 h 1204"/>
                <a:gd name="T12" fmla="*/ 12 w 839"/>
                <a:gd name="T13" fmla="*/ 1201 h 1204"/>
                <a:gd name="T14" fmla="*/ 89 w 839"/>
                <a:gd name="T15" fmla="*/ 1091 h 1204"/>
                <a:gd name="T16" fmla="*/ 85 w 839"/>
                <a:gd name="T17" fmla="*/ 1082 h 1204"/>
                <a:gd name="T18" fmla="*/ 156 w 839"/>
                <a:gd name="T19" fmla="*/ 979 h 1204"/>
                <a:gd name="T20" fmla="*/ 90 w 839"/>
                <a:gd name="T21" fmla="*/ 1074 h 1204"/>
                <a:gd name="T22" fmla="*/ 94 w 839"/>
                <a:gd name="T23" fmla="*/ 1083 h 1204"/>
                <a:gd name="T24" fmla="*/ 162 w 839"/>
                <a:gd name="T25" fmla="*/ 986 h 1204"/>
                <a:gd name="T26" fmla="*/ 156 w 839"/>
                <a:gd name="T27" fmla="*/ 979 h 1204"/>
                <a:gd name="T28" fmla="*/ 222 w 839"/>
                <a:gd name="T29" fmla="*/ 885 h 1204"/>
                <a:gd name="T30" fmla="*/ 162 w 839"/>
                <a:gd name="T31" fmla="*/ 971 h 1204"/>
                <a:gd name="T32" fmla="*/ 167 w 839"/>
                <a:gd name="T33" fmla="*/ 979 h 1204"/>
                <a:gd name="T34" fmla="*/ 228 w 839"/>
                <a:gd name="T35" fmla="*/ 891 h 1204"/>
                <a:gd name="T36" fmla="*/ 222 w 839"/>
                <a:gd name="T37" fmla="*/ 885 h 1204"/>
                <a:gd name="T38" fmla="*/ 283 w 839"/>
                <a:gd name="T39" fmla="*/ 798 h 1204"/>
                <a:gd name="T40" fmla="*/ 227 w 839"/>
                <a:gd name="T41" fmla="*/ 877 h 1204"/>
                <a:gd name="T42" fmla="*/ 233 w 839"/>
                <a:gd name="T43" fmla="*/ 884 h 1204"/>
                <a:gd name="T44" fmla="*/ 288 w 839"/>
                <a:gd name="T45" fmla="*/ 804 h 1204"/>
                <a:gd name="T46" fmla="*/ 283 w 839"/>
                <a:gd name="T47" fmla="*/ 798 h 1204"/>
                <a:gd name="T48" fmla="*/ 339 w 839"/>
                <a:gd name="T49" fmla="*/ 717 h 1204"/>
                <a:gd name="T50" fmla="*/ 287 w 839"/>
                <a:gd name="T51" fmla="*/ 791 h 1204"/>
                <a:gd name="T52" fmla="*/ 293 w 839"/>
                <a:gd name="T53" fmla="*/ 797 h 1204"/>
                <a:gd name="T54" fmla="*/ 345 w 839"/>
                <a:gd name="T55" fmla="*/ 722 h 1204"/>
                <a:gd name="T56" fmla="*/ 339 w 839"/>
                <a:gd name="T57" fmla="*/ 717 h 1204"/>
                <a:gd name="T58" fmla="*/ 393 w 839"/>
                <a:gd name="T59" fmla="*/ 639 h 1204"/>
                <a:gd name="T60" fmla="*/ 344 w 839"/>
                <a:gd name="T61" fmla="*/ 710 h 1204"/>
                <a:gd name="T62" fmla="*/ 350 w 839"/>
                <a:gd name="T63" fmla="*/ 715 h 1204"/>
                <a:gd name="T64" fmla="*/ 400 w 839"/>
                <a:gd name="T65" fmla="*/ 644 h 1204"/>
                <a:gd name="T66" fmla="*/ 393 w 839"/>
                <a:gd name="T67" fmla="*/ 639 h 1204"/>
                <a:gd name="T68" fmla="*/ 445 w 839"/>
                <a:gd name="T69" fmla="*/ 565 h 1204"/>
                <a:gd name="T70" fmla="*/ 398 w 839"/>
                <a:gd name="T71" fmla="*/ 633 h 1204"/>
                <a:gd name="T72" fmla="*/ 405 w 839"/>
                <a:gd name="T73" fmla="*/ 637 h 1204"/>
                <a:gd name="T74" fmla="*/ 453 w 839"/>
                <a:gd name="T75" fmla="*/ 569 h 1204"/>
                <a:gd name="T76" fmla="*/ 445 w 839"/>
                <a:gd name="T77" fmla="*/ 565 h 1204"/>
                <a:gd name="T78" fmla="*/ 839 w 839"/>
                <a:gd name="T79" fmla="*/ 0 h 1204"/>
                <a:gd name="T80" fmla="*/ 787 w 839"/>
                <a:gd name="T81" fmla="*/ 74 h 1204"/>
                <a:gd name="T82" fmla="*/ 450 w 839"/>
                <a:gd name="T83" fmla="*/ 558 h 1204"/>
                <a:gd name="T84" fmla="*/ 457 w 839"/>
                <a:gd name="T85" fmla="*/ 562 h 1204"/>
                <a:gd name="T86" fmla="*/ 796 w 839"/>
                <a:gd name="T87" fmla="*/ 76 h 1204"/>
                <a:gd name="T88" fmla="*/ 839 w 839"/>
                <a:gd name="T8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9" h="1204">
                  <a:moveTo>
                    <a:pt x="2" y="1200"/>
                  </a:moveTo>
                  <a:lnTo>
                    <a:pt x="0" y="1204"/>
                  </a:lnTo>
                  <a:lnTo>
                    <a:pt x="4" y="1204"/>
                  </a:lnTo>
                  <a:lnTo>
                    <a:pt x="2" y="1200"/>
                  </a:lnTo>
                  <a:close/>
                  <a:moveTo>
                    <a:pt x="85" y="1082"/>
                  </a:moveTo>
                  <a:lnTo>
                    <a:pt x="8" y="1192"/>
                  </a:lnTo>
                  <a:lnTo>
                    <a:pt x="12" y="1201"/>
                  </a:lnTo>
                  <a:lnTo>
                    <a:pt x="89" y="1091"/>
                  </a:lnTo>
                  <a:lnTo>
                    <a:pt x="85" y="1082"/>
                  </a:lnTo>
                  <a:close/>
                  <a:moveTo>
                    <a:pt x="156" y="979"/>
                  </a:moveTo>
                  <a:lnTo>
                    <a:pt x="90" y="1074"/>
                  </a:lnTo>
                  <a:lnTo>
                    <a:pt x="94" y="1083"/>
                  </a:lnTo>
                  <a:lnTo>
                    <a:pt x="162" y="986"/>
                  </a:lnTo>
                  <a:lnTo>
                    <a:pt x="156" y="979"/>
                  </a:lnTo>
                  <a:close/>
                  <a:moveTo>
                    <a:pt x="222" y="885"/>
                  </a:moveTo>
                  <a:lnTo>
                    <a:pt x="162" y="971"/>
                  </a:lnTo>
                  <a:lnTo>
                    <a:pt x="167" y="979"/>
                  </a:lnTo>
                  <a:lnTo>
                    <a:pt x="228" y="891"/>
                  </a:lnTo>
                  <a:lnTo>
                    <a:pt x="222" y="885"/>
                  </a:lnTo>
                  <a:close/>
                  <a:moveTo>
                    <a:pt x="283" y="798"/>
                  </a:moveTo>
                  <a:lnTo>
                    <a:pt x="227" y="877"/>
                  </a:lnTo>
                  <a:lnTo>
                    <a:pt x="233" y="884"/>
                  </a:lnTo>
                  <a:lnTo>
                    <a:pt x="288" y="804"/>
                  </a:lnTo>
                  <a:lnTo>
                    <a:pt x="283" y="798"/>
                  </a:lnTo>
                  <a:close/>
                  <a:moveTo>
                    <a:pt x="339" y="717"/>
                  </a:moveTo>
                  <a:lnTo>
                    <a:pt x="287" y="791"/>
                  </a:lnTo>
                  <a:lnTo>
                    <a:pt x="293" y="797"/>
                  </a:lnTo>
                  <a:lnTo>
                    <a:pt x="345" y="722"/>
                  </a:lnTo>
                  <a:lnTo>
                    <a:pt x="339" y="717"/>
                  </a:lnTo>
                  <a:close/>
                  <a:moveTo>
                    <a:pt x="393" y="639"/>
                  </a:moveTo>
                  <a:lnTo>
                    <a:pt x="344" y="710"/>
                  </a:lnTo>
                  <a:lnTo>
                    <a:pt x="350" y="715"/>
                  </a:lnTo>
                  <a:lnTo>
                    <a:pt x="400" y="644"/>
                  </a:lnTo>
                  <a:lnTo>
                    <a:pt x="393" y="639"/>
                  </a:lnTo>
                  <a:close/>
                  <a:moveTo>
                    <a:pt x="445" y="565"/>
                  </a:moveTo>
                  <a:lnTo>
                    <a:pt x="398" y="633"/>
                  </a:lnTo>
                  <a:lnTo>
                    <a:pt x="405" y="637"/>
                  </a:lnTo>
                  <a:lnTo>
                    <a:pt x="453" y="569"/>
                  </a:lnTo>
                  <a:lnTo>
                    <a:pt x="445" y="565"/>
                  </a:lnTo>
                  <a:close/>
                  <a:moveTo>
                    <a:pt x="839" y="0"/>
                  </a:moveTo>
                  <a:lnTo>
                    <a:pt x="787" y="74"/>
                  </a:lnTo>
                  <a:lnTo>
                    <a:pt x="450" y="558"/>
                  </a:lnTo>
                  <a:lnTo>
                    <a:pt x="457" y="562"/>
                  </a:lnTo>
                  <a:lnTo>
                    <a:pt x="796" y="76"/>
                  </a:lnTo>
                  <a:lnTo>
                    <a:pt x="83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6" name="Freeform 53"/>
            <p:cNvSpPr>
              <a:spLocks noEditPoints="1" noChangeArrowheads="1"/>
            </p:cNvSpPr>
            <p:nvPr>
              <p:custDataLst>
                <p:tags r:id="rId63"/>
              </p:custDataLst>
            </p:nvPr>
          </p:nvSpPr>
          <p:spPr bwMode="auto">
            <a:xfrm>
              <a:off x="6515136" y="3417775"/>
              <a:ext cx="2264682" cy="3251227"/>
            </a:xfrm>
            <a:custGeom>
              <a:avLst/>
              <a:gdLst>
                <a:gd name="T0" fmla="*/ 2 w 839"/>
                <a:gd name="T1" fmla="*/ 1200 h 1204"/>
                <a:gd name="T2" fmla="*/ 0 w 839"/>
                <a:gd name="T3" fmla="*/ 1204 h 1204"/>
                <a:gd name="T4" fmla="*/ 4 w 839"/>
                <a:gd name="T5" fmla="*/ 1204 h 1204"/>
                <a:gd name="T6" fmla="*/ 2 w 839"/>
                <a:gd name="T7" fmla="*/ 1200 h 1204"/>
                <a:gd name="T8" fmla="*/ 85 w 839"/>
                <a:gd name="T9" fmla="*/ 1082 h 1204"/>
                <a:gd name="T10" fmla="*/ 8 w 839"/>
                <a:gd name="T11" fmla="*/ 1192 h 1204"/>
                <a:gd name="T12" fmla="*/ 12 w 839"/>
                <a:gd name="T13" fmla="*/ 1201 h 1204"/>
                <a:gd name="T14" fmla="*/ 89 w 839"/>
                <a:gd name="T15" fmla="*/ 1091 h 1204"/>
                <a:gd name="T16" fmla="*/ 85 w 839"/>
                <a:gd name="T17" fmla="*/ 1082 h 1204"/>
                <a:gd name="T18" fmla="*/ 156 w 839"/>
                <a:gd name="T19" fmla="*/ 979 h 1204"/>
                <a:gd name="T20" fmla="*/ 90 w 839"/>
                <a:gd name="T21" fmla="*/ 1074 h 1204"/>
                <a:gd name="T22" fmla="*/ 94 w 839"/>
                <a:gd name="T23" fmla="*/ 1083 h 1204"/>
                <a:gd name="T24" fmla="*/ 162 w 839"/>
                <a:gd name="T25" fmla="*/ 986 h 1204"/>
                <a:gd name="T26" fmla="*/ 156 w 839"/>
                <a:gd name="T27" fmla="*/ 979 h 1204"/>
                <a:gd name="T28" fmla="*/ 222 w 839"/>
                <a:gd name="T29" fmla="*/ 885 h 1204"/>
                <a:gd name="T30" fmla="*/ 162 w 839"/>
                <a:gd name="T31" fmla="*/ 971 h 1204"/>
                <a:gd name="T32" fmla="*/ 167 w 839"/>
                <a:gd name="T33" fmla="*/ 979 h 1204"/>
                <a:gd name="T34" fmla="*/ 228 w 839"/>
                <a:gd name="T35" fmla="*/ 891 h 1204"/>
                <a:gd name="T36" fmla="*/ 222 w 839"/>
                <a:gd name="T37" fmla="*/ 885 h 1204"/>
                <a:gd name="T38" fmla="*/ 283 w 839"/>
                <a:gd name="T39" fmla="*/ 798 h 1204"/>
                <a:gd name="T40" fmla="*/ 227 w 839"/>
                <a:gd name="T41" fmla="*/ 877 h 1204"/>
                <a:gd name="T42" fmla="*/ 233 w 839"/>
                <a:gd name="T43" fmla="*/ 884 h 1204"/>
                <a:gd name="T44" fmla="*/ 288 w 839"/>
                <a:gd name="T45" fmla="*/ 804 h 1204"/>
                <a:gd name="T46" fmla="*/ 283 w 839"/>
                <a:gd name="T47" fmla="*/ 798 h 1204"/>
                <a:gd name="T48" fmla="*/ 339 w 839"/>
                <a:gd name="T49" fmla="*/ 717 h 1204"/>
                <a:gd name="T50" fmla="*/ 287 w 839"/>
                <a:gd name="T51" fmla="*/ 791 h 1204"/>
                <a:gd name="T52" fmla="*/ 293 w 839"/>
                <a:gd name="T53" fmla="*/ 797 h 1204"/>
                <a:gd name="T54" fmla="*/ 345 w 839"/>
                <a:gd name="T55" fmla="*/ 722 h 1204"/>
                <a:gd name="T56" fmla="*/ 339 w 839"/>
                <a:gd name="T57" fmla="*/ 717 h 1204"/>
                <a:gd name="T58" fmla="*/ 393 w 839"/>
                <a:gd name="T59" fmla="*/ 639 h 1204"/>
                <a:gd name="T60" fmla="*/ 344 w 839"/>
                <a:gd name="T61" fmla="*/ 710 h 1204"/>
                <a:gd name="T62" fmla="*/ 350 w 839"/>
                <a:gd name="T63" fmla="*/ 715 h 1204"/>
                <a:gd name="T64" fmla="*/ 400 w 839"/>
                <a:gd name="T65" fmla="*/ 644 h 1204"/>
                <a:gd name="T66" fmla="*/ 393 w 839"/>
                <a:gd name="T67" fmla="*/ 639 h 1204"/>
                <a:gd name="T68" fmla="*/ 445 w 839"/>
                <a:gd name="T69" fmla="*/ 565 h 1204"/>
                <a:gd name="T70" fmla="*/ 398 w 839"/>
                <a:gd name="T71" fmla="*/ 633 h 1204"/>
                <a:gd name="T72" fmla="*/ 405 w 839"/>
                <a:gd name="T73" fmla="*/ 637 h 1204"/>
                <a:gd name="T74" fmla="*/ 453 w 839"/>
                <a:gd name="T75" fmla="*/ 569 h 1204"/>
                <a:gd name="T76" fmla="*/ 445 w 839"/>
                <a:gd name="T77" fmla="*/ 565 h 1204"/>
                <a:gd name="T78" fmla="*/ 839 w 839"/>
                <a:gd name="T79" fmla="*/ 0 h 1204"/>
                <a:gd name="T80" fmla="*/ 787 w 839"/>
                <a:gd name="T81" fmla="*/ 74 h 1204"/>
                <a:gd name="T82" fmla="*/ 450 w 839"/>
                <a:gd name="T83" fmla="*/ 558 h 1204"/>
                <a:gd name="T84" fmla="*/ 457 w 839"/>
                <a:gd name="T85" fmla="*/ 562 h 1204"/>
                <a:gd name="T86" fmla="*/ 796 w 839"/>
                <a:gd name="T87" fmla="*/ 76 h 1204"/>
                <a:gd name="T88" fmla="*/ 839 w 839"/>
                <a:gd name="T8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9" h="1204">
                  <a:moveTo>
                    <a:pt x="2" y="1200"/>
                  </a:moveTo>
                  <a:lnTo>
                    <a:pt x="0" y="1204"/>
                  </a:lnTo>
                  <a:lnTo>
                    <a:pt x="4" y="1204"/>
                  </a:lnTo>
                  <a:lnTo>
                    <a:pt x="2" y="1200"/>
                  </a:lnTo>
                  <a:moveTo>
                    <a:pt x="85" y="1082"/>
                  </a:moveTo>
                  <a:lnTo>
                    <a:pt x="8" y="1192"/>
                  </a:lnTo>
                  <a:lnTo>
                    <a:pt x="12" y="1201"/>
                  </a:lnTo>
                  <a:lnTo>
                    <a:pt x="89" y="1091"/>
                  </a:lnTo>
                  <a:lnTo>
                    <a:pt x="85" y="1082"/>
                  </a:lnTo>
                  <a:moveTo>
                    <a:pt x="156" y="979"/>
                  </a:moveTo>
                  <a:lnTo>
                    <a:pt x="90" y="1074"/>
                  </a:lnTo>
                  <a:lnTo>
                    <a:pt x="94" y="1083"/>
                  </a:lnTo>
                  <a:lnTo>
                    <a:pt x="162" y="986"/>
                  </a:lnTo>
                  <a:lnTo>
                    <a:pt x="156" y="979"/>
                  </a:lnTo>
                  <a:moveTo>
                    <a:pt x="222" y="885"/>
                  </a:moveTo>
                  <a:lnTo>
                    <a:pt x="162" y="971"/>
                  </a:lnTo>
                  <a:lnTo>
                    <a:pt x="167" y="979"/>
                  </a:lnTo>
                  <a:lnTo>
                    <a:pt x="228" y="891"/>
                  </a:lnTo>
                  <a:lnTo>
                    <a:pt x="222" y="885"/>
                  </a:lnTo>
                  <a:moveTo>
                    <a:pt x="283" y="798"/>
                  </a:moveTo>
                  <a:lnTo>
                    <a:pt x="227" y="877"/>
                  </a:lnTo>
                  <a:lnTo>
                    <a:pt x="233" y="884"/>
                  </a:lnTo>
                  <a:lnTo>
                    <a:pt x="288" y="804"/>
                  </a:lnTo>
                  <a:lnTo>
                    <a:pt x="283" y="798"/>
                  </a:lnTo>
                  <a:moveTo>
                    <a:pt x="339" y="717"/>
                  </a:moveTo>
                  <a:lnTo>
                    <a:pt x="287" y="791"/>
                  </a:lnTo>
                  <a:lnTo>
                    <a:pt x="293" y="797"/>
                  </a:lnTo>
                  <a:lnTo>
                    <a:pt x="345" y="722"/>
                  </a:lnTo>
                  <a:lnTo>
                    <a:pt x="339" y="717"/>
                  </a:lnTo>
                  <a:moveTo>
                    <a:pt x="393" y="639"/>
                  </a:moveTo>
                  <a:lnTo>
                    <a:pt x="344" y="710"/>
                  </a:lnTo>
                  <a:lnTo>
                    <a:pt x="350" y="715"/>
                  </a:lnTo>
                  <a:lnTo>
                    <a:pt x="400" y="644"/>
                  </a:lnTo>
                  <a:lnTo>
                    <a:pt x="393" y="639"/>
                  </a:lnTo>
                  <a:moveTo>
                    <a:pt x="445" y="565"/>
                  </a:moveTo>
                  <a:lnTo>
                    <a:pt x="398" y="633"/>
                  </a:lnTo>
                  <a:lnTo>
                    <a:pt x="405" y="637"/>
                  </a:lnTo>
                  <a:lnTo>
                    <a:pt x="453" y="569"/>
                  </a:lnTo>
                  <a:lnTo>
                    <a:pt x="445" y="565"/>
                  </a:lnTo>
                  <a:moveTo>
                    <a:pt x="839" y="0"/>
                  </a:moveTo>
                  <a:lnTo>
                    <a:pt x="787" y="74"/>
                  </a:lnTo>
                  <a:lnTo>
                    <a:pt x="450" y="558"/>
                  </a:lnTo>
                  <a:lnTo>
                    <a:pt x="457" y="562"/>
                  </a:lnTo>
                  <a:lnTo>
                    <a:pt x="796" y="76"/>
                  </a:lnTo>
                  <a:lnTo>
                    <a:pt x="8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7" name="Freeform 54"/>
            <p:cNvSpPr>
              <a:spLocks noEditPoints="1" noChangeArrowheads="1"/>
            </p:cNvSpPr>
            <p:nvPr>
              <p:custDataLst>
                <p:tags r:id="rId64"/>
              </p:custDataLst>
            </p:nvPr>
          </p:nvSpPr>
          <p:spPr bwMode="auto">
            <a:xfrm>
              <a:off x="6950358" y="3417775"/>
              <a:ext cx="1829460" cy="3251227"/>
            </a:xfrm>
            <a:custGeom>
              <a:avLst/>
              <a:gdLst>
                <a:gd name="T0" fmla="*/ 68 w 678"/>
                <a:gd name="T1" fmla="*/ 1083 h 1204"/>
                <a:gd name="T2" fmla="*/ 0 w 678"/>
                <a:gd name="T3" fmla="*/ 1202 h 1204"/>
                <a:gd name="T4" fmla="*/ 1 w 678"/>
                <a:gd name="T5" fmla="*/ 1204 h 1204"/>
                <a:gd name="T6" fmla="*/ 10 w 678"/>
                <a:gd name="T7" fmla="*/ 1204 h 1204"/>
                <a:gd name="T8" fmla="*/ 74 w 678"/>
                <a:gd name="T9" fmla="*/ 1091 h 1204"/>
                <a:gd name="T10" fmla="*/ 68 w 678"/>
                <a:gd name="T11" fmla="*/ 1083 h 1204"/>
                <a:gd name="T12" fmla="*/ 132 w 678"/>
                <a:gd name="T13" fmla="*/ 969 h 1204"/>
                <a:gd name="T14" fmla="*/ 73 w 678"/>
                <a:gd name="T15" fmla="*/ 1074 h 1204"/>
                <a:gd name="T16" fmla="*/ 78 w 678"/>
                <a:gd name="T17" fmla="*/ 1082 h 1204"/>
                <a:gd name="T18" fmla="*/ 138 w 678"/>
                <a:gd name="T19" fmla="*/ 976 h 1204"/>
                <a:gd name="T20" fmla="*/ 132 w 678"/>
                <a:gd name="T21" fmla="*/ 969 h 1204"/>
                <a:gd name="T22" fmla="*/ 190 w 678"/>
                <a:gd name="T23" fmla="*/ 866 h 1204"/>
                <a:gd name="T24" fmla="*/ 136 w 678"/>
                <a:gd name="T25" fmla="*/ 961 h 1204"/>
                <a:gd name="T26" fmla="*/ 143 w 678"/>
                <a:gd name="T27" fmla="*/ 968 h 1204"/>
                <a:gd name="T28" fmla="*/ 196 w 678"/>
                <a:gd name="T29" fmla="*/ 872 h 1204"/>
                <a:gd name="T30" fmla="*/ 190 w 678"/>
                <a:gd name="T31" fmla="*/ 866 h 1204"/>
                <a:gd name="T32" fmla="*/ 244 w 678"/>
                <a:gd name="T33" fmla="*/ 772 h 1204"/>
                <a:gd name="T34" fmla="*/ 194 w 678"/>
                <a:gd name="T35" fmla="*/ 858 h 1204"/>
                <a:gd name="T36" fmla="*/ 201 w 678"/>
                <a:gd name="T37" fmla="*/ 865 h 1204"/>
                <a:gd name="T38" fmla="*/ 250 w 678"/>
                <a:gd name="T39" fmla="*/ 777 h 1204"/>
                <a:gd name="T40" fmla="*/ 244 w 678"/>
                <a:gd name="T41" fmla="*/ 772 h 1204"/>
                <a:gd name="T42" fmla="*/ 294 w 678"/>
                <a:gd name="T43" fmla="*/ 682 h 1204"/>
                <a:gd name="T44" fmla="*/ 248 w 678"/>
                <a:gd name="T45" fmla="*/ 764 h 1204"/>
                <a:gd name="T46" fmla="*/ 254 w 678"/>
                <a:gd name="T47" fmla="*/ 770 h 1204"/>
                <a:gd name="T48" fmla="*/ 301 w 678"/>
                <a:gd name="T49" fmla="*/ 687 h 1204"/>
                <a:gd name="T50" fmla="*/ 294 w 678"/>
                <a:gd name="T51" fmla="*/ 682 h 1204"/>
                <a:gd name="T52" fmla="*/ 342 w 678"/>
                <a:gd name="T53" fmla="*/ 598 h 1204"/>
                <a:gd name="T54" fmla="*/ 298 w 678"/>
                <a:gd name="T55" fmla="*/ 675 h 1204"/>
                <a:gd name="T56" fmla="*/ 305 w 678"/>
                <a:gd name="T57" fmla="*/ 680 h 1204"/>
                <a:gd name="T58" fmla="*/ 349 w 678"/>
                <a:gd name="T59" fmla="*/ 602 h 1204"/>
                <a:gd name="T60" fmla="*/ 342 w 678"/>
                <a:gd name="T61" fmla="*/ 598 h 1204"/>
                <a:gd name="T62" fmla="*/ 678 w 678"/>
                <a:gd name="T63" fmla="*/ 0 h 1204"/>
                <a:gd name="T64" fmla="*/ 635 w 678"/>
                <a:gd name="T65" fmla="*/ 76 h 1204"/>
                <a:gd name="T66" fmla="*/ 346 w 678"/>
                <a:gd name="T67" fmla="*/ 590 h 1204"/>
                <a:gd name="T68" fmla="*/ 353 w 678"/>
                <a:gd name="T69" fmla="*/ 594 h 1204"/>
                <a:gd name="T70" fmla="*/ 643 w 678"/>
                <a:gd name="T71" fmla="*/ 78 h 1204"/>
                <a:gd name="T72" fmla="*/ 678 w 678"/>
                <a:gd name="T7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204">
                  <a:moveTo>
                    <a:pt x="68" y="1083"/>
                  </a:moveTo>
                  <a:lnTo>
                    <a:pt x="0" y="1202"/>
                  </a:lnTo>
                  <a:lnTo>
                    <a:pt x="1" y="1204"/>
                  </a:lnTo>
                  <a:lnTo>
                    <a:pt x="10" y="1204"/>
                  </a:lnTo>
                  <a:lnTo>
                    <a:pt x="74" y="1091"/>
                  </a:lnTo>
                  <a:lnTo>
                    <a:pt x="68" y="1083"/>
                  </a:lnTo>
                  <a:close/>
                  <a:moveTo>
                    <a:pt x="132" y="969"/>
                  </a:moveTo>
                  <a:lnTo>
                    <a:pt x="73" y="1074"/>
                  </a:lnTo>
                  <a:lnTo>
                    <a:pt x="78" y="1082"/>
                  </a:lnTo>
                  <a:lnTo>
                    <a:pt x="138" y="976"/>
                  </a:lnTo>
                  <a:lnTo>
                    <a:pt x="132" y="969"/>
                  </a:lnTo>
                  <a:close/>
                  <a:moveTo>
                    <a:pt x="190" y="866"/>
                  </a:moveTo>
                  <a:lnTo>
                    <a:pt x="136" y="961"/>
                  </a:lnTo>
                  <a:lnTo>
                    <a:pt x="143" y="968"/>
                  </a:lnTo>
                  <a:lnTo>
                    <a:pt x="196" y="872"/>
                  </a:lnTo>
                  <a:lnTo>
                    <a:pt x="190" y="866"/>
                  </a:lnTo>
                  <a:close/>
                  <a:moveTo>
                    <a:pt x="244" y="772"/>
                  </a:moveTo>
                  <a:lnTo>
                    <a:pt x="194" y="858"/>
                  </a:lnTo>
                  <a:lnTo>
                    <a:pt x="201" y="865"/>
                  </a:lnTo>
                  <a:lnTo>
                    <a:pt x="250" y="777"/>
                  </a:lnTo>
                  <a:lnTo>
                    <a:pt x="244" y="772"/>
                  </a:lnTo>
                  <a:close/>
                  <a:moveTo>
                    <a:pt x="294" y="682"/>
                  </a:moveTo>
                  <a:lnTo>
                    <a:pt x="248" y="764"/>
                  </a:lnTo>
                  <a:lnTo>
                    <a:pt x="254" y="770"/>
                  </a:lnTo>
                  <a:lnTo>
                    <a:pt x="301" y="687"/>
                  </a:lnTo>
                  <a:lnTo>
                    <a:pt x="294" y="682"/>
                  </a:lnTo>
                  <a:close/>
                  <a:moveTo>
                    <a:pt x="342" y="598"/>
                  </a:moveTo>
                  <a:lnTo>
                    <a:pt x="298" y="675"/>
                  </a:lnTo>
                  <a:lnTo>
                    <a:pt x="305" y="680"/>
                  </a:lnTo>
                  <a:lnTo>
                    <a:pt x="349" y="602"/>
                  </a:lnTo>
                  <a:lnTo>
                    <a:pt x="342" y="598"/>
                  </a:lnTo>
                  <a:close/>
                  <a:moveTo>
                    <a:pt x="678" y="0"/>
                  </a:moveTo>
                  <a:lnTo>
                    <a:pt x="635" y="76"/>
                  </a:lnTo>
                  <a:lnTo>
                    <a:pt x="346" y="590"/>
                  </a:lnTo>
                  <a:lnTo>
                    <a:pt x="353" y="594"/>
                  </a:lnTo>
                  <a:lnTo>
                    <a:pt x="643" y="78"/>
                  </a:lnTo>
                  <a:lnTo>
                    <a:pt x="6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8" name="Freeform 55"/>
            <p:cNvSpPr>
              <a:spLocks noEditPoints="1" noChangeArrowheads="1"/>
            </p:cNvSpPr>
            <p:nvPr>
              <p:custDataLst>
                <p:tags r:id="rId65"/>
              </p:custDataLst>
            </p:nvPr>
          </p:nvSpPr>
          <p:spPr bwMode="auto">
            <a:xfrm>
              <a:off x="6950358" y="3417775"/>
              <a:ext cx="1829460" cy="3251227"/>
            </a:xfrm>
            <a:custGeom>
              <a:avLst/>
              <a:gdLst>
                <a:gd name="T0" fmla="*/ 68 w 678"/>
                <a:gd name="T1" fmla="*/ 1083 h 1204"/>
                <a:gd name="T2" fmla="*/ 0 w 678"/>
                <a:gd name="T3" fmla="*/ 1202 h 1204"/>
                <a:gd name="T4" fmla="*/ 1 w 678"/>
                <a:gd name="T5" fmla="*/ 1204 h 1204"/>
                <a:gd name="T6" fmla="*/ 10 w 678"/>
                <a:gd name="T7" fmla="*/ 1204 h 1204"/>
                <a:gd name="T8" fmla="*/ 74 w 678"/>
                <a:gd name="T9" fmla="*/ 1091 h 1204"/>
                <a:gd name="T10" fmla="*/ 68 w 678"/>
                <a:gd name="T11" fmla="*/ 1083 h 1204"/>
                <a:gd name="T12" fmla="*/ 132 w 678"/>
                <a:gd name="T13" fmla="*/ 969 h 1204"/>
                <a:gd name="T14" fmla="*/ 73 w 678"/>
                <a:gd name="T15" fmla="*/ 1074 h 1204"/>
                <a:gd name="T16" fmla="*/ 78 w 678"/>
                <a:gd name="T17" fmla="*/ 1082 h 1204"/>
                <a:gd name="T18" fmla="*/ 138 w 678"/>
                <a:gd name="T19" fmla="*/ 976 h 1204"/>
                <a:gd name="T20" fmla="*/ 132 w 678"/>
                <a:gd name="T21" fmla="*/ 969 h 1204"/>
                <a:gd name="T22" fmla="*/ 190 w 678"/>
                <a:gd name="T23" fmla="*/ 866 h 1204"/>
                <a:gd name="T24" fmla="*/ 136 w 678"/>
                <a:gd name="T25" fmla="*/ 961 h 1204"/>
                <a:gd name="T26" fmla="*/ 143 w 678"/>
                <a:gd name="T27" fmla="*/ 968 h 1204"/>
                <a:gd name="T28" fmla="*/ 196 w 678"/>
                <a:gd name="T29" fmla="*/ 872 h 1204"/>
                <a:gd name="T30" fmla="*/ 190 w 678"/>
                <a:gd name="T31" fmla="*/ 866 h 1204"/>
                <a:gd name="T32" fmla="*/ 244 w 678"/>
                <a:gd name="T33" fmla="*/ 772 h 1204"/>
                <a:gd name="T34" fmla="*/ 194 w 678"/>
                <a:gd name="T35" fmla="*/ 858 h 1204"/>
                <a:gd name="T36" fmla="*/ 201 w 678"/>
                <a:gd name="T37" fmla="*/ 865 h 1204"/>
                <a:gd name="T38" fmla="*/ 250 w 678"/>
                <a:gd name="T39" fmla="*/ 777 h 1204"/>
                <a:gd name="T40" fmla="*/ 244 w 678"/>
                <a:gd name="T41" fmla="*/ 772 h 1204"/>
                <a:gd name="T42" fmla="*/ 294 w 678"/>
                <a:gd name="T43" fmla="*/ 682 h 1204"/>
                <a:gd name="T44" fmla="*/ 248 w 678"/>
                <a:gd name="T45" fmla="*/ 764 h 1204"/>
                <a:gd name="T46" fmla="*/ 254 w 678"/>
                <a:gd name="T47" fmla="*/ 770 h 1204"/>
                <a:gd name="T48" fmla="*/ 301 w 678"/>
                <a:gd name="T49" fmla="*/ 687 h 1204"/>
                <a:gd name="T50" fmla="*/ 294 w 678"/>
                <a:gd name="T51" fmla="*/ 682 h 1204"/>
                <a:gd name="T52" fmla="*/ 342 w 678"/>
                <a:gd name="T53" fmla="*/ 598 h 1204"/>
                <a:gd name="T54" fmla="*/ 298 w 678"/>
                <a:gd name="T55" fmla="*/ 675 h 1204"/>
                <a:gd name="T56" fmla="*/ 305 w 678"/>
                <a:gd name="T57" fmla="*/ 680 h 1204"/>
                <a:gd name="T58" fmla="*/ 349 w 678"/>
                <a:gd name="T59" fmla="*/ 602 h 1204"/>
                <a:gd name="T60" fmla="*/ 342 w 678"/>
                <a:gd name="T61" fmla="*/ 598 h 1204"/>
                <a:gd name="T62" fmla="*/ 678 w 678"/>
                <a:gd name="T63" fmla="*/ 0 h 1204"/>
                <a:gd name="T64" fmla="*/ 635 w 678"/>
                <a:gd name="T65" fmla="*/ 76 h 1204"/>
                <a:gd name="T66" fmla="*/ 346 w 678"/>
                <a:gd name="T67" fmla="*/ 590 h 1204"/>
                <a:gd name="T68" fmla="*/ 353 w 678"/>
                <a:gd name="T69" fmla="*/ 594 h 1204"/>
                <a:gd name="T70" fmla="*/ 643 w 678"/>
                <a:gd name="T71" fmla="*/ 78 h 1204"/>
                <a:gd name="T72" fmla="*/ 678 w 678"/>
                <a:gd name="T7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1204">
                  <a:moveTo>
                    <a:pt x="68" y="1083"/>
                  </a:moveTo>
                  <a:lnTo>
                    <a:pt x="0" y="1202"/>
                  </a:lnTo>
                  <a:lnTo>
                    <a:pt x="1" y="1204"/>
                  </a:lnTo>
                  <a:lnTo>
                    <a:pt x="10" y="1204"/>
                  </a:lnTo>
                  <a:lnTo>
                    <a:pt x="74" y="1091"/>
                  </a:lnTo>
                  <a:lnTo>
                    <a:pt x="68" y="1083"/>
                  </a:lnTo>
                  <a:moveTo>
                    <a:pt x="132" y="969"/>
                  </a:moveTo>
                  <a:lnTo>
                    <a:pt x="73" y="1074"/>
                  </a:lnTo>
                  <a:lnTo>
                    <a:pt x="78" y="1082"/>
                  </a:lnTo>
                  <a:lnTo>
                    <a:pt x="138" y="976"/>
                  </a:lnTo>
                  <a:lnTo>
                    <a:pt x="132" y="969"/>
                  </a:lnTo>
                  <a:moveTo>
                    <a:pt x="190" y="866"/>
                  </a:moveTo>
                  <a:lnTo>
                    <a:pt x="136" y="961"/>
                  </a:lnTo>
                  <a:lnTo>
                    <a:pt x="143" y="968"/>
                  </a:lnTo>
                  <a:lnTo>
                    <a:pt x="196" y="872"/>
                  </a:lnTo>
                  <a:lnTo>
                    <a:pt x="190" y="866"/>
                  </a:lnTo>
                  <a:moveTo>
                    <a:pt x="244" y="772"/>
                  </a:moveTo>
                  <a:lnTo>
                    <a:pt x="194" y="858"/>
                  </a:lnTo>
                  <a:lnTo>
                    <a:pt x="201" y="865"/>
                  </a:lnTo>
                  <a:lnTo>
                    <a:pt x="250" y="777"/>
                  </a:lnTo>
                  <a:lnTo>
                    <a:pt x="244" y="772"/>
                  </a:lnTo>
                  <a:moveTo>
                    <a:pt x="294" y="682"/>
                  </a:moveTo>
                  <a:lnTo>
                    <a:pt x="248" y="764"/>
                  </a:lnTo>
                  <a:lnTo>
                    <a:pt x="254" y="770"/>
                  </a:lnTo>
                  <a:lnTo>
                    <a:pt x="301" y="687"/>
                  </a:lnTo>
                  <a:lnTo>
                    <a:pt x="294" y="682"/>
                  </a:lnTo>
                  <a:moveTo>
                    <a:pt x="342" y="598"/>
                  </a:moveTo>
                  <a:lnTo>
                    <a:pt x="298" y="675"/>
                  </a:lnTo>
                  <a:lnTo>
                    <a:pt x="305" y="680"/>
                  </a:lnTo>
                  <a:lnTo>
                    <a:pt x="349" y="602"/>
                  </a:lnTo>
                  <a:lnTo>
                    <a:pt x="342" y="598"/>
                  </a:lnTo>
                  <a:moveTo>
                    <a:pt x="678" y="0"/>
                  </a:moveTo>
                  <a:lnTo>
                    <a:pt x="635" y="76"/>
                  </a:lnTo>
                  <a:lnTo>
                    <a:pt x="346" y="590"/>
                  </a:lnTo>
                  <a:lnTo>
                    <a:pt x="353" y="594"/>
                  </a:lnTo>
                  <a:lnTo>
                    <a:pt x="643" y="78"/>
                  </a:lnTo>
                  <a:lnTo>
                    <a:pt x="6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59" name="Freeform 56"/>
            <p:cNvSpPr>
              <a:spLocks noEditPoints="1" noChangeArrowheads="1"/>
            </p:cNvSpPr>
            <p:nvPr>
              <p:custDataLst>
                <p:tags r:id="rId66"/>
              </p:custDataLst>
            </p:nvPr>
          </p:nvSpPr>
          <p:spPr bwMode="auto">
            <a:xfrm>
              <a:off x="7351984" y="3417775"/>
              <a:ext cx="1427834" cy="3251227"/>
            </a:xfrm>
            <a:custGeom>
              <a:avLst/>
              <a:gdLst>
                <a:gd name="T0" fmla="*/ 2 w 529"/>
                <a:gd name="T1" fmla="*/ 1200 h 1204"/>
                <a:gd name="T2" fmla="*/ 0 w 529"/>
                <a:gd name="T3" fmla="*/ 1204 h 1204"/>
                <a:gd name="T4" fmla="*/ 4 w 529"/>
                <a:gd name="T5" fmla="*/ 1204 h 1204"/>
                <a:gd name="T6" fmla="*/ 2 w 529"/>
                <a:gd name="T7" fmla="*/ 1200 h 1204"/>
                <a:gd name="T8" fmla="*/ 62 w 529"/>
                <a:gd name="T9" fmla="*/ 1062 h 1204"/>
                <a:gd name="T10" fmla="*/ 5 w 529"/>
                <a:gd name="T11" fmla="*/ 1191 h 1204"/>
                <a:gd name="T12" fmla="*/ 11 w 529"/>
                <a:gd name="T13" fmla="*/ 1200 h 1204"/>
                <a:gd name="T14" fmla="*/ 69 w 529"/>
                <a:gd name="T15" fmla="*/ 1069 h 1204"/>
                <a:gd name="T16" fmla="*/ 62 w 529"/>
                <a:gd name="T17" fmla="*/ 1062 h 1204"/>
                <a:gd name="T18" fmla="*/ 116 w 529"/>
                <a:gd name="T19" fmla="*/ 940 h 1204"/>
                <a:gd name="T20" fmla="*/ 66 w 529"/>
                <a:gd name="T21" fmla="*/ 1054 h 1204"/>
                <a:gd name="T22" fmla="*/ 72 w 529"/>
                <a:gd name="T23" fmla="*/ 1061 h 1204"/>
                <a:gd name="T24" fmla="*/ 122 w 529"/>
                <a:gd name="T25" fmla="*/ 946 h 1204"/>
                <a:gd name="T26" fmla="*/ 116 w 529"/>
                <a:gd name="T27" fmla="*/ 940 h 1204"/>
                <a:gd name="T28" fmla="*/ 164 w 529"/>
                <a:gd name="T29" fmla="*/ 829 h 1204"/>
                <a:gd name="T30" fmla="*/ 119 w 529"/>
                <a:gd name="T31" fmla="*/ 931 h 1204"/>
                <a:gd name="T32" fmla="*/ 126 w 529"/>
                <a:gd name="T33" fmla="*/ 938 h 1204"/>
                <a:gd name="T34" fmla="*/ 171 w 529"/>
                <a:gd name="T35" fmla="*/ 835 h 1204"/>
                <a:gd name="T36" fmla="*/ 164 w 529"/>
                <a:gd name="T37" fmla="*/ 829 h 1204"/>
                <a:gd name="T38" fmla="*/ 209 w 529"/>
                <a:gd name="T39" fmla="*/ 727 h 1204"/>
                <a:gd name="T40" fmla="*/ 168 w 529"/>
                <a:gd name="T41" fmla="*/ 822 h 1204"/>
                <a:gd name="T42" fmla="*/ 175 w 529"/>
                <a:gd name="T43" fmla="*/ 827 h 1204"/>
                <a:gd name="T44" fmla="*/ 217 w 529"/>
                <a:gd name="T45" fmla="*/ 732 h 1204"/>
                <a:gd name="T46" fmla="*/ 209 w 529"/>
                <a:gd name="T47" fmla="*/ 727 h 1204"/>
                <a:gd name="T48" fmla="*/ 251 w 529"/>
                <a:gd name="T49" fmla="*/ 632 h 1204"/>
                <a:gd name="T50" fmla="*/ 212 w 529"/>
                <a:gd name="T51" fmla="*/ 720 h 1204"/>
                <a:gd name="T52" fmla="*/ 219 w 529"/>
                <a:gd name="T53" fmla="*/ 725 h 1204"/>
                <a:gd name="T54" fmla="*/ 259 w 529"/>
                <a:gd name="T55" fmla="*/ 636 h 1204"/>
                <a:gd name="T56" fmla="*/ 251 w 529"/>
                <a:gd name="T57" fmla="*/ 632 h 1204"/>
                <a:gd name="T58" fmla="*/ 529 w 529"/>
                <a:gd name="T59" fmla="*/ 0 h 1204"/>
                <a:gd name="T60" fmla="*/ 494 w 529"/>
                <a:gd name="T61" fmla="*/ 78 h 1204"/>
                <a:gd name="T62" fmla="*/ 255 w 529"/>
                <a:gd name="T63" fmla="*/ 624 h 1204"/>
                <a:gd name="T64" fmla="*/ 262 w 529"/>
                <a:gd name="T65" fmla="*/ 628 h 1204"/>
                <a:gd name="T66" fmla="*/ 503 w 529"/>
                <a:gd name="T67" fmla="*/ 79 h 1204"/>
                <a:gd name="T68" fmla="*/ 529 w 529"/>
                <a:gd name="T6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9" h="1204">
                  <a:moveTo>
                    <a:pt x="2" y="1200"/>
                  </a:moveTo>
                  <a:lnTo>
                    <a:pt x="0" y="1204"/>
                  </a:lnTo>
                  <a:lnTo>
                    <a:pt x="4" y="1204"/>
                  </a:lnTo>
                  <a:lnTo>
                    <a:pt x="2" y="1200"/>
                  </a:lnTo>
                  <a:close/>
                  <a:moveTo>
                    <a:pt x="62" y="1062"/>
                  </a:moveTo>
                  <a:lnTo>
                    <a:pt x="5" y="1191"/>
                  </a:lnTo>
                  <a:lnTo>
                    <a:pt x="11" y="1200"/>
                  </a:lnTo>
                  <a:lnTo>
                    <a:pt x="69" y="1069"/>
                  </a:lnTo>
                  <a:lnTo>
                    <a:pt x="62" y="1062"/>
                  </a:lnTo>
                  <a:close/>
                  <a:moveTo>
                    <a:pt x="116" y="940"/>
                  </a:moveTo>
                  <a:lnTo>
                    <a:pt x="66" y="1054"/>
                  </a:lnTo>
                  <a:lnTo>
                    <a:pt x="72" y="1061"/>
                  </a:lnTo>
                  <a:lnTo>
                    <a:pt x="122" y="946"/>
                  </a:lnTo>
                  <a:lnTo>
                    <a:pt x="116" y="940"/>
                  </a:lnTo>
                  <a:close/>
                  <a:moveTo>
                    <a:pt x="164" y="829"/>
                  </a:moveTo>
                  <a:lnTo>
                    <a:pt x="119" y="931"/>
                  </a:lnTo>
                  <a:lnTo>
                    <a:pt x="126" y="938"/>
                  </a:lnTo>
                  <a:lnTo>
                    <a:pt x="171" y="835"/>
                  </a:lnTo>
                  <a:lnTo>
                    <a:pt x="164" y="829"/>
                  </a:lnTo>
                  <a:close/>
                  <a:moveTo>
                    <a:pt x="209" y="727"/>
                  </a:moveTo>
                  <a:lnTo>
                    <a:pt x="168" y="822"/>
                  </a:lnTo>
                  <a:lnTo>
                    <a:pt x="175" y="827"/>
                  </a:lnTo>
                  <a:lnTo>
                    <a:pt x="217" y="732"/>
                  </a:lnTo>
                  <a:lnTo>
                    <a:pt x="209" y="727"/>
                  </a:lnTo>
                  <a:close/>
                  <a:moveTo>
                    <a:pt x="251" y="632"/>
                  </a:moveTo>
                  <a:lnTo>
                    <a:pt x="212" y="720"/>
                  </a:lnTo>
                  <a:lnTo>
                    <a:pt x="219" y="725"/>
                  </a:lnTo>
                  <a:lnTo>
                    <a:pt x="259" y="636"/>
                  </a:lnTo>
                  <a:lnTo>
                    <a:pt x="251" y="632"/>
                  </a:lnTo>
                  <a:close/>
                  <a:moveTo>
                    <a:pt x="529" y="0"/>
                  </a:moveTo>
                  <a:lnTo>
                    <a:pt x="494" y="78"/>
                  </a:lnTo>
                  <a:lnTo>
                    <a:pt x="255" y="624"/>
                  </a:lnTo>
                  <a:lnTo>
                    <a:pt x="262" y="628"/>
                  </a:lnTo>
                  <a:lnTo>
                    <a:pt x="503" y="79"/>
                  </a:lnTo>
                  <a:lnTo>
                    <a:pt x="52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0" name="Freeform 57"/>
            <p:cNvSpPr>
              <a:spLocks noEditPoints="1" noChangeArrowheads="1"/>
            </p:cNvSpPr>
            <p:nvPr>
              <p:custDataLst>
                <p:tags r:id="rId67"/>
              </p:custDataLst>
            </p:nvPr>
          </p:nvSpPr>
          <p:spPr bwMode="auto">
            <a:xfrm>
              <a:off x="7351984" y="3417775"/>
              <a:ext cx="1427834" cy="3251227"/>
            </a:xfrm>
            <a:custGeom>
              <a:avLst/>
              <a:gdLst>
                <a:gd name="T0" fmla="*/ 2 w 529"/>
                <a:gd name="T1" fmla="*/ 1200 h 1204"/>
                <a:gd name="T2" fmla="*/ 0 w 529"/>
                <a:gd name="T3" fmla="*/ 1204 h 1204"/>
                <a:gd name="T4" fmla="*/ 4 w 529"/>
                <a:gd name="T5" fmla="*/ 1204 h 1204"/>
                <a:gd name="T6" fmla="*/ 2 w 529"/>
                <a:gd name="T7" fmla="*/ 1200 h 1204"/>
                <a:gd name="T8" fmla="*/ 62 w 529"/>
                <a:gd name="T9" fmla="*/ 1062 h 1204"/>
                <a:gd name="T10" fmla="*/ 5 w 529"/>
                <a:gd name="T11" fmla="*/ 1191 h 1204"/>
                <a:gd name="T12" fmla="*/ 11 w 529"/>
                <a:gd name="T13" fmla="*/ 1200 h 1204"/>
                <a:gd name="T14" fmla="*/ 69 w 529"/>
                <a:gd name="T15" fmla="*/ 1069 h 1204"/>
                <a:gd name="T16" fmla="*/ 62 w 529"/>
                <a:gd name="T17" fmla="*/ 1062 h 1204"/>
                <a:gd name="T18" fmla="*/ 116 w 529"/>
                <a:gd name="T19" fmla="*/ 940 h 1204"/>
                <a:gd name="T20" fmla="*/ 66 w 529"/>
                <a:gd name="T21" fmla="*/ 1054 h 1204"/>
                <a:gd name="T22" fmla="*/ 72 w 529"/>
                <a:gd name="T23" fmla="*/ 1061 h 1204"/>
                <a:gd name="T24" fmla="*/ 122 w 529"/>
                <a:gd name="T25" fmla="*/ 946 h 1204"/>
                <a:gd name="T26" fmla="*/ 116 w 529"/>
                <a:gd name="T27" fmla="*/ 940 h 1204"/>
                <a:gd name="T28" fmla="*/ 164 w 529"/>
                <a:gd name="T29" fmla="*/ 829 h 1204"/>
                <a:gd name="T30" fmla="*/ 119 w 529"/>
                <a:gd name="T31" fmla="*/ 931 h 1204"/>
                <a:gd name="T32" fmla="*/ 126 w 529"/>
                <a:gd name="T33" fmla="*/ 938 h 1204"/>
                <a:gd name="T34" fmla="*/ 171 w 529"/>
                <a:gd name="T35" fmla="*/ 835 h 1204"/>
                <a:gd name="T36" fmla="*/ 164 w 529"/>
                <a:gd name="T37" fmla="*/ 829 h 1204"/>
                <a:gd name="T38" fmla="*/ 209 w 529"/>
                <a:gd name="T39" fmla="*/ 727 h 1204"/>
                <a:gd name="T40" fmla="*/ 168 w 529"/>
                <a:gd name="T41" fmla="*/ 822 h 1204"/>
                <a:gd name="T42" fmla="*/ 175 w 529"/>
                <a:gd name="T43" fmla="*/ 827 h 1204"/>
                <a:gd name="T44" fmla="*/ 217 w 529"/>
                <a:gd name="T45" fmla="*/ 732 h 1204"/>
                <a:gd name="T46" fmla="*/ 209 w 529"/>
                <a:gd name="T47" fmla="*/ 727 h 1204"/>
                <a:gd name="T48" fmla="*/ 251 w 529"/>
                <a:gd name="T49" fmla="*/ 632 h 1204"/>
                <a:gd name="T50" fmla="*/ 212 w 529"/>
                <a:gd name="T51" fmla="*/ 720 h 1204"/>
                <a:gd name="T52" fmla="*/ 219 w 529"/>
                <a:gd name="T53" fmla="*/ 725 h 1204"/>
                <a:gd name="T54" fmla="*/ 259 w 529"/>
                <a:gd name="T55" fmla="*/ 636 h 1204"/>
                <a:gd name="T56" fmla="*/ 251 w 529"/>
                <a:gd name="T57" fmla="*/ 632 h 1204"/>
                <a:gd name="T58" fmla="*/ 529 w 529"/>
                <a:gd name="T59" fmla="*/ 0 h 1204"/>
                <a:gd name="T60" fmla="*/ 494 w 529"/>
                <a:gd name="T61" fmla="*/ 78 h 1204"/>
                <a:gd name="T62" fmla="*/ 255 w 529"/>
                <a:gd name="T63" fmla="*/ 624 h 1204"/>
                <a:gd name="T64" fmla="*/ 262 w 529"/>
                <a:gd name="T65" fmla="*/ 628 h 1204"/>
                <a:gd name="T66" fmla="*/ 503 w 529"/>
                <a:gd name="T67" fmla="*/ 79 h 1204"/>
                <a:gd name="T68" fmla="*/ 529 w 529"/>
                <a:gd name="T6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9" h="1204">
                  <a:moveTo>
                    <a:pt x="2" y="1200"/>
                  </a:moveTo>
                  <a:lnTo>
                    <a:pt x="0" y="1204"/>
                  </a:lnTo>
                  <a:lnTo>
                    <a:pt x="4" y="1204"/>
                  </a:lnTo>
                  <a:lnTo>
                    <a:pt x="2" y="1200"/>
                  </a:lnTo>
                  <a:moveTo>
                    <a:pt x="62" y="1062"/>
                  </a:moveTo>
                  <a:lnTo>
                    <a:pt x="5" y="1191"/>
                  </a:lnTo>
                  <a:lnTo>
                    <a:pt x="11" y="1200"/>
                  </a:lnTo>
                  <a:lnTo>
                    <a:pt x="69" y="1069"/>
                  </a:lnTo>
                  <a:lnTo>
                    <a:pt x="62" y="1062"/>
                  </a:lnTo>
                  <a:moveTo>
                    <a:pt x="116" y="940"/>
                  </a:moveTo>
                  <a:lnTo>
                    <a:pt x="66" y="1054"/>
                  </a:lnTo>
                  <a:lnTo>
                    <a:pt x="72" y="1061"/>
                  </a:lnTo>
                  <a:lnTo>
                    <a:pt x="122" y="946"/>
                  </a:lnTo>
                  <a:lnTo>
                    <a:pt x="116" y="940"/>
                  </a:lnTo>
                  <a:moveTo>
                    <a:pt x="164" y="829"/>
                  </a:moveTo>
                  <a:lnTo>
                    <a:pt x="119" y="931"/>
                  </a:lnTo>
                  <a:lnTo>
                    <a:pt x="126" y="938"/>
                  </a:lnTo>
                  <a:lnTo>
                    <a:pt x="171" y="835"/>
                  </a:lnTo>
                  <a:lnTo>
                    <a:pt x="164" y="829"/>
                  </a:lnTo>
                  <a:moveTo>
                    <a:pt x="209" y="727"/>
                  </a:moveTo>
                  <a:lnTo>
                    <a:pt x="168" y="822"/>
                  </a:lnTo>
                  <a:lnTo>
                    <a:pt x="175" y="827"/>
                  </a:lnTo>
                  <a:lnTo>
                    <a:pt x="217" y="732"/>
                  </a:lnTo>
                  <a:lnTo>
                    <a:pt x="209" y="727"/>
                  </a:lnTo>
                  <a:moveTo>
                    <a:pt x="251" y="632"/>
                  </a:moveTo>
                  <a:lnTo>
                    <a:pt x="212" y="720"/>
                  </a:lnTo>
                  <a:lnTo>
                    <a:pt x="219" y="725"/>
                  </a:lnTo>
                  <a:lnTo>
                    <a:pt x="259" y="636"/>
                  </a:lnTo>
                  <a:lnTo>
                    <a:pt x="251" y="632"/>
                  </a:lnTo>
                  <a:moveTo>
                    <a:pt x="529" y="0"/>
                  </a:moveTo>
                  <a:lnTo>
                    <a:pt x="494" y="78"/>
                  </a:lnTo>
                  <a:lnTo>
                    <a:pt x="255" y="624"/>
                  </a:lnTo>
                  <a:lnTo>
                    <a:pt x="262" y="628"/>
                  </a:lnTo>
                  <a:lnTo>
                    <a:pt x="503" y="79"/>
                  </a:lnTo>
                  <a:lnTo>
                    <a:pt x="5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1" name="Freeform 58"/>
            <p:cNvSpPr>
              <a:spLocks noEditPoints="1" noChangeArrowheads="1"/>
            </p:cNvSpPr>
            <p:nvPr>
              <p:custDataLst>
                <p:tags r:id="rId68"/>
              </p:custDataLst>
            </p:nvPr>
          </p:nvSpPr>
          <p:spPr bwMode="auto">
            <a:xfrm>
              <a:off x="7730704" y="3417775"/>
              <a:ext cx="1049114" cy="3251227"/>
            </a:xfrm>
            <a:custGeom>
              <a:avLst/>
              <a:gdLst>
                <a:gd name="T0" fmla="*/ 11 w 389"/>
                <a:gd name="T1" fmla="*/ 1168 h 1204"/>
                <a:gd name="T2" fmla="*/ 0 w 389"/>
                <a:gd name="T3" fmla="*/ 1204 h 1204"/>
                <a:gd name="T4" fmla="*/ 8 w 389"/>
                <a:gd name="T5" fmla="*/ 1204 h 1204"/>
                <a:gd name="T6" fmla="*/ 17 w 389"/>
                <a:gd name="T7" fmla="*/ 1175 h 1204"/>
                <a:gd name="T8" fmla="*/ 11 w 389"/>
                <a:gd name="T9" fmla="*/ 1168 h 1204"/>
                <a:gd name="T10" fmla="*/ 58 w 389"/>
                <a:gd name="T11" fmla="*/ 1022 h 1204"/>
                <a:gd name="T12" fmla="*/ 14 w 389"/>
                <a:gd name="T13" fmla="*/ 1158 h 1204"/>
                <a:gd name="T14" fmla="*/ 21 w 389"/>
                <a:gd name="T15" fmla="*/ 1166 h 1204"/>
                <a:gd name="T16" fmla="*/ 65 w 389"/>
                <a:gd name="T17" fmla="*/ 1028 h 1204"/>
                <a:gd name="T18" fmla="*/ 58 w 389"/>
                <a:gd name="T19" fmla="*/ 1022 h 1204"/>
                <a:gd name="T20" fmla="*/ 100 w 389"/>
                <a:gd name="T21" fmla="*/ 892 h 1204"/>
                <a:gd name="T22" fmla="*/ 61 w 389"/>
                <a:gd name="T23" fmla="*/ 1012 h 1204"/>
                <a:gd name="T24" fmla="*/ 68 w 389"/>
                <a:gd name="T25" fmla="*/ 1019 h 1204"/>
                <a:gd name="T26" fmla="*/ 108 w 389"/>
                <a:gd name="T27" fmla="*/ 898 h 1204"/>
                <a:gd name="T28" fmla="*/ 100 w 389"/>
                <a:gd name="T29" fmla="*/ 892 h 1204"/>
                <a:gd name="T30" fmla="*/ 138 w 389"/>
                <a:gd name="T31" fmla="*/ 775 h 1204"/>
                <a:gd name="T32" fmla="*/ 103 w 389"/>
                <a:gd name="T33" fmla="*/ 884 h 1204"/>
                <a:gd name="T34" fmla="*/ 110 w 389"/>
                <a:gd name="T35" fmla="*/ 889 h 1204"/>
                <a:gd name="T36" fmla="*/ 146 w 389"/>
                <a:gd name="T37" fmla="*/ 780 h 1204"/>
                <a:gd name="T38" fmla="*/ 138 w 389"/>
                <a:gd name="T39" fmla="*/ 775 h 1204"/>
                <a:gd name="T40" fmla="*/ 173 w 389"/>
                <a:gd name="T41" fmla="*/ 668 h 1204"/>
                <a:gd name="T42" fmla="*/ 141 w 389"/>
                <a:gd name="T43" fmla="*/ 767 h 1204"/>
                <a:gd name="T44" fmla="*/ 148 w 389"/>
                <a:gd name="T45" fmla="*/ 772 h 1204"/>
                <a:gd name="T46" fmla="*/ 180 w 389"/>
                <a:gd name="T47" fmla="*/ 672 h 1204"/>
                <a:gd name="T48" fmla="*/ 173 w 389"/>
                <a:gd name="T49" fmla="*/ 668 h 1204"/>
                <a:gd name="T50" fmla="*/ 389 w 389"/>
                <a:gd name="T51" fmla="*/ 0 h 1204"/>
                <a:gd name="T52" fmla="*/ 363 w 389"/>
                <a:gd name="T53" fmla="*/ 79 h 1204"/>
                <a:gd name="T54" fmla="*/ 176 w 389"/>
                <a:gd name="T55" fmla="*/ 659 h 1204"/>
                <a:gd name="T56" fmla="*/ 183 w 389"/>
                <a:gd name="T57" fmla="*/ 663 h 1204"/>
                <a:gd name="T58" fmla="*/ 372 w 389"/>
                <a:gd name="T59" fmla="*/ 81 h 1204"/>
                <a:gd name="T60" fmla="*/ 389 w 389"/>
                <a:gd name="T6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9" h="1204">
                  <a:moveTo>
                    <a:pt x="11" y="1168"/>
                  </a:moveTo>
                  <a:lnTo>
                    <a:pt x="0" y="1204"/>
                  </a:lnTo>
                  <a:lnTo>
                    <a:pt x="8" y="1204"/>
                  </a:lnTo>
                  <a:lnTo>
                    <a:pt x="17" y="1175"/>
                  </a:lnTo>
                  <a:lnTo>
                    <a:pt x="11" y="1168"/>
                  </a:lnTo>
                  <a:close/>
                  <a:moveTo>
                    <a:pt x="58" y="1022"/>
                  </a:moveTo>
                  <a:lnTo>
                    <a:pt x="14" y="1158"/>
                  </a:lnTo>
                  <a:lnTo>
                    <a:pt x="21" y="1166"/>
                  </a:lnTo>
                  <a:lnTo>
                    <a:pt x="65" y="1028"/>
                  </a:lnTo>
                  <a:lnTo>
                    <a:pt x="58" y="1022"/>
                  </a:lnTo>
                  <a:close/>
                  <a:moveTo>
                    <a:pt x="100" y="892"/>
                  </a:moveTo>
                  <a:lnTo>
                    <a:pt x="61" y="1012"/>
                  </a:lnTo>
                  <a:lnTo>
                    <a:pt x="68" y="1019"/>
                  </a:lnTo>
                  <a:lnTo>
                    <a:pt x="108" y="898"/>
                  </a:lnTo>
                  <a:lnTo>
                    <a:pt x="100" y="892"/>
                  </a:lnTo>
                  <a:close/>
                  <a:moveTo>
                    <a:pt x="138" y="775"/>
                  </a:moveTo>
                  <a:lnTo>
                    <a:pt x="103" y="884"/>
                  </a:lnTo>
                  <a:lnTo>
                    <a:pt x="110" y="889"/>
                  </a:lnTo>
                  <a:lnTo>
                    <a:pt x="146" y="780"/>
                  </a:lnTo>
                  <a:lnTo>
                    <a:pt x="138" y="775"/>
                  </a:lnTo>
                  <a:close/>
                  <a:moveTo>
                    <a:pt x="173" y="668"/>
                  </a:moveTo>
                  <a:lnTo>
                    <a:pt x="141" y="767"/>
                  </a:lnTo>
                  <a:lnTo>
                    <a:pt x="148" y="772"/>
                  </a:lnTo>
                  <a:lnTo>
                    <a:pt x="180" y="672"/>
                  </a:lnTo>
                  <a:lnTo>
                    <a:pt x="173" y="668"/>
                  </a:lnTo>
                  <a:close/>
                  <a:moveTo>
                    <a:pt x="389" y="0"/>
                  </a:moveTo>
                  <a:lnTo>
                    <a:pt x="363" y="79"/>
                  </a:lnTo>
                  <a:lnTo>
                    <a:pt x="176" y="659"/>
                  </a:lnTo>
                  <a:lnTo>
                    <a:pt x="183" y="663"/>
                  </a:lnTo>
                  <a:lnTo>
                    <a:pt x="372" y="81"/>
                  </a:lnTo>
                  <a:lnTo>
                    <a:pt x="3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2" name="Freeform 59"/>
            <p:cNvSpPr>
              <a:spLocks noEditPoints="1" noChangeArrowheads="1"/>
            </p:cNvSpPr>
            <p:nvPr>
              <p:custDataLst>
                <p:tags r:id="rId69"/>
              </p:custDataLst>
            </p:nvPr>
          </p:nvSpPr>
          <p:spPr bwMode="auto">
            <a:xfrm>
              <a:off x="7730704" y="3417775"/>
              <a:ext cx="1049114" cy="3251227"/>
            </a:xfrm>
            <a:custGeom>
              <a:avLst/>
              <a:gdLst>
                <a:gd name="T0" fmla="*/ 11 w 389"/>
                <a:gd name="T1" fmla="*/ 1168 h 1204"/>
                <a:gd name="T2" fmla="*/ 0 w 389"/>
                <a:gd name="T3" fmla="*/ 1204 h 1204"/>
                <a:gd name="T4" fmla="*/ 8 w 389"/>
                <a:gd name="T5" fmla="*/ 1204 h 1204"/>
                <a:gd name="T6" fmla="*/ 17 w 389"/>
                <a:gd name="T7" fmla="*/ 1175 h 1204"/>
                <a:gd name="T8" fmla="*/ 11 w 389"/>
                <a:gd name="T9" fmla="*/ 1168 h 1204"/>
                <a:gd name="T10" fmla="*/ 58 w 389"/>
                <a:gd name="T11" fmla="*/ 1022 h 1204"/>
                <a:gd name="T12" fmla="*/ 14 w 389"/>
                <a:gd name="T13" fmla="*/ 1158 h 1204"/>
                <a:gd name="T14" fmla="*/ 21 w 389"/>
                <a:gd name="T15" fmla="*/ 1166 h 1204"/>
                <a:gd name="T16" fmla="*/ 65 w 389"/>
                <a:gd name="T17" fmla="*/ 1028 h 1204"/>
                <a:gd name="T18" fmla="*/ 58 w 389"/>
                <a:gd name="T19" fmla="*/ 1022 h 1204"/>
                <a:gd name="T20" fmla="*/ 100 w 389"/>
                <a:gd name="T21" fmla="*/ 892 h 1204"/>
                <a:gd name="T22" fmla="*/ 61 w 389"/>
                <a:gd name="T23" fmla="*/ 1012 h 1204"/>
                <a:gd name="T24" fmla="*/ 68 w 389"/>
                <a:gd name="T25" fmla="*/ 1019 h 1204"/>
                <a:gd name="T26" fmla="*/ 108 w 389"/>
                <a:gd name="T27" fmla="*/ 898 h 1204"/>
                <a:gd name="T28" fmla="*/ 100 w 389"/>
                <a:gd name="T29" fmla="*/ 892 h 1204"/>
                <a:gd name="T30" fmla="*/ 138 w 389"/>
                <a:gd name="T31" fmla="*/ 775 h 1204"/>
                <a:gd name="T32" fmla="*/ 103 w 389"/>
                <a:gd name="T33" fmla="*/ 884 h 1204"/>
                <a:gd name="T34" fmla="*/ 110 w 389"/>
                <a:gd name="T35" fmla="*/ 889 h 1204"/>
                <a:gd name="T36" fmla="*/ 146 w 389"/>
                <a:gd name="T37" fmla="*/ 780 h 1204"/>
                <a:gd name="T38" fmla="*/ 138 w 389"/>
                <a:gd name="T39" fmla="*/ 775 h 1204"/>
                <a:gd name="T40" fmla="*/ 173 w 389"/>
                <a:gd name="T41" fmla="*/ 668 h 1204"/>
                <a:gd name="T42" fmla="*/ 141 w 389"/>
                <a:gd name="T43" fmla="*/ 767 h 1204"/>
                <a:gd name="T44" fmla="*/ 148 w 389"/>
                <a:gd name="T45" fmla="*/ 772 h 1204"/>
                <a:gd name="T46" fmla="*/ 180 w 389"/>
                <a:gd name="T47" fmla="*/ 672 h 1204"/>
                <a:gd name="T48" fmla="*/ 173 w 389"/>
                <a:gd name="T49" fmla="*/ 668 h 1204"/>
                <a:gd name="T50" fmla="*/ 389 w 389"/>
                <a:gd name="T51" fmla="*/ 0 h 1204"/>
                <a:gd name="T52" fmla="*/ 363 w 389"/>
                <a:gd name="T53" fmla="*/ 79 h 1204"/>
                <a:gd name="T54" fmla="*/ 176 w 389"/>
                <a:gd name="T55" fmla="*/ 659 h 1204"/>
                <a:gd name="T56" fmla="*/ 183 w 389"/>
                <a:gd name="T57" fmla="*/ 663 h 1204"/>
                <a:gd name="T58" fmla="*/ 372 w 389"/>
                <a:gd name="T59" fmla="*/ 81 h 1204"/>
                <a:gd name="T60" fmla="*/ 389 w 389"/>
                <a:gd name="T6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9" h="1204">
                  <a:moveTo>
                    <a:pt x="11" y="1168"/>
                  </a:moveTo>
                  <a:lnTo>
                    <a:pt x="0" y="1204"/>
                  </a:lnTo>
                  <a:lnTo>
                    <a:pt x="8" y="1204"/>
                  </a:lnTo>
                  <a:lnTo>
                    <a:pt x="17" y="1175"/>
                  </a:lnTo>
                  <a:lnTo>
                    <a:pt x="11" y="1168"/>
                  </a:lnTo>
                  <a:moveTo>
                    <a:pt x="58" y="1022"/>
                  </a:moveTo>
                  <a:lnTo>
                    <a:pt x="14" y="1158"/>
                  </a:lnTo>
                  <a:lnTo>
                    <a:pt x="21" y="1166"/>
                  </a:lnTo>
                  <a:lnTo>
                    <a:pt x="65" y="1028"/>
                  </a:lnTo>
                  <a:lnTo>
                    <a:pt x="58" y="1022"/>
                  </a:lnTo>
                  <a:moveTo>
                    <a:pt x="100" y="892"/>
                  </a:moveTo>
                  <a:lnTo>
                    <a:pt x="61" y="1012"/>
                  </a:lnTo>
                  <a:lnTo>
                    <a:pt x="68" y="1019"/>
                  </a:lnTo>
                  <a:lnTo>
                    <a:pt x="108" y="898"/>
                  </a:lnTo>
                  <a:lnTo>
                    <a:pt x="100" y="892"/>
                  </a:lnTo>
                  <a:moveTo>
                    <a:pt x="138" y="775"/>
                  </a:moveTo>
                  <a:lnTo>
                    <a:pt x="103" y="884"/>
                  </a:lnTo>
                  <a:lnTo>
                    <a:pt x="110" y="889"/>
                  </a:lnTo>
                  <a:lnTo>
                    <a:pt x="146" y="780"/>
                  </a:lnTo>
                  <a:lnTo>
                    <a:pt x="138" y="775"/>
                  </a:lnTo>
                  <a:moveTo>
                    <a:pt x="173" y="668"/>
                  </a:moveTo>
                  <a:lnTo>
                    <a:pt x="141" y="767"/>
                  </a:lnTo>
                  <a:lnTo>
                    <a:pt x="148" y="772"/>
                  </a:lnTo>
                  <a:lnTo>
                    <a:pt x="180" y="672"/>
                  </a:lnTo>
                  <a:lnTo>
                    <a:pt x="173" y="668"/>
                  </a:lnTo>
                  <a:moveTo>
                    <a:pt x="389" y="0"/>
                  </a:moveTo>
                  <a:lnTo>
                    <a:pt x="363" y="79"/>
                  </a:lnTo>
                  <a:lnTo>
                    <a:pt x="176" y="659"/>
                  </a:lnTo>
                  <a:lnTo>
                    <a:pt x="183" y="663"/>
                  </a:lnTo>
                  <a:lnTo>
                    <a:pt x="372" y="81"/>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3" name="Freeform 60"/>
            <p:cNvSpPr>
              <a:spLocks noEditPoints="1" noChangeArrowheads="1"/>
            </p:cNvSpPr>
            <p:nvPr>
              <p:custDataLst>
                <p:tags r:id="rId70"/>
              </p:custDataLst>
            </p:nvPr>
          </p:nvSpPr>
          <p:spPr bwMode="auto">
            <a:xfrm>
              <a:off x="8089571" y="3417775"/>
              <a:ext cx="690247" cy="3251227"/>
            </a:xfrm>
            <a:custGeom>
              <a:avLst/>
              <a:gdLst>
                <a:gd name="T0" fmla="*/ 19 w 256"/>
                <a:gd name="T1" fmla="*/ 1114 h 1204"/>
                <a:gd name="T2" fmla="*/ 0 w 256"/>
                <a:gd name="T3" fmla="*/ 1204 h 1204"/>
                <a:gd name="T4" fmla="*/ 8 w 256"/>
                <a:gd name="T5" fmla="*/ 1204 h 1204"/>
                <a:gd name="T6" fmla="*/ 26 w 256"/>
                <a:gd name="T7" fmla="*/ 1121 h 1204"/>
                <a:gd name="T8" fmla="*/ 19 w 256"/>
                <a:gd name="T9" fmla="*/ 1114 h 1204"/>
                <a:gd name="T10" fmla="*/ 51 w 256"/>
                <a:gd name="T11" fmla="*/ 962 h 1204"/>
                <a:gd name="T12" fmla="*/ 21 w 256"/>
                <a:gd name="T13" fmla="*/ 1104 h 1204"/>
                <a:gd name="T14" fmla="*/ 28 w 256"/>
                <a:gd name="T15" fmla="*/ 1111 h 1204"/>
                <a:gd name="T16" fmla="*/ 58 w 256"/>
                <a:gd name="T17" fmla="*/ 968 h 1204"/>
                <a:gd name="T18" fmla="*/ 51 w 256"/>
                <a:gd name="T19" fmla="*/ 962 h 1204"/>
                <a:gd name="T20" fmla="*/ 80 w 256"/>
                <a:gd name="T21" fmla="*/ 827 h 1204"/>
                <a:gd name="T22" fmla="*/ 53 w 256"/>
                <a:gd name="T23" fmla="*/ 953 h 1204"/>
                <a:gd name="T24" fmla="*/ 61 w 256"/>
                <a:gd name="T25" fmla="*/ 958 h 1204"/>
                <a:gd name="T26" fmla="*/ 87 w 256"/>
                <a:gd name="T27" fmla="*/ 833 h 1204"/>
                <a:gd name="T28" fmla="*/ 80 w 256"/>
                <a:gd name="T29" fmla="*/ 827 h 1204"/>
                <a:gd name="T30" fmla="*/ 106 w 256"/>
                <a:gd name="T31" fmla="*/ 706 h 1204"/>
                <a:gd name="T32" fmla="*/ 82 w 256"/>
                <a:gd name="T33" fmla="*/ 818 h 1204"/>
                <a:gd name="T34" fmla="*/ 89 w 256"/>
                <a:gd name="T35" fmla="*/ 824 h 1204"/>
                <a:gd name="T36" fmla="*/ 113 w 256"/>
                <a:gd name="T37" fmla="*/ 710 h 1204"/>
                <a:gd name="T38" fmla="*/ 106 w 256"/>
                <a:gd name="T39" fmla="*/ 706 h 1204"/>
                <a:gd name="T40" fmla="*/ 256 w 256"/>
                <a:gd name="T41" fmla="*/ 0 h 1204"/>
                <a:gd name="T42" fmla="*/ 239 w 256"/>
                <a:gd name="T43" fmla="*/ 81 h 1204"/>
                <a:gd name="T44" fmla="*/ 108 w 256"/>
                <a:gd name="T45" fmla="*/ 697 h 1204"/>
                <a:gd name="T46" fmla="*/ 116 w 256"/>
                <a:gd name="T47" fmla="*/ 701 h 1204"/>
                <a:gd name="T48" fmla="*/ 247 w 256"/>
                <a:gd name="T49" fmla="*/ 81 h 1204"/>
                <a:gd name="T50" fmla="*/ 256 w 256"/>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204">
                  <a:moveTo>
                    <a:pt x="19" y="1114"/>
                  </a:moveTo>
                  <a:lnTo>
                    <a:pt x="0" y="1204"/>
                  </a:lnTo>
                  <a:lnTo>
                    <a:pt x="8" y="1204"/>
                  </a:lnTo>
                  <a:lnTo>
                    <a:pt x="26" y="1121"/>
                  </a:lnTo>
                  <a:lnTo>
                    <a:pt x="19" y="1114"/>
                  </a:lnTo>
                  <a:close/>
                  <a:moveTo>
                    <a:pt x="51" y="962"/>
                  </a:moveTo>
                  <a:lnTo>
                    <a:pt x="21" y="1104"/>
                  </a:lnTo>
                  <a:lnTo>
                    <a:pt x="28" y="1111"/>
                  </a:lnTo>
                  <a:lnTo>
                    <a:pt x="58" y="968"/>
                  </a:lnTo>
                  <a:lnTo>
                    <a:pt x="51" y="962"/>
                  </a:lnTo>
                  <a:close/>
                  <a:moveTo>
                    <a:pt x="80" y="827"/>
                  </a:moveTo>
                  <a:lnTo>
                    <a:pt x="53" y="953"/>
                  </a:lnTo>
                  <a:lnTo>
                    <a:pt x="61" y="958"/>
                  </a:lnTo>
                  <a:lnTo>
                    <a:pt x="87" y="833"/>
                  </a:lnTo>
                  <a:lnTo>
                    <a:pt x="80" y="827"/>
                  </a:lnTo>
                  <a:close/>
                  <a:moveTo>
                    <a:pt x="106" y="706"/>
                  </a:moveTo>
                  <a:lnTo>
                    <a:pt x="82" y="818"/>
                  </a:lnTo>
                  <a:lnTo>
                    <a:pt x="89" y="824"/>
                  </a:lnTo>
                  <a:lnTo>
                    <a:pt x="113" y="710"/>
                  </a:lnTo>
                  <a:lnTo>
                    <a:pt x="106" y="706"/>
                  </a:lnTo>
                  <a:close/>
                  <a:moveTo>
                    <a:pt x="256" y="0"/>
                  </a:moveTo>
                  <a:lnTo>
                    <a:pt x="239" y="81"/>
                  </a:lnTo>
                  <a:lnTo>
                    <a:pt x="108" y="697"/>
                  </a:lnTo>
                  <a:lnTo>
                    <a:pt x="116" y="701"/>
                  </a:lnTo>
                  <a:lnTo>
                    <a:pt x="247" y="81"/>
                  </a:lnTo>
                  <a:lnTo>
                    <a:pt x="2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4" name="Freeform 61"/>
            <p:cNvSpPr>
              <a:spLocks noEditPoints="1" noChangeArrowheads="1"/>
            </p:cNvSpPr>
            <p:nvPr>
              <p:custDataLst>
                <p:tags r:id="rId71"/>
              </p:custDataLst>
            </p:nvPr>
          </p:nvSpPr>
          <p:spPr bwMode="auto">
            <a:xfrm>
              <a:off x="8089571" y="3417775"/>
              <a:ext cx="690247" cy="3251227"/>
            </a:xfrm>
            <a:custGeom>
              <a:avLst/>
              <a:gdLst>
                <a:gd name="T0" fmla="*/ 19 w 256"/>
                <a:gd name="T1" fmla="*/ 1114 h 1204"/>
                <a:gd name="T2" fmla="*/ 0 w 256"/>
                <a:gd name="T3" fmla="*/ 1204 h 1204"/>
                <a:gd name="T4" fmla="*/ 8 w 256"/>
                <a:gd name="T5" fmla="*/ 1204 h 1204"/>
                <a:gd name="T6" fmla="*/ 26 w 256"/>
                <a:gd name="T7" fmla="*/ 1121 h 1204"/>
                <a:gd name="T8" fmla="*/ 19 w 256"/>
                <a:gd name="T9" fmla="*/ 1114 h 1204"/>
                <a:gd name="T10" fmla="*/ 51 w 256"/>
                <a:gd name="T11" fmla="*/ 962 h 1204"/>
                <a:gd name="T12" fmla="*/ 21 w 256"/>
                <a:gd name="T13" fmla="*/ 1104 h 1204"/>
                <a:gd name="T14" fmla="*/ 28 w 256"/>
                <a:gd name="T15" fmla="*/ 1111 h 1204"/>
                <a:gd name="T16" fmla="*/ 58 w 256"/>
                <a:gd name="T17" fmla="*/ 968 h 1204"/>
                <a:gd name="T18" fmla="*/ 51 w 256"/>
                <a:gd name="T19" fmla="*/ 962 h 1204"/>
                <a:gd name="T20" fmla="*/ 80 w 256"/>
                <a:gd name="T21" fmla="*/ 827 h 1204"/>
                <a:gd name="T22" fmla="*/ 53 w 256"/>
                <a:gd name="T23" fmla="*/ 953 h 1204"/>
                <a:gd name="T24" fmla="*/ 61 w 256"/>
                <a:gd name="T25" fmla="*/ 958 h 1204"/>
                <a:gd name="T26" fmla="*/ 87 w 256"/>
                <a:gd name="T27" fmla="*/ 833 h 1204"/>
                <a:gd name="T28" fmla="*/ 80 w 256"/>
                <a:gd name="T29" fmla="*/ 827 h 1204"/>
                <a:gd name="T30" fmla="*/ 106 w 256"/>
                <a:gd name="T31" fmla="*/ 706 h 1204"/>
                <a:gd name="T32" fmla="*/ 82 w 256"/>
                <a:gd name="T33" fmla="*/ 818 h 1204"/>
                <a:gd name="T34" fmla="*/ 89 w 256"/>
                <a:gd name="T35" fmla="*/ 824 h 1204"/>
                <a:gd name="T36" fmla="*/ 113 w 256"/>
                <a:gd name="T37" fmla="*/ 710 h 1204"/>
                <a:gd name="T38" fmla="*/ 106 w 256"/>
                <a:gd name="T39" fmla="*/ 706 h 1204"/>
                <a:gd name="T40" fmla="*/ 256 w 256"/>
                <a:gd name="T41" fmla="*/ 0 h 1204"/>
                <a:gd name="T42" fmla="*/ 239 w 256"/>
                <a:gd name="T43" fmla="*/ 81 h 1204"/>
                <a:gd name="T44" fmla="*/ 108 w 256"/>
                <a:gd name="T45" fmla="*/ 697 h 1204"/>
                <a:gd name="T46" fmla="*/ 116 w 256"/>
                <a:gd name="T47" fmla="*/ 701 h 1204"/>
                <a:gd name="T48" fmla="*/ 247 w 256"/>
                <a:gd name="T49" fmla="*/ 81 h 1204"/>
                <a:gd name="T50" fmla="*/ 256 w 256"/>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204">
                  <a:moveTo>
                    <a:pt x="19" y="1114"/>
                  </a:moveTo>
                  <a:lnTo>
                    <a:pt x="0" y="1204"/>
                  </a:lnTo>
                  <a:lnTo>
                    <a:pt x="8" y="1204"/>
                  </a:lnTo>
                  <a:lnTo>
                    <a:pt x="26" y="1121"/>
                  </a:lnTo>
                  <a:lnTo>
                    <a:pt x="19" y="1114"/>
                  </a:lnTo>
                  <a:moveTo>
                    <a:pt x="51" y="962"/>
                  </a:moveTo>
                  <a:lnTo>
                    <a:pt x="21" y="1104"/>
                  </a:lnTo>
                  <a:lnTo>
                    <a:pt x="28" y="1111"/>
                  </a:lnTo>
                  <a:lnTo>
                    <a:pt x="58" y="968"/>
                  </a:lnTo>
                  <a:lnTo>
                    <a:pt x="51" y="962"/>
                  </a:lnTo>
                  <a:moveTo>
                    <a:pt x="80" y="827"/>
                  </a:moveTo>
                  <a:lnTo>
                    <a:pt x="53" y="953"/>
                  </a:lnTo>
                  <a:lnTo>
                    <a:pt x="61" y="958"/>
                  </a:lnTo>
                  <a:lnTo>
                    <a:pt x="87" y="833"/>
                  </a:lnTo>
                  <a:lnTo>
                    <a:pt x="80" y="827"/>
                  </a:lnTo>
                  <a:moveTo>
                    <a:pt x="106" y="706"/>
                  </a:moveTo>
                  <a:lnTo>
                    <a:pt x="82" y="818"/>
                  </a:lnTo>
                  <a:lnTo>
                    <a:pt x="89" y="824"/>
                  </a:lnTo>
                  <a:lnTo>
                    <a:pt x="113" y="710"/>
                  </a:lnTo>
                  <a:lnTo>
                    <a:pt x="106" y="706"/>
                  </a:lnTo>
                  <a:moveTo>
                    <a:pt x="256" y="0"/>
                  </a:moveTo>
                  <a:lnTo>
                    <a:pt x="239" y="81"/>
                  </a:lnTo>
                  <a:lnTo>
                    <a:pt x="108" y="697"/>
                  </a:lnTo>
                  <a:lnTo>
                    <a:pt x="116" y="701"/>
                  </a:lnTo>
                  <a:lnTo>
                    <a:pt x="247" y="8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5" name="Freeform 62"/>
            <p:cNvSpPr>
              <a:spLocks noEditPoints="1" noChangeArrowheads="1"/>
            </p:cNvSpPr>
            <p:nvPr>
              <p:custDataLst>
                <p:tags r:id="rId72"/>
              </p:custDataLst>
            </p:nvPr>
          </p:nvSpPr>
          <p:spPr bwMode="auto">
            <a:xfrm>
              <a:off x="8437749" y="3417775"/>
              <a:ext cx="348178" cy="3251227"/>
            </a:xfrm>
            <a:custGeom>
              <a:avLst/>
              <a:gdLst>
                <a:gd name="T0" fmla="*/ 17 w 129"/>
                <a:gd name="T1" fmla="*/ 1041 h 1204"/>
                <a:gd name="T2" fmla="*/ 0 w 129"/>
                <a:gd name="T3" fmla="*/ 1204 h 1204"/>
                <a:gd name="T4" fmla="*/ 8 w 129"/>
                <a:gd name="T5" fmla="*/ 1204 h 1204"/>
                <a:gd name="T6" fmla="*/ 25 w 129"/>
                <a:gd name="T7" fmla="*/ 1047 h 1204"/>
                <a:gd name="T8" fmla="*/ 17 w 129"/>
                <a:gd name="T9" fmla="*/ 1041 h 1204"/>
                <a:gd name="T10" fmla="*/ 33 w 129"/>
                <a:gd name="T11" fmla="*/ 885 h 1204"/>
                <a:gd name="T12" fmla="*/ 18 w 129"/>
                <a:gd name="T13" fmla="*/ 1030 h 1204"/>
                <a:gd name="T14" fmla="*/ 26 w 129"/>
                <a:gd name="T15" fmla="*/ 1036 h 1204"/>
                <a:gd name="T16" fmla="*/ 41 w 129"/>
                <a:gd name="T17" fmla="*/ 891 h 1204"/>
                <a:gd name="T18" fmla="*/ 33 w 129"/>
                <a:gd name="T19" fmla="*/ 885 h 1204"/>
                <a:gd name="T20" fmla="*/ 48 w 129"/>
                <a:gd name="T21" fmla="*/ 747 h 1204"/>
                <a:gd name="T22" fmla="*/ 34 w 129"/>
                <a:gd name="T23" fmla="*/ 875 h 1204"/>
                <a:gd name="T24" fmla="*/ 42 w 129"/>
                <a:gd name="T25" fmla="*/ 881 h 1204"/>
                <a:gd name="T26" fmla="*/ 56 w 129"/>
                <a:gd name="T27" fmla="*/ 751 h 1204"/>
                <a:gd name="T28" fmla="*/ 48 w 129"/>
                <a:gd name="T29" fmla="*/ 747 h 1204"/>
                <a:gd name="T30" fmla="*/ 127 w 129"/>
                <a:gd name="T31" fmla="*/ 0 h 1204"/>
                <a:gd name="T32" fmla="*/ 127 w 129"/>
                <a:gd name="T33" fmla="*/ 0 h 1204"/>
                <a:gd name="T34" fmla="*/ 118 w 129"/>
                <a:gd name="T35" fmla="*/ 81 h 1204"/>
                <a:gd name="T36" fmla="*/ 49 w 129"/>
                <a:gd name="T37" fmla="*/ 738 h 1204"/>
                <a:gd name="T38" fmla="*/ 57 w 129"/>
                <a:gd name="T39" fmla="*/ 742 h 1204"/>
                <a:gd name="T40" fmla="*/ 129 w 129"/>
                <a:gd name="T41" fmla="*/ 61 h 1204"/>
                <a:gd name="T42" fmla="*/ 129 w 129"/>
                <a:gd name="T43" fmla="*/ 16 h 1204"/>
                <a:gd name="T44" fmla="*/ 127 w 129"/>
                <a:gd name="T45" fmla="*/ 1 h 1204"/>
                <a:gd name="T46" fmla="*/ 129 w 129"/>
                <a:gd name="T47" fmla="*/ 1 h 1204"/>
                <a:gd name="T48" fmla="*/ 129 w 129"/>
                <a:gd name="T49" fmla="*/ 0 h 1204"/>
                <a:gd name="T50" fmla="*/ 127 w 129"/>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04">
                  <a:moveTo>
                    <a:pt x="17" y="1041"/>
                  </a:moveTo>
                  <a:lnTo>
                    <a:pt x="0" y="1204"/>
                  </a:lnTo>
                  <a:lnTo>
                    <a:pt x="8" y="1204"/>
                  </a:lnTo>
                  <a:lnTo>
                    <a:pt x="25" y="1047"/>
                  </a:lnTo>
                  <a:lnTo>
                    <a:pt x="17" y="1041"/>
                  </a:lnTo>
                  <a:close/>
                  <a:moveTo>
                    <a:pt x="33" y="885"/>
                  </a:moveTo>
                  <a:lnTo>
                    <a:pt x="18" y="1030"/>
                  </a:lnTo>
                  <a:lnTo>
                    <a:pt x="26" y="1036"/>
                  </a:lnTo>
                  <a:lnTo>
                    <a:pt x="41" y="891"/>
                  </a:lnTo>
                  <a:lnTo>
                    <a:pt x="33" y="885"/>
                  </a:lnTo>
                  <a:close/>
                  <a:moveTo>
                    <a:pt x="48" y="747"/>
                  </a:moveTo>
                  <a:lnTo>
                    <a:pt x="34" y="875"/>
                  </a:lnTo>
                  <a:lnTo>
                    <a:pt x="42" y="881"/>
                  </a:lnTo>
                  <a:lnTo>
                    <a:pt x="56" y="751"/>
                  </a:lnTo>
                  <a:lnTo>
                    <a:pt x="48" y="747"/>
                  </a:lnTo>
                  <a:close/>
                  <a:moveTo>
                    <a:pt x="127" y="0"/>
                  </a:moveTo>
                  <a:lnTo>
                    <a:pt x="127" y="0"/>
                  </a:lnTo>
                  <a:lnTo>
                    <a:pt x="118" y="81"/>
                  </a:lnTo>
                  <a:lnTo>
                    <a:pt x="49" y="738"/>
                  </a:lnTo>
                  <a:lnTo>
                    <a:pt x="57" y="742"/>
                  </a:lnTo>
                  <a:lnTo>
                    <a:pt x="129" y="61"/>
                  </a:lnTo>
                  <a:lnTo>
                    <a:pt x="129" y="16"/>
                  </a:lnTo>
                  <a:lnTo>
                    <a:pt x="127" y="1"/>
                  </a:lnTo>
                  <a:lnTo>
                    <a:pt x="129" y="1"/>
                  </a:lnTo>
                  <a:lnTo>
                    <a:pt x="129" y="0"/>
                  </a:lnTo>
                  <a:lnTo>
                    <a:pt x="12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6" name="Freeform 63"/>
            <p:cNvSpPr>
              <a:spLocks noEditPoints="1" noChangeArrowheads="1"/>
            </p:cNvSpPr>
            <p:nvPr>
              <p:custDataLst>
                <p:tags r:id="rId73"/>
              </p:custDataLst>
            </p:nvPr>
          </p:nvSpPr>
          <p:spPr bwMode="auto">
            <a:xfrm>
              <a:off x="8437749" y="3417775"/>
              <a:ext cx="348178" cy="3251227"/>
            </a:xfrm>
            <a:custGeom>
              <a:avLst/>
              <a:gdLst>
                <a:gd name="T0" fmla="*/ 17 w 129"/>
                <a:gd name="T1" fmla="*/ 1041 h 1204"/>
                <a:gd name="T2" fmla="*/ 0 w 129"/>
                <a:gd name="T3" fmla="*/ 1204 h 1204"/>
                <a:gd name="T4" fmla="*/ 8 w 129"/>
                <a:gd name="T5" fmla="*/ 1204 h 1204"/>
                <a:gd name="T6" fmla="*/ 25 w 129"/>
                <a:gd name="T7" fmla="*/ 1047 h 1204"/>
                <a:gd name="T8" fmla="*/ 17 w 129"/>
                <a:gd name="T9" fmla="*/ 1041 h 1204"/>
                <a:gd name="T10" fmla="*/ 33 w 129"/>
                <a:gd name="T11" fmla="*/ 885 h 1204"/>
                <a:gd name="T12" fmla="*/ 18 w 129"/>
                <a:gd name="T13" fmla="*/ 1030 h 1204"/>
                <a:gd name="T14" fmla="*/ 26 w 129"/>
                <a:gd name="T15" fmla="*/ 1036 h 1204"/>
                <a:gd name="T16" fmla="*/ 41 w 129"/>
                <a:gd name="T17" fmla="*/ 891 h 1204"/>
                <a:gd name="T18" fmla="*/ 33 w 129"/>
                <a:gd name="T19" fmla="*/ 885 h 1204"/>
                <a:gd name="T20" fmla="*/ 48 w 129"/>
                <a:gd name="T21" fmla="*/ 747 h 1204"/>
                <a:gd name="T22" fmla="*/ 34 w 129"/>
                <a:gd name="T23" fmla="*/ 875 h 1204"/>
                <a:gd name="T24" fmla="*/ 42 w 129"/>
                <a:gd name="T25" fmla="*/ 881 h 1204"/>
                <a:gd name="T26" fmla="*/ 56 w 129"/>
                <a:gd name="T27" fmla="*/ 751 h 1204"/>
                <a:gd name="T28" fmla="*/ 48 w 129"/>
                <a:gd name="T29" fmla="*/ 747 h 1204"/>
                <a:gd name="T30" fmla="*/ 127 w 129"/>
                <a:gd name="T31" fmla="*/ 0 h 1204"/>
                <a:gd name="T32" fmla="*/ 127 w 129"/>
                <a:gd name="T33" fmla="*/ 0 h 1204"/>
                <a:gd name="T34" fmla="*/ 118 w 129"/>
                <a:gd name="T35" fmla="*/ 81 h 1204"/>
                <a:gd name="T36" fmla="*/ 49 w 129"/>
                <a:gd name="T37" fmla="*/ 738 h 1204"/>
                <a:gd name="T38" fmla="*/ 57 w 129"/>
                <a:gd name="T39" fmla="*/ 742 h 1204"/>
                <a:gd name="T40" fmla="*/ 129 w 129"/>
                <a:gd name="T41" fmla="*/ 61 h 1204"/>
                <a:gd name="T42" fmla="*/ 129 w 129"/>
                <a:gd name="T43" fmla="*/ 16 h 1204"/>
                <a:gd name="T44" fmla="*/ 127 w 129"/>
                <a:gd name="T45" fmla="*/ 1 h 1204"/>
                <a:gd name="T46" fmla="*/ 129 w 129"/>
                <a:gd name="T47" fmla="*/ 1 h 1204"/>
                <a:gd name="T48" fmla="*/ 129 w 129"/>
                <a:gd name="T49" fmla="*/ 0 h 1204"/>
                <a:gd name="T50" fmla="*/ 127 w 129"/>
                <a:gd name="T5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04">
                  <a:moveTo>
                    <a:pt x="17" y="1041"/>
                  </a:moveTo>
                  <a:lnTo>
                    <a:pt x="0" y="1204"/>
                  </a:lnTo>
                  <a:lnTo>
                    <a:pt x="8" y="1204"/>
                  </a:lnTo>
                  <a:lnTo>
                    <a:pt x="25" y="1047"/>
                  </a:lnTo>
                  <a:lnTo>
                    <a:pt x="17" y="1041"/>
                  </a:lnTo>
                  <a:moveTo>
                    <a:pt x="33" y="885"/>
                  </a:moveTo>
                  <a:lnTo>
                    <a:pt x="18" y="1030"/>
                  </a:lnTo>
                  <a:lnTo>
                    <a:pt x="26" y="1036"/>
                  </a:lnTo>
                  <a:lnTo>
                    <a:pt x="41" y="891"/>
                  </a:lnTo>
                  <a:lnTo>
                    <a:pt x="33" y="885"/>
                  </a:lnTo>
                  <a:moveTo>
                    <a:pt x="48" y="747"/>
                  </a:moveTo>
                  <a:lnTo>
                    <a:pt x="34" y="875"/>
                  </a:lnTo>
                  <a:lnTo>
                    <a:pt x="42" y="881"/>
                  </a:lnTo>
                  <a:lnTo>
                    <a:pt x="56" y="751"/>
                  </a:lnTo>
                  <a:lnTo>
                    <a:pt x="48" y="747"/>
                  </a:lnTo>
                  <a:moveTo>
                    <a:pt x="127" y="0"/>
                  </a:moveTo>
                  <a:lnTo>
                    <a:pt x="127" y="0"/>
                  </a:lnTo>
                  <a:lnTo>
                    <a:pt x="118" y="81"/>
                  </a:lnTo>
                  <a:lnTo>
                    <a:pt x="49" y="738"/>
                  </a:lnTo>
                  <a:lnTo>
                    <a:pt x="57" y="742"/>
                  </a:lnTo>
                  <a:lnTo>
                    <a:pt x="129" y="61"/>
                  </a:lnTo>
                  <a:lnTo>
                    <a:pt x="129" y="16"/>
                  </a:lnTo>
                  <a:lnTo>
                    <a:pt x="127" y="1"/>
                  </a:lnTo>
                  <a:lnTo>
                    <a:pt x="129" y="1"/>
                  </a:lnTo>
                  <a:lnTo>
                    <a:pt x="129" y="0"/>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7" name="Freeform 64"/>
            <p:cNvSpPr>
              <a:spLocks noEditPoints="1" noChangeArrowheads="1"/>
            </p:cNvSpPr>
            <p:nvPr>
              <p:custDataLst>
                <p:tags r:id="rId74"/>
              </p:custDataLst>
            </p:nvPr>
          </p:nvSpPr>
          <p:spPr bwMode="auto">
            <a:xfrm>
              <a:off x="8785926" y="3461044"/>
              <a:ext cx="21379" cy="3207958"/>
            </a:xfrm>
            <a:custGeom>
              <a:avLst/>
              <a:gdLst>
                <a:gd name="T0" fmla="*/ 0 w 8"/>
                <a:gd name="T1" fmla="*/ 1117 h 1188"/>
                <a:gd name="T2" fmla="*/ 0 w 8"/>
                <a:gd name="T3" fmla="*/ 1188 h 1188"/>
                <a:gd name="T4" fmla="*/ 8 w 8"/>
                <a:gd name="T5" fmla="*/ 1188 h 1188"/>
                <a:gd name="T6" fmla="*/ 8 w 8"/>
                <a:gd name="T7" fmla="*/ 1124 h 1188"/>
                <a:gd name="T8" fmla="*/ 0 w 8"/>
                <a:gd name="T9" fmla="*/ 1117 h 1188"/>
                <a:gd name="T10" fmla="*/ 0 w 8"/>
                <a:gd name="T11" fmla="*/ 935 h 1188"/>
                <a:gd name="T12" fmla="*/ 0 w 8"/>
                <a:gd name="T13" fmla="*/ 1106 h 1188"/>
                <a:gd name="T14" fmla="*/ 8 w 8"/>
                <a:gd name="T15" fmla="*/ 1113 h 1188"/>
                <a:gd name="T16" fmla="*/ 8 w 8"/>
                <a:gd name="T17" fmla="*/ 941 h 1188"/>
                <a:gd name="T18" fmla="*/ 0 w 8"/>
                <a:gd name="T19" fmla="*/ 935 h 1188"/>
                <a:gd name="T20" fmla="*/ 0 w 8"/>
                <a:gd name="T21" fmla="*/ 778 h 1188"/>
                <a:gd name="T22" fmla="*/ 0 w 8"/>
                <a:gd name="T23" fmla="*/ 925 h 1188"/>
                <a:gd name="T24" fmla="*/ 8 w 8"/>
                <a:gd name="T25" fmla="*/ 931 h 1188"/>
                <a:gd name="T26" fmla="*/ 8 w 8"/>
                <a:gd name="T27" fmla="*/ 783 h 1188"/>
                <a:gd name="T28" fmla="*/ 0 w 8"/>
                <a:gd name="T29" fmla="*/ 778 h 1188"/>
                <a:gd name="T30" fmla="*/ 0 w 8"/>
                <a:gd name="T31" fmla="*/ 0 h 1188"/>
                <a:gd name="T32" fmla="*/ 0 w 8"/>
                <a:gd name="T33" fmla="*/ 45 h 1188"/>
                <a:gd name="T34" fmla="*/ 0 w 8"/>
                <a:gd name="T35" fmla="*/ 768 h 1188"/>
                <a:gd name="T36" fmla="*/ 8 w 8"/>
                <a:gd name="T37" fmla="*/ 773 h 1188"/>
                <a:gd name="T38" fmla="*/ 8 w 8"/>
                <a:gd name="T39" fmla="*/ 79 h 1188"/>
                <a:gd name="T40" fmla="*/ 0 w 8"/>
                <a:gd name="T41"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188">
                  <a:moveTo>
                    <a:pt x="0" y="1117"/>
                  </a:moveTo>
                  <a:lnTo>
                    <a:pt x="0" y="1188"/>
                  </a:lnTo>
                  <a:lnTo>
                    <a:pt x="8" y="1188"/>
                  </a:lnTo>
                  <a:lnTo>
                    <a:pt x="8" y="1124"/>
                  </a:lnTo>
                  <a:lnTo>
                    <a:pt x="0" y="1117"/>
                  </a:lnTo>
                  <a:close/>
                  <a:moveTo>
                    <a:pt x="0" y="935"/>
                  </a:moveTo>
                  <a:lnTo>
                    <a:pt x="0" y="1106"/>
                  </a:lnTo>
                  <a:lnTo>
                    <a:pt x="8" y="1113"/>
                  </a:lnTo>
                  <a:lnTo>
                    <a:pt x="8" y="941"/>
                  </a:lnTo>
                  <a:lnTo>
                    <a:pt x="0" y="935"/>
                  </a:lnTo>
                  <a:close/>
                  <a:moveTo>
                    <a:pt x="0" y="778"/>
                  </a:moveTo>
                  <a:lnTo>
                    <a:pt x="0" y="925"/>
                  </a:lnTo>
                  <a:lnTo>
                    <a:pt x="8" y="931"/>
                  </a:lnTo>
                  <a:lnTo>
                    <a:pt x="8" y="783"/>
                  </a:lnTo>
                  <a:lnTo>
                    <a:pt x="0" y="778"/>
                  </a:lnTo>
                  <a:close/>
                  <a:moveTo>
                    <a:pt x="0" y="0"/>
                  </a:moveTo>
                  <a:lnTo>
                    <a:pt x="0" y="45"/>
                  </a:lnTo>
                  <a:lnTo>
                    <a:pt x="0" y="768"/>
                  </a:lnTo>
                  <a:lnTo>
                    <a:pt x="8" y="773"/>
                  </a:lnTo>
                  <a:lnTo>
                    <a:pt x="8" y="79"/>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8" name="Freeform 65"/>
            <p:cNvSpPr>
              <a:spLocks noEditPoints="1" noChangeArrowheads="1"/>
            </p:cNvSpPr>
            <p:nvPr>
              <p:custDataLst>
                <p:tags r:id="rId75"/>
              </p:custDataLst>
            </p:nvPr>
          </p:nvSpPr>
          <p:spPr bwMode="auto">
            <a:xfrm>
              <a:off x="8785926" y="3461044"/>
              <a:ext cx="21379" cy="3207958"/>
            </a:xfrm>
            <a:custGeom>
              <a:avLst/>
              <a:gdLst>
                <a:gd name="T0" fmla="*/ 0 w 8"/>
                <a:gd name="T1" fmla="*/ 1117 h 1188"/>
                <a:gd name="T2" fmla="*/ 0 w 8"/>
                <a:gd name="T3" fmla="*/ 1188 h 1188"/>
                <a:gd name="T4" fmla="*/ 8 w 8"/>
                <a:gd name="T5" fmla="*/ 1188 h 1188"/>
                <a:gd name="T6" fmla="*/ 8 w 8"/>
                <a:gd name="T7" fmla="*/ 1124 h 1188"/>
                <a:gd name="T8" fmla="*/ 0 w 8"/>
                <a:gd name="T9" fmla="*/ 1117 h 1188"/>
                <a:gd name="T10" fmla="*/ 0 w 8"/>
                <a:gd name="T11" fmla="*/ 935 h 1188"/>
                <a:gd name="T12" fmla="*/ 0 w 8"/>
                <a:gd name="T13" fmla="*/ 1106 h 1188"/>
                <a:gd name="T14" fmla="*/ 8 w 8"/>
                <a:gd name="T15" fmla="*/ 1113 h 1188"/>
                <a:gd name="T16" fmla="*/ 8 w 8"/>
                <a:gd name="T17" fmla="*/ 941 h 1188"/>
                <a:gd name="T18" fmla="*/ 0 w 8"/>
                <a:gd name="T19" fmla="*/ 935 h 1188"/>
                <a:gd name="T20" fmla="*/ 0 w 8"/>
                <a:gd name="T21" fmla="*/ 778 h 1188"/>
                <a:gd name="T22" fmla="*/ 0 w 8"/>
                <a:gd name="T23" fmla="*/ 925 h 1188"/>
                <a:gd name="T24" fmla="*/ 8 w 8"/>
                <a:gd name="T25" fmla="*/ 931 h 1188"/>
                <a:gd name="T26" fmla="*/ 8 w 8"/>
                <a:gd name="T27" fmla="*/ 783 h 1188"/>
                <a:gd name="T28" fmla="*/ 0 w 8"/>
                <a:gd name="T29" fmla="*/ 778 h 1188"/>
                <a:gd name="T30" fmla="*/ 0 w 8"/>
                <a:gd name="T31" fmla="*/ 0 h 1188"/>
                <a:gd name="T32" fmla="*/ 0 w 8"/>
                <a:gd name="T33" fmla="*/ 45 h 1188"/>
                <a:gd name="T34" fmla="*/ 0 w 8"/>
                <a:gd name="T35" fmla="*/ 768 h 1188"/>
                <a:gd name="T36" fmla="*/ 8 w 8"/>
                <a:gd name="T37" fmla="*/ 773 h 1188"/>
                <a:gd name="T38" fmla="*/ 8 w 8"/>
                <a:gd name="T39" fmla="*/ 79 h 1188"/>
                <a:gd name="T40" fmla="*/ 0 w 8"/>
                <a:gd name="T41"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188">
                  <a:moveTo>
                    <a:pt x="0" y="1117"/>
                  </a:moveTo>
                  <a:lnTo>
                    <a:pt x="0" y="1188"/>
                  </a:lnTo>
                  <a:lnTo>
                    <a:pt x="8" y="1188"/>
                  </a:lnTo>
                  <a:lnTo>
                    <a:pt x="8" y="1124"/>
                  </a:lnTo>
                  <a:lnTo>
                    <a:pt x="0" y="1117"/>
                  </a:lnTo>
                  <a:moveTo>
                    <a:pt x="0" y="935"/>
                  </a:moveTo>
                  <a:lnTo>
                    <a:pt x="0" y="1106"/>
                  </a:lnTo>
                  <a:lnTo>
                    <a:pt x="8" y="1113"/>
                  </a:lnTo>
                  <a:lnTo>
                    <a:pt x="8" y="941"/>
                  </a:lnTo>
                  <a:lnTo>
                    <a:pt x="0" y="935"/>
                  </a:lnTo>
                  <a:moveTo>
                    <a:pt x="0" y="778"/>
                  </a:moveTo>
                  <a:lnTo>
                    <a:pt x="0" y="925"/>
                  </a:lnTo>
                  <a:lnTo>
                    <a:pt x="8" y="931"/>
                  </a:lnTo>
                  <a:lnTo>
                    <a:pt x="8" y="783"/>
                  </a:lnTo>
                  <a:lnTo>
                    <a:pt x="0" y="778"/>
                  </a:lnTo>
                  <a:moveTo>
                    <a:pt x="0" y="0"/>
                  </a:moveTo>
                  <a:lnTo>
                    <a:pt x="0" y="45"/>
                  </a:lnTo>
                  <a:lnTo>
                    <a:pt x="0" y="768"/>
                  </a:lnTo>
                  <a:lnTo>
                    <a:pt x="8" y="773"/>
                  </a:lnTo>
                  <a:lnTo>
                    <a:pt x="8" y="7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69" name="Freeform 66"/>
            <p:cNvSpPr>
              <a:spLocks noEditPoints="1" noChangeArrowheads="1"/>
            </p:cNvSpPr>
            <p:nvPr>
              <p:custDataLst>
                <p:tags r:id="rId76"/>
              </p:custDataLst>
            </p:nvPr>
          </p:nvSpPr>
          <p:spPr bwMode="auto">
            <a:xfrm>
              <a:off x="8779818" y="3420759"/>
              <a:ext cx="368030" cy="3248243"/>
            </a:xfrm>
            <a:custGeom>
              <a:avLst/>
              <a:gdLst>
                <a:gd name="T0" fmla="*/ 108 w 136"/>
                <a:gd name="T1" fmla="*/ 1024 h 1203"/>
                <a:gd name="T2" fmla="*/ 127 w 136"/>
                <a:gd name="T3" fmla="*/ 1203 h 1203"/>
                <a:gd name="T4" fmla="*/ 136 w 136"/>
                <a:gd name="T5" fmla="*/ 1203 h 1203"/>
                <a:gd name="T6" fmla="*/ 117 w 136"/>
                <a:gd name="T7" fmla="*/ 1030 h 1203"/>
                <a:gd name="T8" fmla="*/ 108 w 136"/>
                <a:gd name="T9" fmla="*/ 1024 h 1203"/>
                <a:gd name="T10" fmla="*/ 89 w 136"/>
                <a:gd name="T11" fmla="*/ 844 h 1203"/>
                <a:gd name="T12" fmla="*/ 108 w 136"/>
                <a:gd name="T13" fmla="*/ 1014 h 1203"/>
                <a:gd name="T14" fmla="*/ 117 w 136"/>
                <a:gd name="T15" fmla="*/ 1020 h 1203"/>
                <a:gd name="T16" fmla="*/ 98 w 136"/>
                <a:gd name="T17" fmla="*/ 849 h 1203"/>
                <a:gd name="T18" fmla="*/ 89 w 136"/>
                <a:gd name="T19" fmla="*/ 844 h 1203"/>
                <a:gd name="T20" fmla="*/ 2 w 136"/>
                <a:gd name="T21" fmla="*/ 0 h 1203"/>
                <a:gd name="T22" fmla="*/ 2 w 136"/>
                <a:gd name="T23" fmla="*/ 0 h 1203"/>
                <a:gd name="T24" fmla="*/ 0 w 136"/>
                <a:gd name="T25" fmla="*/ 0 h 1203"/>
                <a:gd name="T26" fmla="*/ 2 w 136"/>
                <a:gd name="T27" fmla="*/ 15 h 1203"/>
                <a:gd name="T28" fmla="*/ 10 w 136"/>
                <a:gd name="T29" fmla="*/ 94 h 1203"/>
                <a:gd name="T30" fmla="*/ 89 w 136"/>
                <a:gd name="T31" fmla="*/ 833 h 1203"/>
                <a:gd name="T32" fmla="*/ 98 w 136"/>
                <a:gd name="T33" fmla="*/ 838 h 1203"/>
                <a:gd name="T34" fmla="*/ 17 w 136"/>
                <a:gd name="T35" fmla="*/ 80 h 1203"/>
                <a:gd name="T36" fmla="*/ 0 w 136"/>
                <a:gd name="T37" fmla="*/ 1 h 1203"/>
                <a:gd name="T38" fmla="*/ 2 w 136"/>
                <a:gd name="T3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03">
                  <a:moveTo>
                    <a:pt x="108" y="1024"/>
                  </a:moveTo>
                  <a:lnTo>
                    <a:pt x="127" y="1203"/>
                  </a:lnTo>
                  <a:lnTo>
                    <a:pt x="136" y="1203"/>
                  </a:lnTo>
                  <a:lnTo>
                    <a:pt x="117" y="1030"/>
                  </a:lnTo>
                  <a:lnTo>
                    <a:pt x="108" y="1024"/>
                  </a:lnTo>
                  <a:close/>
                  <a:moveTo>
                    <a:pt x="89" y="844"/>
                  </a:moveTo>
                  <a:lnTo>
                    <a:pt x="108" y="1014"/>
                  </a:lnTo>
                  <a:lnTo>
                    <a:pt x="117" y="1020"/>
                  </a:lnTo>
                  <a:lnTo>
                    <a:pt x="98" y="849"/>
                  </a:lnTo>
                  <a:lnTo>
                    <a:pt x="89" y="844"/>
                  </a:lnTo>
                  <a:close/>
                  <a:moveTo>
                    <a:pt x="2" y="0"/>
                  </a:moveTo>
                  <a:lnTo>
                    <a:pt x="2" y="0"/>
                  </a:lnTo>
                  <a:lnTo>
                    <a:pt x="0" y="0"/>
                  </a:lnTo>
                  <a:lnTo>
                    <a:pt x="2" y="15"/>
                  </a:lnTo>
                  <a:lnTo>
                    <a:pt x="10" y="94"/>
                  </a:lnTo>
                  <a:lnTo>
                    <a:pt x="89" y="833"/>
                  </a:lnTo>
                  <a:lnTo>
                    <a:pt x="98" y="838"/>
                  </a:lnTo>
                  <a:lnTo>
                    <a:pt x="17" y="80"/>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0" name="Freeform 67"/>
            <p:cNvSpPr>
              <a:spLocks noEditPoints="1" noChangeArrowheads="1"/>
            </p:cNvSpPr>
            <p:nvPr>
              <p:custDataLst>
                <p:tags r:id="rId77"/>
              </p:custDataLst>
            </p:nvPr>
          </p:nvSpPr>
          <p:spPr bwMode="auto">
            <a:xfrm>
              <a:off x="8779818" y="3420759"/>
              <a:ext cx="368030" cy="3248243"/>
            </a:xfrm>
            <a:custGeom>
              <a:avLst/>
              <a:gdLst>
                <a:gd name="T0" fmla="*/ 108 w 136"/>
                <a:gd name="T1" fmla="*/ 1024 h 1203"/>
                <a:gd name="T2" fmla="*/ 127 w 136"/>
                <a:gd name="T3" fmla="*/ 1203 h 1203"/>
                <a:gd name="T4" fmla="*/ 136 w 136"/>
                <a:gd name="T5" fmla="*/ 1203 h 1203"/>
                <a:gd name="T6" fmla="*/ 117 w 136"/>
                <a:gd name="T7" fmla="*/ 1030 h 1203"/>
                <a:gd name="T8" fmla="*/ 108 w 136"/>
                <a:gd name="T9" fmla="*/ 1024 h 1203"/>
                <a:gd name="T10" fmla="*/ 89 w 136"/>
                <a:gd name="T11" fmla="*/ 844 h 1203"/>
                <a:gd name="T12" fmla="*/ 108 w 136"/>
                <a:gd name="T13" fmla="*/ 1014 h 1203"/>
                <a:gd name="T14" fmla="*/ 117 w 136"/>
                <a:gd name="T15" fmla="*/ 1020 h 1203"/>
                <a:gd name="T16" fmla="*/ 98 w 136"/>
                <a:gd name="T17" fmla="*/ 849 h 1203"/>
                <a:gd name="T18" fmla="*/ 89 w 136"/>
                <a:gd name="T19" fmla="*/ 844 h 1203"/>
                <a:gd name="T20" fmla="*/ 2 w 136"/>
                <a:gd name="T21" fmla="*/ 0 h 1203"/>
                <a:gd name="T22" fmla="*/ 2 w 136"/>
                <a:gd name="T23" fmla="*/ 0 h 1203"/>
                <a:gd name="T24" fmla="*/ 0 w 136"/>
                <a:gd name="T25" fmla="*/ 0 h 1203"/>
                <a:gd name="T26" fmla="*/ 2 w 136"/>
                <a:gd name="T27" fmla="*/ 15 h 1203"/>
                <a:gd name="T28" fmla="*/ 10 w 136"/>
                <a:gd name="T29" fmla="*/ 94 h 1203"/>
                <a:gd name="T30" fmla="*/ 89 w 136"/>
                <a:gd name="T31" fmla="*/ 833 h 1203"/>
                <a:gd name="T32" fmla="*/ 98 w 136"/>
                <a:gd name="T33" fmla="*/ 838 h 1203"/>
                <a:gd name="T34" fmla="*/ 17 w 136"/>
                <a:gd name="T35" fmla="*/ 80 h 1203"/>
                <a:gd name="T36" fmla="*/ 0 w 136"/>
                <a:gd name="T37" fmla="*/ 1 h 1203"/>
                <a:gd name="T38" fmla="*/ 2 w 136"/>
                <a:gd name="T3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203">
                  <a:moveTo>
                    <a:pt x="108" y="1024"/>
                  </a:moveTo>
                  <a:lnTo>
                    <a:pt x="127" y="1203"/>
                  </a:lnTo>
                  <a:lnTo>
                    <a:pt x="136" y="1203"/>
                  </a:lnTo>
                  <a:lnTo>
                    <a:pt x="117" y="1030"/>
                  </a:lnTo>
                  <a:lnTo>
                    <a:pt x="108" y="1024"/>
                  </a:lnTo>
                  <a:moveTo>
                    <a:pt x="89" y="844"/>
                  </a:moveTo>
                  <a:lnTo>
                    <a:pt x="108" y="1014"/>
                  </a:lnTo>
                  <a:lnTo>
                    <a:pt x="117" y="1020"/>
                  </a:lnTo>
                  <a:lnTo>
                    <a:pt x="98" y="849"/>
                  </a:lnTo>
                  <a:lnTo>
                    <a:pt x="89" y="844"/>
                  </a:lnTo>
                  <a:moveTo>
                    <a:pt x="2" y="0"/>
                  </a:moveTo>
                  <a:lnTo>
                    <a:pt x="2" y="0"/>
                  </a:lnTo>
                  <a:lnTo>
                    <a:pt x="0" y="0"/>
                  </a:lnTo>
                  <a:lnTo>
                    <a:pt x="2" y="15"/>
                  </a:lnTo>
                  <a:lnTo>
                    <a:pt x="10" y="94"/>
                  </a:lnTo>
                  <a:lnTo>
                    <a:pt x="89" y="833"/>
                  </a:lnTo>
                  <a:lnTo>
                    <a:pt x="98" y="838"/>
                  </a:lnTo>
                  <a:lnTo>
                    <a:pt x="17" y="8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1" name="Freeform 68"/>
            <p:cNvSpPr>
              <a:spLocks noEditPoints="1" noChangeArrowheads="1"/>
            </p:cNvSpPr>
            <p:nvPr>
              <p:custDataLst>
                <p:tags r:id="rId78"/>
              </p:custDataLst>
            </p:nvPr>
          </p:nvSpPr>
          <p:spPr bwMode="auto">
            <a:xfrm>
              <a:off x="8779818" y="3420759"/>
              <a:ext cx="716208" cy="3248243"/>
            </a:xfrm>
            <a:custGeom>
              <a:avLst/>
              <a:gdLst>
                <a:gd name="T0" fmla="*/ 237 w 265"/>
                <a:gd name="T1" fmla="*/ 1114 h 1203"/>
                <a:gd name="T2" fmla="*/ 256 w 265"/>
                <a:gd name="T3" fmla="*/ 1203 h 1203"/>
                <a:gd name="T4" fmla="*/ 265 w 265"/>
                <a:gd name="T5" fmla="*/ 1203 h 1203"/>
                <a:gd name="T6" fmla="*/ 248 w 265"/>
                <a:gd name="T7" fmla="*/ 1121 h 1203"/>
                <a:gd name="T8" fmla="*/ 237 w 265"/>
                <a:gd name="T9" fmla="*/ 1114 h 1203"/>
                <a:gd name="T10" fmla="*/ 193 w 265"/>
                <a:gd name="T11" fmla="*/ 904 h 1203"/>
                <a:gd name="T12" fmla="*/ 235 w 265"/>
                <a:gd name="T13" fmla="*/ 1102 h 1203"/>
                <a:gd name="T14" fmla="*/ 245 w 265"/>
                <a:gd name="T15" fmla="*/ 1109 h 1203"/>
                <a:gd name="T16" fmla="*/ 203 w 265"/>
                <a:gd name="T17" fmla="*/ 909 h 1203"/>
                <a:gd name="T18" fmla="*/ 193 w 265"/>
                <a:gd name="T19" fmla="*/ 904 h 1203"/>
                <a:gd name="T20" fmla="*/ 2 w 265"/>
                <a:gd name="T21" fmla="*/ 0 h 1203"/>
                <a:gd name="T22" fmla="*/ 0 w 265"/>
                <a:gd name="T23" fmla="*/ 1 h 1203"/>
                <a:gd name="T24" fmla="*/ 17 w 265"/>
                <a:gd name="T25" fmla="*/ 80 h 1203"/>
                <a:gd name="T26" fmla="*/ 190 w 265"/>
                <a:gd name="T27" fmla="*/ 892 h 1203"/>
                <a:gd name="T28" fmla="*/ 200 w 265"/>
                <a:gd name="T29" fmla="*/ 898 h 1203"/>
                <a:gd name="T30" fmla="*/ 26 w 265"/>
                <a:gd name="T31" fmla="*/ 79 h 1203"/>
                <a:gd name="T32" fmla="*/ 2 w 265"/>
                <a:gd name="T33" fmla="*/ 6 h 1203"/>
                <a:gd name="T34" fmla="*/ 2 w 265"/>
                <a:gd name="T35" fmla="*/ 5 h 1203"/>
                <a:gd name="T36" fmla="*/ 0 w 265"/>
                <a:gd name="T37" fmla="*/ 1 h 1203"/>
                <a:gd name="T38" fmla="*/ 2 w 265"/>
                <a:gd name="T39" fmla="*/ 1 h 1203"/>
                <a:gd name="T40" fmla="*/ 2 w 265"/>
                <a:gd name="T4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1203">
                  <a:moveTo>
                    <a:pt x="237" y="1114"/>
                  </a:moveTo>
                  <a:lnTo>
                    <a:pt x="256" y="1203"/>
                  </a:lnTo>
                  <a:lnTo>
                    <a:pt x="265" y="1203"/>
                  </a:lnTo>
                  <a:lnTo>
                    <a:pt x="248" y="1121"/>
                  </a:lnTo>
                  <a:lnTo>
                    <a:pt x="237" y="1114"/>
                  </a:lnTo>
                  <a:close/>
                  <a:moveTo>
                    <a:pt x="193" y="904"/>
                  </a:moveTo>
                  <a:lnTo>
                    <a:pt x="235" y="1102"/>
                  </a:lnTo>
                  <a:lnTo>
                    <a:pt x="245" y="1109"/>
                  </a:lnTo>
                  <a:lnTo>
                    <a:pt x="203" y="909"/>
                  </a:lnTo>
                  <a:lnTo>
                    <a:pt x="193" y="904"/>
                  </a:lnTo>
                  <a:close/>
                  <a:moveTo>
                    <a:pt x="2" y="0"/>
                  </a:moveTo>
                  <a:lnTo>
                    <a:pt x="0" y="1"/>
                  </a:lnTo>
                  <a:lnTo>
                    <a:pt x="17" y="80"/>
                  </a:lnTo>
                  <a:lnTo>
                    <a:pt x="190" y="892"/>
                  </a:lnTo>
                  <a:lnTo>
                    <a:pt x="200" y="898"/>
                  </a:lnTo>
                  <a:lnTo>
                    <a:pt x="26" y="79"/>
                  </a:lnTo>
                  <a:lnTo>
                    <a:pt x="2" y="6"/>
                  </a:lnTo>
                  <a:lnTo>
                    <a:pt x="2" y="5"/>
                  </a:lnTo>
                  <a:lnTo>
                    <a:pt x="0" y="1"/>
                  </a:lnTo>
                  <a:lnTo>
                    <a:pt x="2"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2" name="Freeform 69"/>
            <p:cNvSpPr>
              <a:spLocks noEditPoints="1" noChangeArrowheads="1"/>
            </p:cNvSpPr>
            <p:nvPr>
              <p:custDataLst>
                <p:tags r:id="rId79"/>
              </p:custDataLst>
            </p:nvPr>
          </p:nvSpPr>
          <p:spPr bwMode="auto">
            <a:xfrm>
              <a:off x="8779818" y="3420759"/>
              <a:ext cx="716208" cy="3248243"/>
            </a:xfrm>
            <a:custGeom>
              <a:avLst/>
              <a:gdLst>
                <a:gd name="T0" fmla="*/ 237 w 265"/>
                <a:gd name="T1" fmla="*/ 1114 h 1203"/>
                <a:gd name="T2" fmla="*/ 256 w 265"/>
                <a:gd name="T3" fmla="*/ 1203 h 1203"/>
                <a:gd name="T4" fmla="*/ 265 w 265"/>
                <a:gd name="T5" fmla="*/ 1203 h 1203"/>
                <a:gd name="T6" fmla="*/ 248 w 265"/>
                <a:gd name="T7" fmla="*/ 1121 h 1203"/>
                <a:gd name="T8" fmla="*/ 237 w 265"/>
                <a:gd name="T9" fmla="*/ 1114 h 1203"/>
                <a:gd name="T10" fmla="*/ 193 w 265"/>
                <a:gd name="T11" fmla="*/ 904 h 1203"/>
                <a:gd name="T12" fmla="*/ 235 w 265"/>
                <a:gd name="T13" fmla="*/ 1102 h 1203"/>
                <a:gd name="T14" fmla="*/ 245 w 265"/>
                <a:gd name="T15" fmla="*/ 1109 h 1203"/>
                <a:gd name="T16" fmla="*/ 203 w 265"/>
                <a:gd name="T17" fmla="*/ 909 h 1203"/>
                <a:gd name="T18" fmla="*/ 193 w 265"/>
                <a:gd name="T19" fmla="*/ 904 h 1203"/>
                <a:gd name="T20" fmla="*/ 2 w 265"/>
                <a:gd name="T21" fmla="*/ 0 h 1203"/>
                <a:gd name="T22" fmla="*/ 0 w 265"/>
                <a:gd name="T23" fmla="*/ 1 h 1203"/>
                <a:gd name="T24" fmla="*/ 17 w 265"/>
                <a:gd name="T25" fmla="*/ 80 h 1203"/>
                <a:gd name="T26" fmla="*/ 190 w 265"/>
                <a:gd name="T27" fmla="*/ 892 h 1203"/>
                <a:gd name="T28" fmla="*/ 200 w 265"/>
                <a:gd name="T29" fmla="*/ 898 h 1203"/>
                <a:gd name="T30" fmla="*/ 26 w 265"/>
                <a:gd name="T31" fmla="*/ 79 h 1203"/>
                <a:gd name="T32" fmla="*/ 2 w 265"/>
                <a:gd name="T33" fmla="*/ 6 h 1203"/>
                <a:gd name="T34" fmla="*/ 2 w 265"/>
                <a:gd name="T35" fmla="*/ 5 h 1203"/>
                <a:gd name="T36" fmla="*/ 0 w 265"/>
                <a:gd name="T37" fmla="*/ 1 h 1203"/>
                <a:gd name="T38" fmla="*/ 2 w 265"/>
                <a:gd name="T39" fmla="*/ 1 h 1203"/>
                <a:gd name="T40" fmla="*/ 2 w 265"/>
                <a:gd name="T4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1203">
                  <a:moveTo>
                    <a:pt x="237" y="1114"/>
                  </a:moveTo>
                  <a:lnTo>
                    <a:pt x="256" y="1203"/>
                  </a:lnTo>
                  <a:lnTo>
                    <a:pt x="265" y="1203"/>
                  </a:lnTo>
                  <a:lnTo>
                    <a:pt x="248" y="1121"/>
                  </a:lnTo>
                  <a:lnTo>
                    <a:pt x="237" y="1114"/>
                  </a:lnTo>
                  <a:moveTo>
                    <a:pt x="193" y="904"/>
                  </a:moveTo>
                  <a:lnTo>
                    <a:pt x="235" y="1102"/>
                  </a:lnTo>
                  <a:lnTo>
                    <a:pt x="245" y="1109"/>
                  </a:lnTo>
                  <a:lnTo>
                    <a:pt x="203" y="909"/>
                  </a:lnTo>
                  <a:lnTo>
                    <a:pt x="193" y="904"/>
                  </a:lnTo>
                  <a:moveTo>
                    <a:pt x="2" y="0"/>
                  </a:moveTo>
                  <a:lnTo>
                    <a:pt x="0" y="1"/>
                  </a:lnTo>
                  <a:lnTo>
                    <a:pt x="17" y="80"/>
                  </a:lnTo>
                  <a:lnTo>
                    <a:pt x="190" y="892"/>
                  </a:lnTo>
                  <a:lnTo>
                    <a:pt x="200" y="898"/>
                  </a:lnTo>
                  <a:lnTo>
                    <a:pt x="26" y="79"/>
                  </a:lnTo>
                  <a:lnTo>
                    <a:pt x="2" y="6"/>
                  </a:lnTo>
                  <a:lnTo>
                    <a:pt x="2" y="5"/>
                  </a:lnTo>
                  <a:lnTo>
                    <a:pt x="0" y="1"/>
                  </a:lnTo>
                  <a:lnTo>
                    <a:pt x="2"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3" name="Freeform 70"/>
            <p:cNvSpPr>
              <a:spLocks noEditPoints="1" noChangeArrowheads="1"/>
            </p:cNvSpPr>
            <p:nvPr>
              <p:custDataLst>
                <p:tags r:id="rId80"/>
              </p:custDataLst>
            </p:nvPr>
          </p:nvSpPr>
          <p:spPr bwMode="auto">
            <a:xfrm>
              <a:off x="8779818" y="3423743"/>
              <a:ext cx="1075075" cy="3245259"/>
            </a:xfrm>
            <a:custGeom>
              <a:avLst/>
              <a:gdLst>
                <a:gd name="T0" fmla="*/ 316 w 398"/>
                <a:gd name="T1" fmla="*/ 974 h 1202"/>
                <a:gd name="T2" fmla="*/ 390 w 398"/>
                <a:gd name="T3" fmla="*/ 1202 h 1202"/>
                <a:gd name="T4" fmla="*/ 398 w 398"/>
                <a:gd name="T5" fmla="*/ 1202 h 1202"/>
                <a:gd name="T6" fmla="*/ 326 w 398"/>
                <a:gd name="T7" fmla="*/ 980 h 1202"/>
                <a:gd name="T8" fmla="*/ 316 w 398"/>
                <a:gd name="T9" fmla="*/ 974 h 1202"/>
                <a:gd name="T10" fmla="*/ 3 w 398"/>
                <a:gd name="T11" fmla="*/ 5 h 1202"/>
                <a:gd name="T12" fmla="*/ 2 w 398"/>
                <a:gd name="T13" fmla="*/ 5 h 1202"/>
                <a:gd name="T14" fmla="*/ 26 w 398"/>
                <a:gd name="T15" fmla="*/ 78 h 1202"/>
                <a:gd name="T16" fmla="*/ 311 w 398"/>
                <a:gd name="T17" fmla="*/ 962 h 1202"/>
                <a:gd name="T18" fmla="*/ 323 w 398"/>
                <a:gd name="T19" fmla="*/ 968 h 1202"/>
                <a:gd name="T20" fmla="*/ 34 w 398"/>
                <a:gd name="T21" fmla="*/ 77 h 1202"/>
                <a:gd name="T22" fmla="*/ 3 w 398"/>
                <a:gd name="T23" fmla="*/ 5 h 1202"/>
                <a:gd name="T24" fmla="*/ 2 w 398"/>
                <a:gd name="T25" fmla="*/ 0 h 1202"/>
                <a:gd name="T26" fmla="*/ 0 w 398"/>
                <a:gd name="T27" fmla="*/ 0 h 1202"/>
                <a:gd name="T28" fmla="*/ 2 w 398"/>
                <a:gd name="T29" fmla="*/ 4 h 1202"/>
                <a:gd name="T30" fmla="*/ 2 w 398"/>
                <a:gd name="T31" fmla="*/ 3 h 1202"/>
                <a:gd name="T32" fmla="*/ 0 w 398"/>
                <a:gd name="T33" fmla="*/ 0 h 1202"/>
                <a:gd name="T34" fmla="*/ 2 w 398"/>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8" h="1202">
                  <a:moveTo>
                    <a:pt x="316" y="974"/>
                  </a:moveTo>
                  <a:lnTo>
                    <a:pt x="390" y="1202"/>
                  </a:lnTo>
                  <a:lnTo>
                    <a:pt x="398" y="1202"/>
                  </a:lnTo>
                  <a:lnTo>
                    <a:pt x="326" y="980"/>
                  </a:lnTo>
                  <a:lnTo>
                    <a:pt x="316" y="974"/>
                  </a:lnTo>
                  <a:close/>
                  <a:moveTo>
                    <a:pt x="3" y="5"/>
                  </a:moveTo>
                  <a:lnTo>
                    <a:pt x="2" y="5"/>
                  </a:lnTo>
                  <a:lnTo>
                    <a:pt x="26" y="78"/>
                  </a:lnTo>
                  <a:lnTo>
                    <a:pt x="311" y="962"/>
                  </a:lnTo>
                  <a:lnTo>
                    <a:pt x="323" y="968"/>
                  </a:lnTo>
                  <a:lnTo>
                    <a:pt x="34" y="77"/>
                  </a:lnTo>
                  <a:lnTo>
                    <a:pt x="3" y="5"/>
                  </a:lnTo>
                  <a:close/>
                  <a:moveTo>
                    <a:pt x="2" y="0"/>
                  </a:moveTo>
                  <a:lnTo>
                    <a:pt x="0" y="0"/>
                  </a:lnTo>
                  <a:lnTo>
                    <a:pt x="2" y="4"/>
                  </a:lnTo>
                  <a:lnTo>
                    <a:pt x="2" y="3"/>
                  </a:lnTo>
                  <a:lnTo>
                    <a:pt x="0" y="0"/>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4" name="Freeform 71"/>
            <p:cNvSpPr>
              <a:spLocks noEditPoints="1" noChangeArrowheads="1"/>
            </p:cNvSpPr>
            <p:nvPr>
              <p:custDataLst>
                <p:tags r:id="rId81"/>
              </p:custDataLst>
            </p:nvPr>
          </p:nvSpPr>
          <p:spPr bwMode="auto">
            <a:xfrm>
              <a:off x="8779818" y="3423743"/>
              <a:ext cx="1075075" cy="3245259"/>
            </a:xfrm>
            <a:custGeom>
              <a:avLst/>
              <a:gdLst>
                <a:gd name="T0" fmla="*/ 316 w 398"/>
                <a:gd name="T1" fmla="*/ 974 h 1202"/>
                <a:gd name="T2" fmla="*/ 390 w 398"/>
                <a:gd name="T3" fmla="*/ 1202 h 1202"/>
                <a:gd name="T4" fmla="*/ 398 w 398"/>
                <a:gd name="T5" fmla="*/ 1202 h 1202"/>
                <a:gd name="T6" fmla="*/ 326 w 398"/>
                <a:gd name="T7" fmla="*/ 980 h 1202"/>
                <a:gd name="T8" fmla="*/ 316 w 398"/>
                <a:gd name="T9" fmla="*/ 974 h 1202"/>
                <a:gd name="T10" fmla="*/ 3 w 398"/>
                <a:gd name="T11" fmla="*/ 5 h 1202"/>
                <a:gd name="T12" fmla="*/ 2 w 398"/>
                <a:gd name="T13" fmla="*/ 5 h 1202"/>
                <a:gd name="T14" fmla="*/ 26 w 398"/>
                <a:gd name="T15" fmla="*/ 78 h 1202"/>
                <a:gd name="T16" fmla="*/ 311 w 398"/>
                <a:gd name="T17" fmla="*/ 962 h 1202"/>
                <a:gd name="T18" fmla="*/ 323 w 398"/>
                <a:gd name="T19" fmla="*/ 968 h 1202"/>
                <a:gd name="T20" fmla="*/ 34 w 398"/>
                <a:gd name="T21" fmla="*/ 77 h 1202"/>
                <a:gd name="T22" fmla="*/ 3 w 398"/>
                <a:gd name="T23" fmla="*/ 5 h 1202"/>
                <a:gd name="T24" fmla="*/ 2 w 398"/>
                <a:gd name="T25" fmla="*/ 0 h 1202"/>
                <a:gd name="T26" fmla="*/ 0 w 398"/>
                <a:gd name="T27" fmla="*/ 0 h 1202"/>
                <a:gd name="T28" fmla="*/ 2 w 398"/>
                <a:gd name="T29" fmla="*/ 4 h 1202"/>
                <a:gd name="T30" fmla="*/ 2 w 398"/>
                <a:gd name="T31" fmla="*/ 3 h 1202"/>
                <a:gd name="T32" fmla="*/ 0 w 398"/>
                <a:gd name="T33" fmla="*/ 0 h 1202"/>
                <a:gd name="T34" fmla="*/ 2 w 398"/>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8" h="1202">
                  <a:moveTo>
                    <a:pt x="316" y="974"/>
                  </a:moveTo>
                  <a:lnTo>
                    <a:pt x="390" y="1202"/>
                  </a:lnTo>
                  <a:lnTo>
                    <a:pt x="398" y="1202"/>
                  </a:lnTo>
                  <a:lnTo>
                    <a:pt x="326" y="980"/>
                  </a:lnTo>
                  <a:lnTo>
                    <a:pt x="316" y="974"/>
                  </a:lnTo>
                  <a:moveTo>
                    <a:pt x="3" y="5"/>
                  </a:moveTo>
                  <a:lnTo>
                    <a:pt x="2" y="5"/>
                  </a:lnTo>
                  <a:lnTo>
                    <a:pt x="26" y="78"/>
                  </a:lnTo>
                  <a:lnTo>
                    <a:pt x="311" y="962"/>
                  </a:lnTo>
                  <a:lnTo>
                    <a:pt x="323" y="968"/>
                  </a:lnTo>
                  <a:lnTo>
                    <a:pt x="34" y="77"/>
                  </a:lnTo>
                  <a:lnTo>
                    <a:pt x="3" y="5"/>
                  </a:lnTo>
                  <a:moveTo>
                    <a:pt x="2" y="0"/>
                  </a:moveTo>
                  <a:lnTo>
                    <a:pt x="0" y="0"/>
                  </a:lnTo>
                  <a:lnTo>
                    <a:pt x="2" y="4"/>
                  </a:lnTo>
                  <a:lnTo>
                    <a:pt x="2" y="3"/>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5" name="Freeform 72"/>
            <p:cNvSpPr>
              <a:spLocks noEditPoints="1" noChangeArrowheads="1"/>
            </p:cNvSpPr>
            <p:nvPr>
              <p:custDataLst>
                <p:tags r:id="rId82"/>
              </p:custDataLst>
            </p:nvPr>
          </p:nvSpPr>
          <p:spPr bwMode="auto">
            <a:xfrm>
              <a:off x="8779818" y="3423743"/>
              <a:ext cx="1453795" cy="3245259"/>
            </a:xfrm>
            <a:custGeom>
              <a:avLst/>
              <a:gdLst>
                <a:gd name="T0" fmla="*/ 467 w 538"/>
                <a:gd name="T1" fmla="*/ 1062 h 1202"/>
                <a:gd name="T2" fmla="*/ 528 w 538"/>
                <a:gd name="T3" fmla="*/ 1202 h 1202"/>
                <a:gd name="T4" fmla="*/ 538 w 538"/>
                <a:gd name="T5" fmla="*/ 1202 h 1202"/>
                <a:gd name="T6" fmla="*/ 479 w 538"/>
                <a:gd name="T7" fmla="*/ 1069 h 1202"/>
                <a:gd name="T8" fmla="*/ 467 w 538"/>
                <a:gd name="T9" fmla="*/ 1062 h 1202"/>
                <a:gd name="T10" fmla="*/ 3 w 538"/>
                <a:gd name="T11" fmla="*/ 5 h 1202"/>
                <a:gd name="T12" fmla="*/ 3 w 538"/>
                <a:gd name="T13" fmla="*/ 5 h 1202"/>
                <a:gd name="T14" fmla="*/ 34 w 538"/>
                <a:gd name="T15" fmla="*/ 77 h 1202"/>
                <a:gd name="T16" fmla="*/ 461 w 538"/>
                <a:gd name="T17" fmla="*/ 1048 h 1202"/>
                <a:gd name="T18" fmla="*/ 473 w 538"/>
                <a:gd name="T19" fmla="*/ 1055 h 1202"/>
                <a:gd name="T20" fmla="*/ 43 w 538"/>
                <a:gd name="T21" fmla="*/ 75 h 1202"/>
                <a:gd name="T22" fmla="*/ 3 w 538"/>
                <a:gd name="T23" fmla="*/ 5 h 1202"/>
                <a:gd name="T24" fmla="*/ 2 w 538"/>
                <a:gd name="T25" fmla="*/ 0 h 1202"/>
                <a:gd name="T26" fmla="*/ 0 w 538"/>
                <a:gd name="T27" fmla="*/ 0 h 1202"/>
                <a:gd name="T28" fmla="*/ 2 w 538"/>
                <a:gd name="T29" fmla="*/ 3 h 1202"/>
                <a:gd name="T30" fmla="*/ 0 w 538"/>
                <a:gd name="T31" fmla="*/ 0 h 1202"/>
                <a:gd name="T32" fmla="*/ 2 w 538"/>
                <a:gd name="T3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1202">
                  <a:moveTo>
                    <a:pt x="467" y="1062"/>
                  </a:moveTo>
                  <a:lnTo>
                    <a:pt x="528" y="1202"/>
                  </a:lnTo>
                  <a:lnTo>
                    <a:pt x="538" y="1202"/>
                  </a:lnTo>
                  <a:lnTo>
                    <a:pt x="479" y="1069"/>
                  </a:lnTo>
                  <a:lnTo>
                    <a:pt x="467" y="1062"/>
                  </a:lnTo>
                  <a:close/>
                  <a:moveTo>
                    <a:pt x="3" y="5"/>
                  </a:moveTo>
                  <a:lnTo>
                    <a:pt x="3" y="5"/>
                  </a:lnTo>
                  <a:lnTo>
                    <a:pt x="34" y="77"/>
                  </a:lnTo>
                  <a:lnTo>
                    <a:pt x="461" y="1048"/>
                  </a:lnTo>
                  <a:lnTo>
                    <a:pt x="473" y="1055"/>
                  </a:lnTo>
                  <a:lnTo>
                    <a:pt x="43" y="75"/>
                  </a:lnTo>
                  <a:lnTo>
                    <a:pt x="3" y="5"/>
                  </a:lnTo>
                  <a:close/>
                  <a:moveTo>
                    <a:pt x="2" y="0"/>
                  </a:moveTo>
                  <a:lnTo>
                    <a:pt x="0" y="0"/>
                  </a:lnTo>
                  <a:lnTo>
                    <a:pt x="2" y="3"/>
                  </a:lnTo>
                  <a:lnTo>
                    <a:pt x="0" y="0"/>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6" name="Freeform 73"/>
            <p:cNvSpPr>
              <a:spLocks noEditPoints="1" noChangeArrowheads="1"/>
            </p:cNvSpPr>
            <p:nvPr>
              <p:custDataLst>
                <p:tags r:id="rId83"/>
              </p:custDataLst>
            </p:nvPr>
          </p:nvSpPr>
          <p:spPr bwMode="auto">
            <a:xfrm>
              <a:off x="8779818" y="3423743"/>
              <a:ext cx="1453795" cy="3245259"/>
            </a:xfrm>
            <a:custGeom>
              <a:avLst/>
              <a:gdLst>
                <a:gd name="T0" fmla="*/ 467 w 538"/>
                <a:gd name="T1" fmla="*/ 1062 h 1202"/>
                <a:gd name="T2" fmla="*/ 528 w 538"/>
                <a:gd name="T3" fmla="*/ 1202 h 1202"/>
                <a:gd name="T4" fmla="*/ 538 w 538"/>
                <a:gd name="T5" fmla="*/ 1202 h 1202"/>
                <a:gd name="T6" fmla="*/ 479 w 538"/>
                <a:gd name="T7" fmla="*/ 1069 h 1202"/>
                <a:gd name="T8" fmla="*/ 467 w 538"/>
                <a:gd name="T9" fmla="*/ 1062 h 1202"/>
                <a:gd name="T10" fmla="*/ 3 w 538"/>
                <a:gd name="T11" fmla="*/ 5 h 1202"/>
                <a:gd name="T12" fmla="*/ 3 w 538"/>
                <a:gd name="T13" fmla="*/ 5 h 1202"/>
                <a:gd name="T14" fmla="*/ 34 w 538"/>
                <a:gd name="T15" fmla="*/ 77 h 1202"/>
                <a:gd name="T16" fmla="*/ 461 w 538"/>
                <a:gd name="T17" fmla="*/ 1048 h 1202"/>
                <a:gd name="T18" fmla="*/ 473 w 538"/>
                <a:gd name="T19" fmla="*/ 1055 h 1202"/>
                <a:gd name="T20" fmla="*/ 43 w 538"/>
                <a:gd name="T21" fmla="*/ 75 h 1202"/>
                <a:gd name="T22" fmla="*/ 3 w 538"/>
                <a:gd name="T23" fmla="*/ 5 h 1202"/>
                <a:gd name="T24" fmla="*/ 2 w 538"/>
                <a:gd name="T25" fmla="*/ 0 h 1202"/>
                <a:gd name="T26" fmla="*/ 0 w 538"/>
                <a:gd name="T27" fmla="*/ 0 h 1202"/>
                <a:gd name="T28" fmla="*/ 2 w 538"/>
                <a:gd name="T29" fmla="*/ 3 h 1202"/>
                <a:gd name="T30" fmla="*/ 0 w 538"/>
                <a:gd name="T31" fmla="*/ 0 h 1202"/>
                <a:gd name="T32" fmla="*/ 2 w 538"/>
                <a:gd name="T3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8" h="1202">
                  <a:moveTo>
                    <a:pt x="467" y="1062"/>
                  </a:moveTo>
                  <a:lnTo>
                    <a:pt x="528" y="1202"/>
                  </a:lnTo>
                  <a:lnTo>
                    <a:pt x="538" y="1202"/>
                  </a:lnTo>
                  <a:lnTo>
                    <a:pt x="479" y="1069"/>
                  </a:lnTo>
                  <a:lnTo>
                    <a:pt x="467" y="1062"/>
                  </a:lnTo>
                  <a:moveTo>
                    <a:pt x="3" y="5"/>
                  </a:moveTo>
                  <a:lnTo>
                    <a:pt x="3" y="5"/>
                  </a:lnTo>
                  <a:lnTo>
                    <a:pt x="34" y="77"/>
                  </a:lnTo>
                  <a:lnTo>
                    <a:pt x="461" y="1048"/>
                  </a:lnTo>
                  <a:lnTo>
                    <a:pt x="473" y="1055"/>
                  </a:lnTo>
                  <a:lnTo>
                    <a:pt x="43" y="75"/>
                  </a:lnTo>
                  <a:lnTo>
                    <a:pt x="3" y="5"/>
                  </a:lnTo>
                  <a:moveTo>
                    <a:pt x="2" y="0"/>
                  </a:moveTo>
                  <a:lnTo>
                    <a:pt x="0" y="0"/>
                  </a:lnTo>
                  <a:lnTo>
                    <a:pt x="2" y="3"/>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7" name="Freeform 74"/>
            <p:cNvSpPr>
              <a:spLocks noEditPoints="1" noChangeArrowheads="1"/>
            </p:cNvSpPr>
            <p:nvPr>
              <p:custDataLst>
                <p:tags r:id="rId84"/>
              </p:custDataLst>
            </p:nvPr>
          </p:nvSpPr>
          <p:spPr bwMode="auto">
            <a:xfrm>
              <a:off x="8779818" y="3423743"/>
              <a:ext cx="1852367" cy="3245259"/>
            </a:xfrm>
            <a:custGeom>
              <a:avLst/>
              <a:gdLst>
                <a:gd name="T0" fmla="*/ 662 w 686"/>
                <a:gd name="T1" fmla="*/ 1174 h 1202"/>
                <a:gd name="T2" fmla="*/ 677 w 686"/>
                <a:gd name="T3" fmla="*/ 1202 h 1202"/>
                <a:gd name="T4" fmla="*/ 686 w 686"/>
                <a:gd name="T5" fmla="*/ 1202 h 1202"/>
                <a:gd name="T6" fmla="*/ 676 w 686"/>
                <a:gd name="T7" fmla="*/ 1183 h 1202"/>
                <a:gd name="T8" fmla="*/ 662 w 686"/>
                <a:gd name="T9" fmla="*/ 1174 h 1202"/>
                <a:gd name="T10" fmla="*/ 3 w 686"/>
                <a:gd name="T11" fmla="*/ 5 h 1202"/>
                <a:gd name="T12" fmla="*/ 3 w 686"/>
                <a:gd name="T13" fmla="*/ 5 h 1202"/>
                <a:gd name="T14" fmla="*/ 43 w 686"/>
                <a:gd name="T15" fmla="*/ 75 h 1202"/>
                <a:gd name="T16" fmla="*/ 653 w 686"/>
                <a:gd name="T17" fmla="*/ 1160 h 1202"/>
                <a:gd name="T18" fmla="*/ 668 w 686"/>
                <a:gd name="T19" fmla="*/ 1168 h 1202"/>
                <a:gd name="T20" fmla="*/ 51 w 686"/>
                <a:gd name="T21" fmla="*/ 73 h 1202"/>
                <a:gd name="T22" fmla="*/ 3 w 686"/>
                <a:gd name="T23" fmla="*/ 5 h 1202"/>
                <a:gd name="T24" fmla="*/ 2 w 686"/>
                <a:gd name="T25" fmla="*/ 0 h 1202"/>
                <a:gd name="T26" fmla="*/ 0 w 686"/>
                <a:gd name="T27" fmla="*/ 0 h 1202"/>
                <a:gd name="T28" fmla="*/ 2 w 686"/>
                <a:gd name="T29" fmla="*/ 3 h 1202"/>
                <a:gd name="T30" fmla="*/ 2 w 686"/>
                <a:gd name="T31" fmla="*/ 2 h 1202"/>
                <a:gd name="T32" fmla="*/ 1 w 686"/>
                <a:gd name="T33" fmla="*/ 1 h 1202"/>
                <a:gd name="T34" fmla="*/ 2 w 686"/>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6" h="1202">
                  <a:moveTo>
                    <a:pt x="662" y="1174"/>
                  </a:moveTo>
                  <a:lnTo>
                    <a:pt x="677" y="1202"/>
                  </a:lnTo>
                  <a:lnTo>
                    <a:pt x="686" y="1202"/>
                  </a:lnTo>
                  <a:lnTo>
                    <a:pt x="676" y="1183"/>
                  </a:lnTo>
                  <a:lnTo>
                    <a:pt x="662" y="1174"/>
                  </a:lnTo>
                  <a:close/>
                  <a:moveTo>
                    <a:pt x="3" y="5"/>
                  </a:moveTo>
                  <a:lnTo>
                    <a:pt x="3" y="5"/>
                  </a:lnTo>
                  <a:lnTo>
                    <a:pt x="43" y="75"/>
                  </a:lnTo>
                  <a:lnTo>
                    <a:pt x="653" y="1160"/>
                  </a:lnTo>
                  <a:lnTo>
                    <a:pt x="668" y="1168"/>
                  </a:lnTo>
                  <a:lnTo>
                    <a:pt x="51" y="73"/>
                  </a:lnTo>
                  <a:lnTo>
                    <a:pt x="3" y="5"/>
                  </a:lnTo>
                  <a:close/>
                  <a:moveTo>
                    <a:pt x="2" y="0"/>
                  </a:moveTo>
                  <a:lnTo>
                    <a:pt x="0" y="0"/>
                  </a:lnTo>
                  <a:lnTo>
                    <a:pt x="2" y="3"/>
                  </a:lnTo>
                  <a:lnTo>
                    <a:pt x="2" y="2"/>
                  </a:lnTo>
                  <a:lnTo>
                    <a:pt x="1"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8" name="Freeform 75"/>
            <p:cNvSpPr>
              <a:spLocks noEditPoints="1" noChangeArrowheads="1"/>
            </p:cNvSpPr>
            <p:nvPr>
              <p:custDataLst>
                <p:tags r:id="rId85"/>
              </p:custDataLst>
            </p:nvPr>
          </p:nvSpPr>
          <p:spPr bwMode="auto">
            <a:xfrm>
              <a:off x="8779818" y="3423743"/>
              <a:ext cx="1852367" cy="3245259"/>
            </a:xfrm>
            <a:custGeom>
              <a:avLst/>
              <a:gdLst>
                <a:gd name="T0" fmla="*/ 662 w 686"/>
                <a:gd name="T1" fmla="*/ 1174 h 1202"/>
                <a:gd name="T2" fmla="*/ 677 w 686"/>
                <a:gd name="T3" fmla="*/ 1202 h 1202"/>
                <a:gd name="T4" fmla="*/ 686 w 686"/>
                <a:gd name="T5" fmla="*/ 1202 h 1202"/>
                <a:gd name="T6" fmla="*/ 676 w 686"/>
                <a:gd name="T7" fmla="*/ 1183 h 1202"/>
                <a:gd name="T8" fmla="*/ 662 w 686"/>
                <a:gd name="T9" fmla="*/ 1174 h 1202"/>
                <a:gd name="T10" fmla="*/ 3 w 686"/>
                <a:gd name="T11" fmla="*/ 5 h 1202"/>
                <a:gd name="T12" fmla="*/ 3 w 686"/>
                <a:gd name="T13" fmla="*/ 5 h 1202"/>
                <a:gd name="T14" fmla="*/ 43 w 686"/>
                <a:gd name="T15" fmla="*/ 75 h 1202"/>
                <a:gd name="T16" fmla="*/ 653 w 686"/>
                <a:gd name="T17" fmla="*/ 1160 h 1202"/>
                <a:gd name="T18" fmla="*/ 668 w 686"/>
                <a:gd name="T19" fmla="*/ 1168 h 1202"/>
                <a:gd name="T20" fmla="*/ 51 w 686"/>
                <a:gd name="T21" fmla="*/ 73 h 1202"/>
                <a:gd name="T22" fmla="*/ 3 w 686"/>
                <a:gd name="T23" fmla="*/ 5 h 1202"/>
                <a:gd name="T24" fmla="*/ 2 w 686"/>
                <a:gd name="T25" fmla="*/ 0 h 1202"/>
                <a:gd name="T26" fmla="*/ 0 w 686"/>
                <a:gd name="T27" fmla="*/ 0 h 1202"/>
                <a:gd name="T28" fmla="*/ 2 w 686"/>
                <a:gd name="T29" fmla="*/ 3 h 1202"/>
                <a:gd name="T30" fmla="*/ 2 w 686"/>
                <a:gd name="T31" fmla="*/ 2 h 1202"/>
                <a:gd name="T32" fmla="*/ 1 w 686"/>
                <a:gd name="T33" fmla="*/ 1 h 1202"/>
                <a:gd name="T34" fmla="*/ 2 w 686"/>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6" h="1202">
                  <a:moveTo>
                    <a:pt x="662" y="1174"/>
                  </a:moveTo>
                  <a:lnTo>
                    <a:pt x="677" y="1202"/>
                  </a:lnTo>
                  <a:lnTo>
                    <a:pt x="686" y="1202"/>
                  </a:lnTo>
                  <a:lnTo>
                    <a:pt x="676" y="1183"/>
                  </a:lnTo>
                  <a:lnTo>
                    <a:pt x="662" y="1174"/>
                  </a:lnTo>
                  <a:moveTo>
                    <a:pt x="3" y="5"/>
                  </a:moveTo>
                  <a:lnTo>
                    <a:pt x="3" y="5"/>
                  </a:lnTo>
                  <a:lnTo>
                    <a:pt x="43" y="75"/>
                  </a:lnTo>
                  <a:lnTo>
                    <a:pt x="653" y="1160"/>
                  </a:lnTo>
                  <a:lnTo>
                    <a:pt x="668" y="1168"/>
                  </a:lnTo>
                  <a:lnTo>
                    <a:pt x="51" y="73"/>
                  </a:lnTo>
                  <a:lnTo>
                    <a:pt x="3" y="5"/>
                  </a:lnTo>
                  <a:moveTo>
                    <a:pt x="2" y="0"/>
                  </a:moveTo>
                  <a:lnTo>
                    <a:pt x="0" y="0"/>
                  </a:lnTo>
                  <a:lnTo>
                    <a:pt x="2" y="3"/>
                  </a:lnTo>
                  <a:lnTo>
                    <a:pt x="2" y="2"/>
                  </a:lnTo>
                  <a:lnTo>
                    <a:pt x="1"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79" name="Freeform 76"/>
            <p:cNvSpPr>
              <a:spLocks noEditPoints="1" noChangeArrowheads="1"/>
            </p:cNvSpPr>
            <p:nvPr>
              <p:custDataLst>
                <p:tags r:id="rId86"/>
              </p:custDataLst>
            </p:nvPr>
          </p:nvSpPr>
          <p:spPr bwMode="auto">
            <a:xfrm>
              <a:off x="8782872" y="3423743"/>
              <a:ext cx="2287589" cy="3245259"/>
            </a:xfrm>
            <a:custGeom>
              <a:avLst/>
              <a:gdLst>
                <a:gd name="T0" fmla="*/ 3 w 847"/>
                <a:gd name="T1" fmla="*/ 5 h 1202"/>
                <a:gd name="T2" fmla="*/ 2 w 847"/>
                <a:gd name="T3" fmla="*/ 5 h 1202"/>
                <a:gd name="T4" fmla="*/ 50 w 847"/>
                <a:gd name="T5" fmla="*/ 73 h 1202"/>
                <a:gd name="T6" fmla="*/ 837 w 847"/>
                <a:gd name="T7" fmla="*/ 1202 h 1202"/>
                <a:gd name="T8" fmla="*/ 847 w 847"/>
                <a:gd name="T9" fmla="*/ 1202 h 1202"/>
                <a:gd name="T10" fmla="*/ 59 w 847"/>
                <a:gd name="T11" fmla="*/ 70 h 1202"/>
                <a:gd name="T12" fmla="*/ 3 w 847"/>
                <a:gd name="T13" fmla="*/ 5 h 1202"/>
                <a:gd name="T14" fmla="*/ 1 w 847"/>
                <a:gd name="T15" fmla="*/ 0 h 1202"/>
                <a:gd name="T16" fmla="*/ 0 w 847"/>
                <a:gd name="T17" fmla="*/ 1 h 1202"/>
                <a:gd name="T18" fmla="*/ 1 w 847"/>
                <a:gd name="T19" fmla="*/ 2 h 1202"/>
                <a:gd name="T20" fmla="*/ 0 w 847"/>
                <a:gd name="T21" fmla="*/ 1 h 1202"/>
                <a:gd name="T22" fmla="*/ 1 w 847"/>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7" h="1202">
                  <a:moveTo>
                    <a:pt x="3" y="5"/>
                  </a:moveTo>
                  <a:lnTo>
                    <a:pt x="2" y="5"/>
                  </a:lnTo>
                  <a:lnTo>
                    <a:pt x="50" y="73"/>
                  </a:lnTo>
                  <a:lnTo>
                    <a:pt x="837" y="1202"/>
                  </a:lnTo>
                  <a:lnTo>
                    <a:pt x="847" y="1202"/>
                  </a:lnTo>
                  <a:lnTo>
                    <a:pt x="59" y="70"/>
                  </a:lnTo>
                  <a:lnTo>
                    <a:pt x="3" y="5"/>
                  </a:lnTo>
                  <a:close/>
                  <a:moveTo>
                    <a:pt x="1" y="0"/>
                  </a:moveTo>
                  <a:lnTo>
                    <a:pt x="0" y="1"/>
                  </a:lnTo>
                  <a:lnTo>
                    <a:pt x="1" y="2"/>
                  </a:lnTo>
                  <a:lnTo>
                    <a:pt x="0"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0" name="Freeform 77"/>
            <p:cNvSpPr>
              <a:spLocks noEditPoints="1" noChangeArrowheads="1"/>
            </p:cNvSpPr>
            <p:nvPr>
              <p:custDataLst>
                <p:tags r:id="rId87"/>
              </p:custDataLst>
            </p:nvPr>
          </p:nvSpPr>
          <p:spPr bwMode="auto">
            <a:xfrm>
              <a:off x="8782872" y="3423743"/>
              <a:ext cx="2287589" cy="3245259"/>
            </a:xfrm>
            <a:custGeom>
              <a:avLst/>
              <a:gdLst>
                <a:gd name="T0" fmla="*/ 3 w 847"/>
                <a:gd name="T1" fmla="*/ 5 h 1202"/>
                <a:gd name="T2" fmla="*/ 2 w 847"/>
                <a:gd name="T3" fmla="*/ 5 h 1202"/>
                <a:gd name="T4" fmla="*/ 50 w 847"/>
                <a:gd name="T5" fmla="*/ 73 h 1202"/>
                <a:gd name="T6" fmla="*/ 837 w 847"/>
                <a:gd name="T7" fmla="*/ 1202 h 1202"/>
                <a:gd name="T8" fmla="*/ 847 w 847"/>
                <a:gd name="T9" fmla="*/ 1202 h 1202"/>
                <a:gd name="T10" fmla="*/ 59 w 847"/>
                <a:gd name="T11" fmla="*/ 70 h 1202"/>
                <a:gd name="T12" fmla="*/ 3 w 847"/>
                <a:gd name="T13" fmla="*/ 5 h 1202"/>
                <a:gd name="T14" fmla="*/ 1 w 847"/>
                <a:gd name="T15" fmla="*/ 0 h 1202"/>
                <a:gd name="T16" fmla="*/ 0 w 847"/>
                <a:gd name="T17" fmla="*/ 1 h 1202"/>
                <a:gd name="T18" fmla="*/ 1 w 847"/>
                <a:gd name="T19" fmla="*/ 2 h 1202"/>
                <a:gd name="T20" fmla="*/ 0 w 847"/>
                <a:gd name="T21" fmla="*/ 1 h 1202"/>
                <a:gd name="T22" fmla="*/ 1 w 847"/>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7" h="1202">
                  <a:moveTo>
                    <a:pt x="3" y="5"/>
                  </a:moveTo>
                  <a:lnTo>
                    <a:pt x="2" y="5"/>
                  </a:lnTo>
                  <a:lnTo>
                    <a:pt x="50" y="73"/>
                  </a:lnTo>
                  <a:lnTo>
                    <a:pt x="837" y="1202"/>
                  </a:lnTo>
                  <a:lnTo>
                    <a:pt x="847" y="1202"/>
                  </a:lnTo>
                  <a:lnTo>
                    <a:pt x="59" y="70"/>
                  </a:lnTo>
                  <a:lnTo>
                    <a:pt x="3" y="5"/>
                  </a:lnTo>
                  <a:moveTo>
                    <a:pt x="1" y="0"/>
                  </a:moveTo>
                  <a:lnTo>
                    <a:pt x="0" y="1"/>
                  </a:lnTo>
                  <a:lnTo>
                    <a:pt x="1" y="2"/>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1" name="Freeform 78"/>
            <p:cNvSpPr>
              <a:spLocks noEditPoints="1" noChangeArrowheads="1"/>
            </p:cNvSpPr>
            <p:nvPr>
              <p:custDataLst>
                <p:tags r:id="rId88"/>
              </p:custDataLst>
            </p:nvPr>
          </p:nvSpPr>
          <p:spPr bwMode="auto">
            <a:xfrm>
              <a:off x="8782872" y="3423743"/>
              <a:ext cx="2770151" cy="3245259"/>
            </a:xfrm>
            <a:custGeom>
              <a:avLst/>
              <a:gdLst>
                <a:gd name="T0" fmla="*/ 4 w 1026"/>
                <a:gd name="T1" fmla="*/ 5 h 1202"/>
                <a:gd name="T2" fmla="*/ 3 w 1026"/>
                <a:gd name="T3" fmla="*/ 5 h 1202"/>
                <a:gd name="T4" fmla="*/ 59 w 1026"/>
                <a:gd name="T5" fmla="*/ 70 h 1202"/>
                <a:gd name="T6" fmla="*/ 1015 w 1026"/>
                <a:gd name="T7" fmla="*/ 1202 h 1202"/>
                <a:gd name="T8" fmla="*/ 1026 w 1026"/>
                <a:gd name="T9" fmla="*/ 1202 h 1202"/>
                <a:gd name="T10" fmla="*/ 67 w 1026"/>
                <a:gd name="T11" fmla="*/ 67 h 1202"/>
                <a:gd name="T12" fmla="*/ 4 w 1026"/>
                <a:gd name="T13" fmla="*/ 5 h 1202"/>
                <a:gd name="T14" fmla="*/ 1 w 1026"/>
                <a:gd name="T15" fmla="*/ 0 h 1202"/>
                <a:gd name="T16" fmla="*/ 0 w 1026"/>
                <a:gd name="T17" fmla="*/ 1 h 1202"/>
                <a:gd name="T18" fmla="*/ 1 w 1026"/>
                <a:gd name="T19" fmla="*/ 2 h 1202"/>
                <a:gd name="T20" fmla="*/ 0 w 1026"/>
                <a:gd name="T21" fmla="*/ 1 h 1202"/>
                <a:gd name="T22" fmla="*/ 1 w 1026"/>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6" h="1202">
                  <a:moveTo>
                    <a:pt x="4" y="5"/>
                  </a:moveTo>
                  <a:lnTo>
                    <a:pt x="3" y="5"/>
                  </a:lnTo>
                  <a:lnTo>
                    <a:pt x="59" y="70"/>
                  </a:lnTo>
                  <a:lnTo>
                    <a:pt x="1015" y="1202"/>
                  </a:lnTo>
                  <a:lnTo>
                    <a:pt x="1026" y="1202"/>
                  </a:lnTo>
                  <a:lnTo>
                    <a:pt x="67" y="67"/>
                  </a:lnTo>
                  <a:lnTo>
                    <a:pt x="4" y="5"/>
                  </a:lnTo>
                  <a:close/>
                  <a:moveTo>
                    <a:pt x="1" y="0"/>
                  </a:moveTo>
                  <a:lnTo>
                    <a:pt x="0" y="1"/>
                  </a:lnTo>
                  <a:lnTo>
                    <a:pt x="1" y="2"/>
                  </a:lnTo>
                  <a:lnTo>
                    <a:pt x="0"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2" name="Freeform 79"/>
            <p:cNvSpPr>
              <a:spLocks noEditPoints="1" noChangeArrowheads="1"/>
            </p:cNvSpPr>
            <p:nvPr>
              <p:custDataLst>
                <p:tags r:id="rId89"/>
              </p:custDataLst>
            </p:nvPr>
          </p:nvSpPr>
          <p:spPr bwMode="auto">
            <a:xfrm>
              <a:off x="8782872" y="3423743"/>
              <a:ext cx="2770151" cy="3245259"/>
            </a:xfrm>
            <a:custGeom>
              <a:avLst/>
              <a:gdLst>
                <a:gd name="T0" fmla="*/ 4 w 1026"/>
                <a:gd name="T1" fmla="*/ 5 h 1202"/>
                <a:gd name="T2" fmla="*/ 3 w 1026"/>
                <a:gd name="T3" fmla="*/ 5 h 1202"/>
                <a:gd name="T4" fmla="*/ 59 w 1026"/>
                <a:gd name="T5" fmla="*/ 70 h 1202"/>
                <a:gd name="T6" fmla="*/ 1015 w 1026"/>
                <a:gd name="T7" fmla="*/ 1202 h 1202"/>
                <a:gd name="T8" fmla="*/ 1026 w 1026"/>
                <a:gd name="T9" fmla="*/ 1202 h 1202"/>
                <a:gd name="T10" fmla="*/ 67 w 1026"/>
                <a:gd name="T11" fmla="*/ 67 h 1202"/>
                <a:gd name="T12" fmla="*/ 4 w 1026"/>
                <a:gd name="T13" fmla="*/ 5 h 1202"/>
                <a:gd name="T14" fmla="*/ 1 w 1026"/>
                <a:gd name="T15" fmla="*/ 0 h 1202"/>
                <a:gd name="T16" fmla="*/ 0 w 1026"/>
                <a:gd name="T17" fmla="*/ 1 h 1202"/>
                <a:gd name="T18" fmla="*/ 1 w 1026"/>
                <a:gd name="T19" fmla="*/ 2 h 1202"/>
                <a:gd name="T20" fmla="*/ 0 w 1026"/>
                <a:gd name="T21" fmla="*/ 1 h 1202"/>
                <a:gd name="T22" fmla="*/ 1 w 1026"/>
                <a:gd name="T2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6" h="1202">
                  <a:moveTo>
                    <a:pt x="4" y="5"/>
                  </a:moveTo>
                  <a:lnTo>
                    <a:pt x="3" y="5"/>
                  </a:lnTo>
                  <a:lnTo>
                    <a:pt x="59" y="70"/>
                  </a:lnTo>
                  <a:lnTo>
                    <a:pt x="1015" y="1202"/>
                  </a:lnTo>
                  <a:lnTo>
                    <a:pt x="1026" y="1202"/>
                  </a:lnTo>
                  <a:lnTo>
                    <a:pt x="67" y="67"/>
                  </a:lnTo>
                  <a:lnTo>
                    <a:pt x="4" y="5"/>
                  </a:lnTo>
                  <a:moveTo>
                    <a:pt x="1" y="0"/>
                  </a:moveTo>
                  <a:lnTo>
                    <a:pt x="0" y="1"/>
                  </a:lnTo>
                  <a:lnTo>
                    <a:pt x="1" y="2"/>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3" name="Freeform 80"/>
            <p:cNvSpPr>
              <a:spLocks noChangeArrowheads="1"/>
            </p:cNvSpPr>
            <p:nvPr>
              <p:custDataLst>
                <p:tags r:id="rId90"/>
              </p:custDataLst>
            </p:nvPr>
          </p:nvSpPr>
          <p:spPr bwMode="auto">
            <a:xfrm>
              <a:off x="8782872" y="3423743"/>
              <a:ext cx="3054" cy="5968"/>
            </a:xfrm>
            <a:custGeom>
              <a:avLst/>
              <a:gdLst>
                <a:gd name="T0" fmla="*/ 1 w 1"/>
                <a:gd name="T1" fmla="*/ 0 h 2"/>
                <a:gd name="T2" fmla="*/ 0 w 1"/>
                <a:gd name="T3" fmla="*/ 1 h 2"/>
                <a:gd name="T4" fmla="*/ 1 w 1"/>
                <a:gd name="T5" fmla="*/ 2 h 2"/>
                <a:gd name="T6" fmla="*/ 0 w 1"/>
                <a:gd name="T7" fmla="*/ 1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0" y="1"/>
                  </a:lnTo>
                  <a:lnTo>
                    <a:pt x="1" y="2"/>
                  </a:lnTo>
                  <a:lnTo>
                    <a:pt x="0" y="1"/>
                  </a:lnTo>
                  <a:lnTo>
                    <a:pt x="1"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4" name="Freeform 81"/>
            <p:cNvSpPr>
              <a:spLocks noChangeArrowheads="1"/>
            </p:cNvSpPr>
            <p:nvPr>
              <p:custDataLst>
                <p:tags r:id="rId91"/>
              </p:custDataLst>
            </p:nvPr>
          </p:nvSpPr>
          <p:spPr bwMode="auto">
            <a:xfrm>
              <a:off x="8782872" y="3423743"/>
              <a:ext cx="3054" cy="5968"/>
            </a:xfrm>
            <a:custGeom>
              <a:avLst/>
              <a:gdLst>
                <a:gd name="T0" fmla="*/ 1 w 1"/>
                <a:gd name="T1" fmla="*/ 0 h 2"/>
                <a:gd name="T2" fmla="*/ 0 w 1"/>
                <a:gd name="T3" fmla="*/ 1 h 2"/>
                <a:gd name="T4" fmla="*/ 1 w 1"/>
                <a:gd name="T5" fmla="*/ 2 h 2"/>
                <a:gd name="T6" fmla="*/ 0 w 1"/>
                <a:gd name="T7" fmla="*/ 1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lnTo>
                    <a:pt x="0" y="1"/>
                  </a:lnTo>
                  <a:lnTo>
                    <a:pt x="1" y="2"/>
                  </a:lnTo>
                  <a:lnTo>
                    <a:pt x="0" y="1"/>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5" name="Freeform 82"/>
            <p:cNvSpPr>
              <a:spLocks noChangeArrowheads="1"/>
            </p:cNvSpPr>
            <p:nvPr>
              <p:custDataLst>
                <p:tags r:id="rId92"/>
              </p:custDataLst>
            </p:nvPr>
          </p:nvSpPr>
          <p:spPr bwMode="auto">
            <a:xfrm>
              <a:off x="8793562" y="3437171"/>
              <a:ext cx="3202319" cy="3161704"/>
            </a:xfrm>
            <a:custGeom>
              <a:avLst/>
              <a:gdLst>
                <a:gd name="T0" fmla="*/ 0 w 1186"/>
                <a:gd name="T1" fmla="*/ 0 h 1171"/>
                <a:gd name="T2" fmla="*/ 0 w 1186"/>
                <a:gd name="T3" fmla="*/ 0 h 1171"/>
                <a:gd name="T4" fmla="*/ 63 w 1186"/>
                <a:gd name="T5" fmla="*/ 62 h 1171"/>
                <a:gd name="T6" fmla="*/ 1186 w 1186"/>
                <a:gd name="T7" fmla="*/ 1171 h 1171"/>
                <a:gd name="T8" fmla="*/ 1186 w 1186"/>
                <a:gd name="T9" fmla="*/ 1160 h 1171"/>
                <a:gd name="T10" fmla="*/ 71 w 1186"/>
                <a:gd name="T11" fmla="*/ 58 h 1171"/>
                <a:gd name="T12" fmla="*/ 0 w 1186"/>
                <a:gd name="T13" fmla="*/ 0 h 1171"/>
              </a:gdLst>
              <a:ahLst/>
              <a:cxnLst>
                <a:cxn ang="0">
                  <a:pos x="T0" y="T1"/>
                </a:cxn>
                <a:cxn ang="0">
                  <a:pos x="T2" y="T3"/>
                </a:cxn>
                <a:cxn ang="0">
                  <a:pos x="T4" y="T5"/>
                </a:cxn>
                <a:cxn ang="0">
                  <a:pos x="T6" y="T7"/>
                </a:cxn>
                <a:cxn ang="0">
                  <a:pos x="T8" y="T9"/>
                </a:cxn>
                <a:cxn ang="0">
                  <a:pos x="T10" y="T11"/>
                </a:cxn>
                <a:cxn ang="0">
                  <a:pos x="T12" y="T13"/>
                </a:cxn>
              </a:cxnLst>
              <a:rect l="0" t="0" r="r" b="b"/>
              <a:pathLst>
                <a:path w="1186" h="1171">
                  <a:moveTo>
                    <a:pt x="0" y="0"/>
                  </a:moveTo>
                  <a:lnTo>
                    <a:pt x="0" y="0"/>
                  </a:lnTo>
                  <a:lnTo>
                    <a:pt x="63" y="62"/>
                  </a:lnTo>
                  <a:lnTo>
                    <a:pt x="1186" y="1171"/>
                  </a:lnTo>
                  <a:lnTo>
                    <a:pt x="1186" y="1160"/>
                  </a:lnTo>
                  <a:lnTo>
                    <a:pt x="71" y="58"/>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6" name="Freeform 83"/>
            <p:cNvSpPr>
              <a:spLocks noChangeArrowheads="1"/>
            </p:cNvSpPr>
            <p:nvPr>
              <p:custDataLst>
                <p:tags r:id="rId93"/>
              </p:custDataLst>
            </p:nvPr>
          </p:nvSpPr>
          <p:spPr bwMode="auto">
            <a:xfrm>
              <a:off x="8793562" y="3437171"/>
              <a:ext cx="3202319" cy="3161704"/>
            </a:xfrm>
            <a:custGeom>
              <a:avLst/>
              <a:gdLst>
                <a:gd name="T0" fmla="*/ 0 w 1186"/>
                <a:gd name="T1" fmla="*/ 0 h 1171"/>
                <a:gd name="T2" fmla="*/ 0 w 1186"/>
                <a:gd name="T3" fmla="*/ 0 h 1171"/>
                <a:gd name="T4" fmla="*/ 63 w 1186"/>
                <a:gd name="T5" fmla="*/ 62 h 1171"/>
                <a:gd name="T6" fmla="*/ 1186 w 1186"/>
                <a:gd name="T7" fmla="*/ 1171 h 1171"/>
                <a:gd name="T8" fmla="*/ 1186 w 1186"/>
                <a:gd name="T9" fmla="*/ 1160 h 1171"/>
                <a:gd name="T10" fmla="*/ 71 w 1186"/>
                <a:gd name="T11" fmla="*/ 58 h 1171"/>
                <a:gd name="T12" fmla="*/ 0 w 1186"/>
                <a:gd name="T13" fmla="*/ 0 h 1171"/>
              </a:gdLst>
              <a:ahLst/>
              <a:cxnLst>
                <a:cxn ang="0">
                  <a:pos x="T0" y="T1"/>
                </a:cxn>
                <a:cxn ang="0">
                  <a:pos x="T2" y="T3"/>
                </a:cxn>
                <a:cxn ang="0">
                  <a:pos x="T4" y="T5"/>
                </a:cxn>
                <a:cxn ang="0">
                  <a:pos x="T6" y="T7"/>
                </a:cxn>
                <a:cxn ang="0">
                  <a:pos x="T8" y="T9"/>
                </a:cxn>
                <a:cxn ang="0">
                  <a:pos x="T10" y="T11"/>
                </a:cxn>
                <a:cxn ang="0">
                  <a:pos x="T12" y="T13"/>
                </a:cxn>
              </a:cxnLst>
              <a:rect l="0" t="0" r="r" b="b"/>
              <a:pathLst>
                <a:path w="1186" h="1171">
                  <a:moveTo>
                    <a:pt x="0" y="0"/>
                  </a:moveTo>
                  <a:lnTo>
                    <a:pt x="0" y="0"/>
                  </a:lnTo>
                  <a:lnTo>
                    <a:pt x="63" y="62"/>
                  </a:lnTo>
                  <a:lnTo>
                    <a:pt x="1186" y="1171"/>
                  </a:lnTo>
                  <a:lnTo>
                    <a:pt x="1186" y="1160"/>
                  </a:lnTo>
                  <a:lnTo>
                    <a:pt x="71" y="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7" name="Freeform 84"/>
            <p:cNvSpPr>
              <a:spLocks noChangeArrowheads="1"/>
            </p:cNvSpPr>
            <p:nvPr>
              <p:custDataLst>
                <p:tags r:id="rId94"/>
              </p:custDataLst>
            </p:nvPr>
          </p:nvSpPr>
          <p:spPr bwMode="auto">
            <a:xfrm>
              <a:off x="8782872" y="3426727"/>
              <a:ext cx="3054" cy="2984"/>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1" y="1"/>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8" name="Freeform 85"/>
            <p:cNvSpPr>
              <a:spLocks noChangeArrowheads="1"/>
            </p:cNvSpPr>
            <p:nvPr>
              <p:custDataLst>
                <p:tags r:id="rId95"/>
              </p:custDataLst>
            </p:nvPr>
          </p:nvSpPr>
          <p:spPr bwMode="auto">
            <a:xfrm>
              <a:off x="8782872" y="3426727"/>
              <a:ext cx="3054" cy="2984"/>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89" name="Freeform 86"/>
            <p:cNvSpPr>
              <a:spLocks noChangeArrowheads="1"/>
            </p:cNvSpPr>
            <p:nvPr>
              <p:custDataLst>
                <p:tags r:id="rId96"/>
              </p:custDataLst>
            </p:nvPr>
          </p:nvSpPr>
          <p:spPr bwMode="auto">
            <a:xfrm>
              <a:off x="8793562" y="3437171"/>
              <a:ext cx="3202319" cy="2651415"/>
            </a:xfrm>
            <a:custGeom>
              <a:avLst/>
              <a:gdLst>
                <a:gd name="T0" fmla="*/ 1 w 1186"/>
                <a:gd name="T1" fmla="*/ 0 h 982"/>
                <a:gd name="T2" fmla="*/ 0 w 1186"/>
                <a:gd name="T3" fmla="*/ 0 h 982"/>
                <a:gd name="T4" fmla="*/ 71 w 1186"/>
                <a:gd name="T5" fmla="*/ 58 h 982"/>
                <a:gd name="T6" fmla="*/ 1186 w 1186"/>
                <a:gd name="T7" fmla="*/ 982 h 982"/>
                <a:gd name="T8" fmla="*/ 1186 w 1186"/>
                <a:gd name="T9" fmla="*/ 971 h 982"/>
                <a:gd name="T10" fmla="*/ 79 w 1186"/>
                <a:gd name="T11" fmla="*/ 54 h 982"/>
                <a:gd name="T12" fmla="*/ 1 w 1186"/>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1186" h="982">
                  <a:moveTo>
                    <a:pt x="1" y="0"/>
                  </a:moveTo>
                  <a:lnTo>
                    <a:pt x="0" y="0"/>
                  </a:lnTo>
                  <a:lnTo>
                    <a:pt x="71" y="58"/>
                  </a:lnTo>
                  <a:lnTo>
                    <a:pt x="1186" y="982"/>
                  </a:lnTo>
                  <a:lnTo>
                    <a:pt x="1186" y="971"/>
                  </a:lnTo>
                  <a:lnTo>
                    <a:pt x="79" y="54"/>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0" name="Freeform 87"/>
            <p:cNvSpPr>
              <a:spLocks noChangeArrowheads="1"/>
            </p:cNvSpPr>
            <p:nvPr>
              <p:custDataLst>
                <p:tags r:id="rId97"/>
              </p:custDataLst>
            </p:nvPr>
          </p:nvSpPr>
          <p:spPr bwMode="auto">
            <a:xfrm>
              <a:off x="8793562" y="3437171"/>
              <a:ext cx="3202319" cy="2651415"/>
            </a:xfrm>
            <a:custGeom>
              <a:avLst/>
              <a:gdLst>
                <a:gd name="T0" fmla="*/ 1 w 1186"/>
                <a:gd name="T1" fmla="*/ 0 h 982"/>
                <a:gd name="T2" fmla="*/ 0 w 1186"/>
                <a:gd name="T3" fmla="*/ 0 h 982"/>
                <a:gd name="T4" fmla="*/ 71 w 1186"/>
                <a:gd name="T5" fmla="*/ 58 h 982"/>
                <a:gd name="T6" fmla="*/ 1186 w 1186"/>
                <a:gd name="T7" fmla="*/ 982 h 982"/>
                <a:gd name="T8" fmla="*/ 1186 w 1186"/>
                <a:gd name="T9" fmla="*/ 971 h 982"/>
                <a:gd name="T10" fmla="*/ 79 w 1186"/>
                <a:gd name="T11" fmla="*/ 54 h 982"/>
                <a:gd name="T12" fmla="*/ 1 w 1186"/>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1186" h="982">
                  <a:moveTo>
                    <a:pt x="1" y="0"/>
                  </a:moveTo>
                  <a:lnTo>
                    <a:pt x="0" y="0"/>
                  </a:lnTo>
                  <a:lnTo>
                    <a:pt x="71" y="58"/>
                  </a:lnTo>
                  <a:lnTo>
                    <a:pt x="1186" y="982"/>
                  </a:lnTo>
                  <a:lnTo>
                    <a:pt x="1186" y="971"/>
                  </a:lnTo>
                  <a:lnTo>
                    <a:pt x="79" y="54"/>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1" name="Rectangle 88"/>
            <p:cNvSpPr>
              <a:spLocks noChangeArrowheads="1"/>
            </p:cNvSpPr>
            <p:nvPr>
              <p:custDataLst>
                <p:tags r:id="rId98"/>
              </p:custDataLst>
            </p:nvPr>
          </p:nvSpPr>
          <p:spPr bwMode="auto">
            <a:xfrm>
              <a:off x="8785926" y="3426727"/>
              <a:ext cx="3054" cy="2984"/>
            </a:xfrm>
            <a:prstGeom prst="rect">
              <a:avLst/>
            </a:prstGeom>
            <a:solidFill>
              <a:srgbClr val="E05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marL="742950" indent="-285750">
                <a:defRPr>
                  <a:solidFill>
                    <a:schemeClr val="tx1"/>
                  </a:solidFill>
                  <a:latin typeface="Arial" panose="020B0604020202020204" pitchFamily="34" charset="0"/>
                  <a:ea typeface="Microsoft YaHei" panose="020B0503020204020204" charset="-122"/>
                </a:defRPr>
              </a:lvl2pPr>
              <a:lvl3pPr marL="1143000" indent="-228600">
                <a:defRPr>
                  <a:solidFill>
                    <a:schemeClr val="tx1"/>
                  </a:solidFill>
                  <a:latin typeface="Arial" panose="020B0604020202020204" pitchFamily="34" charset="0"/>
                  <a:ea typeface="Microsoft YaHei" panose="020B0503020204020204" charset="-122"/>
                </a:defRPr>
              </a:lvl3pPr>
              <a:lvl4pPr marL="1600200" indent="-228600">
                <a:defRPr>
                  <a:solidFill>
                    <a:schemeClr val="tx1"/>
                  </a:solidFill>
                  <a:latin typeface="Arial" panose="020B0604020202020204" pitchFamily="34" charset="0"/>
                  <a:ea typeface="Microsoft YaHei" panose="020B0503020204020204" charset="-122"/>
                </a:defRPr>
              </a:lvl4pPr>
              <a:lvl5pPr marL="2057400" indent="-228600">
                <a:defRPr>
                  <a:solidFill>
                    <a:schemeClr val="tx1"/>
                  </a:solidFill>
                  <a:latin typeface="Arial" panose="020B0604020202020204" pitchFamily="34" charset="0"/>
                  <a:ea typeface="Microsoft YaHei"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charset="-122"/>
                </a:defRPr>
              </a:lvl9pPr>
            </a:lstStyle>
            <a:p>
              <a:pPr eaLnBrk="1" hangingPunct="1">
                <a:defRPr/>
              </a:pPr>
              <a:endParaRPr lang="zh-CN" altLang="en-US" smtClean="0">
                <a:latin typeface="SimHei" panose="02010609060101010101" pitchFamily="49" charset="-122"/>
                <a:ea typeface="SimHei" panose="02010609060101010101" pitchFamily="49" charset="-122"/>
              </a:endParaRPr>
            </a:p>
          </p:txBody>
        </p:sp>
        <p:sp>
          <p:nvSpPr>
            <p:cNvPr id="92" name="Freeform 89"/>
            <p:cNvSpPr>
              <a:spLocks noChangeArrowheads="1"/>
            </p:cNvSpPr>
            <p:nvPr>
              <p:custDataLst>
                <p:tags r:id="rId99"/>
              </p:custDataLst>
            </p:nvPr>
          </p:nvSpPr>
          <p:spPr bwMode="auto">
            <a:xfrm>
              <a:off x="8785926" y="3426727"/>
              <a:ext cx="0" cy="2984"/>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3" name="Freeform 90"/>
            <p:cNvSpPr>
              <a:spLocks noChangeArrowheads="1"/>
            </p:cNvSpPr>
            <p:nvPr>
              <p:custDataLst>
                <p:tags r:id="rId100"/>
              </p:custDataLst>
            </p:nvPr>
          </p:nvSpPr>
          <p:spPr bwMode="auto">
            <a:xfrm>
              <a:off x="8796616" y="3437171"/>
              <a:ext cx="3199265" cy="2224682"/>
            </a:xfrm>
            <a:custGeom>
              <a:avLst/>
              <a:gdLst>
                <a:gd name="T0" fmla="*/ 1 w 1185"/>
                <a:gd name="T1" fmla="*/ 0 h 824"/>
                <a:gd name="T2" fmla="*/ 0 w 1185"/>
                <a:gd name="T3" fmla="*/ 0 h 824"/>
                <a:gd name="T4" fmla="*/ 78 w 1185"/>
                <a:gd name="T5" fmla="*/ 54 h 824"/>
                <a:gd name="T6" fmla="*/ 1185 w 1185"/>
                <a:gd name="T7" fmla="*/ 824 h 824"/>
                <a:gd name="T8" fmla="*/ 1185 w 1185"/>
                <a:gd name="T9" fmla="*/ 813 h 824"/>
                <a:gd name="T10" fmla="*/ 85 w 1185"/>
                <a:gd name="T11" fmla="*/ 48 h 824"/>
                <a:gd name="T12" fmla="*/ 1 w 1185"/>
                <a:gd name="T13" fmla="*/ 0 h 824"/>
              </a:gdLst>
              <a:ahLst/>
              <a:cxnLst>
                <a:cxn ang="0">
                  <a:pos x="T0" y="T1"/>
                </a:cxn>
                <a:cxn ang="0">
                  <a:pos x="T2" y="T3"/>
                </a:cxn>
                <a:cxn ang="0">
                  <a:pos x="T4" y="T5"/>
                </a:cxn>
                <a:cxn ang="0">
                  <a:pos x="T6" y="T7"/>
                </a:cxn>
                <a:cxn ang="0">
                  <a:pos x="T8" y="T9"/>
                </a:cxn>
                <a:cxn ang="0">
                  <a:pos x="T10" y="T11"/>
                </a:cxn>
                <a:cxn ang="0">
                  <a:pos x="T12" y="T13"/>
                </a:cxn>
              </a:cxnLst>
              <a:rect l="0" t="0" r="r" b="b"/>
              <a:pathLst>
                <a:path w="1185" h="824">
                  <a:moveTo>
                    <a:pt x="1" y="0"/>
                  </a:moveTo>
                  <a:lnTo>
                    <a:pt x="0" y="0"/>
                  </a:lnTo>
                  <a:lnTo>
                    <a:pt x="78" y="54"/>
                  </a:lnTo>
                  <a:lnTo>
                    <a:pt x="1185" y="824"/>
                  </a:lnTo>
                  <a:lnTo>
                    <a:pt x="1185" y="813"/>
                  </a:lnTo>
                  <a:lnTo>
                    <a:pt x="85" y="48"/>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4" name="Freeform 91"/>
            <p:cNvSpPr>
              <a:spLocks noChangeArrowheads="1"/>
            </p:cNvSpPr>
            <p:nvPr>
              <p:custDataLst>
                <p:tags r:id="rId101"/>
              </p:custDataLst>
            </p:nvPr>
          </p:nvSpPr>
          <p:spPr bwMode="auto">
            <a:xfrm>
              <a:off x="8796616" y="3437171"/>
              <a:ext cx="3199265" cy="2224682"/>
            </a:xfrm>
            <a:custGeom>
              <a:avLst/>
              <a:gdLst>
                <a:gd name="T0" fmla="*/ 1 w 1185"/>
                <a:gd name="T1" fmla="*/ 0 h 824"/>
                <a:gd name="T2" fmla="*/ 0 w 1185"/>
                <a:gd name="T3" fmla="*/ 0 h 824"/>
                <a:gd name="T4" fmla="*/ 78 w 1185"/>
                <a:gd name="T5" fmla="*/ 54 h 824"/>
                <a:gd name="T6" fmla="*/ 1185 w 1185"/>
                <a:gd name="T7" fmla="*/ 824 h 824"/>
                <a:gd name="T8" fmla="*/ 1185 w 1185"/>
                <a:gd name="T9" fmla="*/ 813 h 824"/>
                <a:gd name="T10" fmla="*/ 85 w 1185"/>
                <a:gd name="T11" fmla="*/ 48 h 824"/>
                <a:gd name="T12" fmla="*/ 1 w 1185"/>
                <a:gd name="T13" fmla="*/ 0 h 824"/>
              </a:gdLst>
              <a:ahLst/>
              <a:cxnLst>
                <a:cxn ang="0">
                  <a:pos x="T0" y="T1"/>
                </a:cxn>
                <a:cxn ang="0">
                  <a:pos x="T2" y="T3"/>
                </a:cxn>
                <a:cxn ang="0">
                  <a:pos x="T4" y="T5"/>
                </a:cxn>
                <a:cxn ang="0">
                  <a:pos x="T6" y="T7"/>
                </a:cxn>
                <a:cxn ang="0">
                  <a:pos x="T8" y="T9"/>
                </a:cxn>
                <a:cxn ang="0">
                  <a:pos x="T10" y="T11"/>
                </a:cxn>
                <a:cxn ang="0">
                  <a:pos x="T12" y="T13"/>
                </a:cxn>
              </a:cxnLst>
              <a:rect l="0" t="0" r="r" b="b"/>
              <a:pathLst>
                <a:path w="1185" h="824">
                  <a:moveTo>
                    <a:pt x="1" y="0"/>
                  </a:moveTo>
                  <a:lnTo>
                    <a:pt x="0" y="0"/>
                  </a:lnTo>
                  <a:lnTo>
                    <a:pt x="78" y="54"/>
                  </a:lnTo>
                  <a:lnTo>
                    <a:pt x="1185" y="824"/>
                  </a:lnTo>
                  <a:lnTo>
                    <a:pt x="1185" y="813"/>
                  </a:lnTo>
                  <a:lnTo>
                    <a:pt x="85" y="48"/>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5" name="Freeform 92"/>
            <p:cNvSpPr>
              <a:spLocks noChangeArrowheads="1"/>
            </p:cNvSpPr>
            <p:nvPr>
              <p:custDataLst>
                <p:tags r:id="rId102"/>
              </p:custDataLst>
            </p:nvPr>
          </p:nvSpPr>
          <p:spPr bwMode="auto">
            <a:xfrm>
              <a:off x="8799671" y="3437171"/>
              <a:ext cx="3196210" cy="1854648"/>
            </a:xfrm>
            <a:custGeom>
              <a:avLst/>
              <a:gdLst>
                <a:gd name="T0" fmla="*/ 1 w 1184"/>
                <a:gd name="T1" fmla="*/ 0 h 687"/>
                <a:gd name="T2" fmla="*/ 0 w 1184"/>
                <a:gd name="T3" fmla="*/ 0 h 687"/>
                <a:gd name="T4" fmla="*/ 84 w 1184"/>
                <a:gd name="T5" fmla="*/ 48 h 687"/>
                <a:gd name="T6" fmla="*/ 1184 w 1184"/>
                <a:gd name="T7" fmla="*/ 687 h 687"/>
                <a:gd name="T8" fmla="*/ 1184 w 1184"/>
                <a:gd name="T9" fmla="*/ 677 h 687"/>
                <a:gd name="T10" fmla="*/ 91 w 1184"/>
                <a:gd name="T11" fmla="*/ 43 h 687"/>
                <a:gd name="T12" fmla="*/ 1 w 1184"/>
                <a:gd name="T13" fmla="*/ 0 h 687"/>
              </a:gdLst>
              <a:ahLst/>
              <a:cxnLst>
                <a:cxn ang="0">
                  <a:pos x="T0" y="T1"/>
                </a:cxn>
                <a:cxn ang="0">
                  <a:pos x="T2" y="T3"/>
                </a:cxn>
                <a:cxn ang="0">
                  <a:pos x="T4" y="T5"/>
                </a:cxn>
                <a:cxn ang="0">
                  <a:pos x="T6" y="T7"/>
                </a:cxn>
                <a:cxn ang="0">
                  <a:pos x="T8" y="T9"/>
                </a:cxn>
                <a:cxn ang="0">
                  <a:pos x="T10" y="T11"/>
                </a:cxn>
                <a:cxn ang="0">
                  <a:pos x="T12" y="T13"/>
                </a:cxn>
              </a:cxnLst>
              <a:rect l="0" t="0" r="r" b="b"/>
              <a:pathLst>
                <a:path w="1184" h="687">
                  <a:moveTo>
                    <a:pt x="1" y="0"/>
                  </a:moveTo>
                  <a:lnTo>
                    <a:pt x="0" y="0"/>
                  </a:lnTo>
                  <a:lnTo>
                    <a:pt x="84" y="48"/>
                  </a:lnTo>
                  <a:lnTo>
                    <a:pt x="1184" y="687"/>
                  </a:lnTo>
                  <a:lnTo>
                    <a:pt x="1184" y="677"/>
                  </a:lnTo>
                  <a:lnTo>
                    <a:pt x="91" y="43"/>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6" name="Freeform 93"/>
            <p:cNvSpPr>
              <a:spLocks noChangeArrowheads="1"/>
            </p:cNvSpPr>
            <p:nvPr>
              <p:custDataLst>
                <p:tags r:id="rId103"/>
              </p:custDataLst>
            </p:nvPr>
          </p:nvSpPr>
          <p:spPr bwMode="auto">
            <a:xfrm>
              <a:off x="8799671" y="3437171"/>
              <a:ext cx="3196210" cy="1854648"/>
            </a:xfrm>
            <a:custGeom>
              <a:avLst/>
              <a:gdLst>
                <a:gd name="T0" fmla="*/ 1 w 1184"/>
                <a:gd name="T1" fmla="*/ 0 h 687"/>
                <a:gd name="T2" fmla="*/ 0 w 1184"/>
                <a:gd name="T3" fmla="*/ 0 h 687"/>
                <a:gd name="T4" fmla="*/ 84 w 1184"/>
                <a:gd name="T5" fmla="*/ 48 h 687"/>
                <a:gd name="T6" fmla="*/ 1184 w 1184"/>
                <a:gd name="T7" fmla="*/ 687 h 687"/>
                <a:gd name="T8" fmla="*/ 1184 w 1184"/>
                <a:gd name="T9" fmla="*/ 677 h 687"/>
                <a:gd name="T10" fmla="*/ 91 w 1184"/>
                <a:gd name="T11" fmla="*/ 43 h 687"/>
                <a:gd name="T12" fmla="*/ 1 w 1184"/>
                <a:gd name="T13" fmla="*/ 0 h 687"/>
              </a:gdLst>
              <a:ahLst/>
              <a:cxnLst>
                <a:cxn ang="0">
                  <a:pos x="T0" y="T1"/>
                </a:cxn>
                <a:cxn ang="0">
                  <a:pos x="T2" y="T3"/>
                </a:cxn>
                <a:cxn ang="0">
                  <a:pos x="T4" y="T5"/>
                </a:cxn>
                <a:cxn ang="0">
                  <a:pos x="T6" y="T7"/>
                </a:cxn>
                <a:cxn ang="0">
                  <a:pos x="T8" y="T9"/>
                </a:cxn>
                <a:cxn ang="0">
                  <a:pos x="T10" y="T11"/>
                </a:cxn>
                <a:cxn ang="0">
                  <a:pos x="T12" y="T13"/>
                </a:cxn>
              </a:cxnLst>
              <a:rect l="0" t="0" r="r" b="b"/>
              <a:pathLst>
                <a:path w="1184" h="687">
                  <a:moveTo>
                    <a:pt x="1" y="0"/>
                  </a:moveTo>
                  <a:lnTo>
                    <a:pt x="0" y="0"/>
                  </a:lnTo>
                  <a:lnTo>
                    <a:pt x="84" y="48"/>
                  </a:lnTo>
                  <a:lnTo>
                    <a:pt x="1184" y="687"/>
                  </a:lnTo>
                  <a:lnTo>
                    <a:pt x="1184" y="677"/>
                  </a:lnTo>
                  <a:lnTo>
                    <a:pt x="91" y="43"/>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7" name="Freeform 94"/>
            <p:cNvSpPr>
              <a:spLocks noChangeArrowheads="1"/>
            </p:cNvSpPr>
            <p:nvPr>
              <p:custDataLst>
                <p:tags r:id="rId104"/>
              </p:custDataLst>
            </p:nvPr>
          </p:nvSpPr>
          <p:spPr bwMode="auto">
            <a:xfrm>
              <a:off x="8802725" y="3437171"/>
              <a:ext cx="3193156" cy="1527883"/>
            </a:xfrm>
            <a:custGeom>
              <a:avLst/>
              <a:gdLst>
                <a:gd name="T0" fmla="*/ 2 w 1183"/>
                <a:gd name="T1" fmla="*/ 0 h 566"/>
                <a:gd name="T2" fmla="*/ 0 w 1183"/>
                <a:gd name="T3" fmla="*/ 0 h 566"/>
                <a:gd name="T4" fmla="*/ 90 w 1183"/>
                <a:gd name="T5" fmla="*/ 43 h 566"/>
                <a:gd name="T6" fmla="*/ 1183 w 1183"/>
                <a:gd name="T7" fmla="*/ 566 h 566"/>
                <a:gd name="T8" fmla="*/ 1183 w 1183"/>
                <a:gd name="T9" fmla="*/ 556 h 566"/>
                <a:gd name="T10" fmla="*/ 96 w 1183"/>
                <a:gd name="T11" fmla="*/ 36 h 566"/>
                <a:gd name="T12" fmla="*/ 2 w 1183"/>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83" h="566">
                  <a:moveTo>
                    <a:pt x="2" y="0"/>
                  </a:moveTo>
                  <a:lnTo>
                    <a:pt x="0" y="0"/>
                  </a:lnTo>
                  <a:lnTo>
                    <a:pt x="90" y="43"/>
                  </a:lnTo>
                  <a:lnTo>
                    <a:pt x="1183" y="566"/>
                  </a:lnTo>
                  <a:lnTo>
                    <a:pt x="1183" y="556"/>
                  </a:lnTo>
                  <a:lnTo>
                    <a:pt x="96" y="36"/>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8" name="Freeform 95"/>
            <p:cNvSpPr>
              <a:spLocks noChangeArrowheads="1"/>
            </p:cNvSpPr>
            <p:nvPr>
              <p:custDataLst>
                <p:tags r:id="rId105"/>
              </p:custDataLst>
            </p:nvPr>
          </p:nvSpPr>
          <p:spPr bwMode="auto">
            <a:xfrm>
              <a:off x="8802725" y="3437171"/>
              <a:ext cx="3193156" cy="1527883"/>
            </a:xfrm>
            <a:custGeom>
              <a:avLst/>
              <a:gdLst>
                <a:gd name="T0" fmla="*/ 2 w 1183"/>
                <a:gd name="T1" fmla="*/ 0 h 566"/>
                <a:gd name="T2" fmla="*/ 0 w 1183"/>
                <a:gd name="T3" fmla="*/ 0 h 566"/>
                <a:gd name="T4" fmla="*/ 90 w 1183"/>
                <a:gd name="T5" fmla="*/ 43 h 566"/>
                <a:gd name="T6" fmla="*/ 1183 w 1183"/>
                <a:gd name="T7" fmla="*/ 566 h 566"/>
                <a:gd name="T8" fmla="*/ 1183 w 1183"/>
                <a:gd name="T9" fmla="*/ 556 h 566"/>
                <a:gd name="T10" fmla="*/ 96 w 1183"/>
                <a:gd name="T11" fmla="*/ 36 h 566"/>
                <a:gd name="T12" fmla="*/ 2 w 1183"/>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83" h="566">
                  <a:moveTo>
                    <a:pt x="2" y="0"/>
                  </a:moveTo>
                  <a:lnTo>
                    <a:pt x="0" y="0"/>
                  </a:lnTo>
                  <a:lnTo>
                    <a:pt x="90" y="43"/>
                  </a:lnTo>
                  <a:lnTo>
                    <a:pt x="1183" y="566"/>
                  </a:lnTo>
                  <a:lnTo>
                    <a:pt x="1183" y="556"/>
                  </a:lnTo>
                  <a:lnTo>
                    <a:pt x="96" y="3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99" name="Freeform 96"/>
            <p:cNvSpPr>
              <a:spLocks noChangeArrowheads="1"/>
            </p:cNvSpPr>
            <p:nvPr>
              <p:custDataLst>
                <p:tags r:id="rId106"/>
              </p:custDataLst>
            </p:nvPr>
          </p:nvSpPr>
          <p:spPr bwMode="auto">
            <a:xfrm>
              <a:off x="8807306" y="3437171"/>
              <a:ext cx="3188575" cy="1230961"/>
            </a:xfrm>
            <a:custGeom>
              <a:avLst/>
              <a:gdLst>
                <a:gd name="T0" fmla="*/ 2 w 1181"/>
                <a:gd name="T1" fmla="*/ 0 h 456"/>
                <a:gd name="T2" fmla="*/ 0 w 1181"/>
                <a:gd name="T3" fmla="*/ 0 h 456"/>
                <a:gd name="T4" fmla="*/ 94 w 1181"/>
                <a:gd name="T5" fmla="*/ 36 h 456"/>
                <a:gd name="T6" fmla="*/ 1181 w 1181"/>
                <a:gd name="T7" fmla="*/ 456 h 456"/>
                <a:gd name="T8" fmla="*/ 1181 w 1181"/>
                <a:gd name="T9" fmla="*/ 447 h 456"/>
                <a:gd name="T10" fmla="*/ 99 w 1181"/>
                <a:gd name="T11" fmla="*/ 29 h 456"/>
                <a:gd name="T12" fmla="*/ 2 w 1181"/>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1181" h="456">
                  <a:moveTo>
                    <a:pt x="2" y="0"/>
                  </a:moveTo>
                  <a:lnTo>
                    <a:pt x="0" y="0"/>
                  </a:lnTo>
                  <a:lnTo>
                    <a:pt x="94" y="36"/>
                  </a:lnTo>
                  <a:lnTo>
                    <a:pt x="1181" y="456"/>
                  </a:lnTo>
                  <a:lnTo>
                    <a:pt x="1181" y="447"/>
                  </a:lnTo>
                  <a:lnTo>
                    <a:pt x="99" y="29"/>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0" name="Freeform 97"/>
            <p:cNvSpPr>
              <a:spLocks noChangeArrowheads="1"/>
            </p:cNvSpPr>
            <p:nvPr>
              <p:custDataLst>
                <p:tags r:id="rId107"/>
              </p:custDataLst>
            </p:nvPr>
          </p:nvSpPr>
          <p:spPr bwMode="auto">
            <a:xfrm>
              <a:off x="8807306" y="3437171"/>
              <a:ext cx="3188575" cy="1230961"/>
            </a:xfrm>
            <a:custGeom>
              <a:avLst/>
              <a:gdLst>
                <a:gd name="T0" fmla="*/ 2 w 1181"/>
                <a:gd name="T1" fmla="*/ 0 h 456"/>
                <a:gd name="T2" fmla="*/ 0 w 1181"/>
                <a:gd name="T3" fmla="*/ 0 h 456"/>
                <a:gd name="T4" fmla="*/ 94 w 1181"/>
                <a:gd name="T5" fmla="*/ 36 h 456"/>
                <a:gd name="T6" fmla="*/ 1181 w 1181"/>
                <a:gd name="T7" fmla="*/ 456 h 456"/>
                <a:gd name="T8" fmla="*/ 1181 w 1181"/>
                <a:gd name="T9" fmla="*/ 447 h 456"/>
                <a:gd name="T10" fmla="*/ 99 w 1181"/>
                <a:gd name="T11" fmla="*/ 29 h 456"/>
                <a:gd name="T12" fmla="*/ 2 w 1181"/>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1181" h="456">
                  <a:moveTo>
                    <a:pt x="2" y="0"/>
                  </a:moveTo>
                  <a:lnTo>
                    <a:pt x="0" y="0"/>
                  </a:lnTo>
                  <a:lnTo>
                    <a:pt x="94" y="36"/>
                  </a:lnTo>
                  <a:lnTo>
                    <a:pt x="1181" y="456"/>
                  </a:lnTo>
                  <a:lnTo>
                    <a:pt x="1181" y="447"/>
                  </a:lnTo>
                  <a:lnTo>
                    <a:pt x="99" y="2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1" name="Freeform 98"/>
            <p:cNvSpPr>
              <a:spLocks noChangeArrowheads="1"/>
            </p:cNvSpPr>
            <p:nvPr>
              <p:custDataLst>
                <p:tags r:id="rId108"/>
              </p:custDataLst>
            </p:nvPr>
          </p:nvSpPr>
          <p:spPr bwMode="auto">
            <a:xfrm>
              <a:off x="8813414" y="3437171"/>
              <a:ext cx="3182467" cy="957911"/>
            </a:xfrm>
            <a:custGeom>
              <a:avLst/>
              <a:gdLst>
                <a:gd name="T0" fmla="*/ 3 w 1179"/>
                <a:gd name="T1" fmla="*/ 0 h 355"/>
                <a:gd name="T2" fmla="*/ 0 w 1179"/>
                <a:gd name="T3" fmla="*/ 0 h 355"/>
                <a:gd name="T4" fmla="*/ 97 w 1179"/>
                <a:gd name="T5" fmla="*/ 29 h 355"/>
                <a:gd name="T6" fmla="*/ 1179 w 1179"/>
                <a:gd name="T7" fmla="*/ 355 h 355"/>
                <a:gd name="T8" fmla="*/ 1179 w 1179"/>
                <a:gd name="T9" fmla="*/ 347 h 355"/>
                <a:gd name="T10" fmla="*/ 101 w 1179"/>
                <a:gd name="T11" fmla="*/ 21 h 355"/>
                <a:gd name="T12" fmla="*/ 3 w 1179"/>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1179" h="355">
                  <a:moveTo>
                    <a:pt x="3" y="0"/>
                  </a:moveTo>
                  <a:lnTo>
                    <a:pt x="0" y="0"/>
                  </a:lnTo>
                  <a:lnTo>
                    <a:pt x="97" y="29"/>
                  </a:lnTo>
                  <a:lnTo>
                    <a:pt x="1179" y="355"/>
                  </a:lnTo>
                  <a:lnTo>
                    <a:pt x="1179" y="347"/>
                  </a:lnTo>
                  <a:lnTo>
                    <a:pt x="101" y="21"/>
                  </a:lnTo>
                  <a:lnTo>
                    <a:pt x="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2" name="Freeform 99"/>
            <p:cNvSpPr>
              <a:spLocks noChangeArrowheads="1"/>
            </p:cNvSpPr>
            <p:nvPr>
              <p:custDataLst>
                <p:tags r:id="rId109"/>
              </p:custDataLst>
            </p:nvPr>
          </p:nvSpPr>
          <p:spPr bwMode="auto">
            <a:xfrm>
              <a:off x="8813414" y="3437171"/>
              <a:ext cx="3182467" cy="957911"/>
            </a:xfrm>
            <a:custGeom>
              <a:avLst/>
              <a:gdLst>
                <a:gd name="T0" fmla="*/ 3 w 1179"/>
                <a:gd name="T1" fmla="*/ 0 h 355"/>
                <a:gd name="T2" fmla="*/ 0 w 1179"/>
                <a:gd name="T3" fmla="*/ 0 h 355"/>
                <a:gd name="T4" fmla="*/ 97 w 1179"/>
                <a:gd name="T5" fmla="*/ 29 h 355"/>
                <a:gd name="T6" fmla="*/ 1179 w 1179"/>
                <a:gd name="T7" fmla="*/ 355 h 355"/>
                <a:gd name="T8" fmla="*/ 1179 w 1179"/>
                <a:gd name="T9" fmla="*/ 347 h 355"/>
                <a:gd name="T10" fmla="*/ 101 w 1179"/>
                <a:gd name="T11" fmla="*/ 21 h 355"/>
                <a:gd name="T12" fmla="*/ 3 w 1179"/>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1179" h="355">
                  <a:moveTo>
                    <a:pt x="3" y="0"/>
                  </a:moveTo>
                  <a:lnTo>
                    <a:pt x="0" y="0"/>
                  </a:lnTo>
                  <a:lnTo>
                    <a:pt x="97" y="29"/>
                  </a:lnTo>
                  <a:lnTo>
                    <a:pt x="1179" y="355"/>
                  </a:lnTo>
                  <a:lnTo>
                    <a:pt x="1179" y="347"/>
                  </a:lnTo>
                  <a:lnTo>
                    <a:pt x="101" y="2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3" name="Freeform 100"/>
            <p:cNvSpPr>
              <a:spLocks noChangeArrowheads="1"/>
            </p:cNvSpPr>
            <p:nvPr>
              <p:custDataLst>
                <p:tags r:id="rId110"/>
              </p:custDataLst>
            </p:nvPr>
          </p:nvSpPr>
          <p:spPr bwMode="auto">
            <a:xfrm>
              <a:off x="8821050" y="3437171"/>
              <a:ext cx="3174831" cy="704259"/>
            </a:xfrm>
            <a:custGeom>
              <a:avLst/>
              <a:gdLst>
                <a:gd name="T0" fmla="*/ 6 w 1176"/>
                <a:gd name="T1" fmla="*/ 0 h 261"/>
                <a:gd name="T2" fmla="*/ 0 w 1176"/>
                <a:gd name="T3" fmla="*/ 0 h 261"/>
                <a:gd name="T4" fmla="*/ 98 w 1176"/>
                <a:gd name="T5" fmla="*/ 21 h 261"/>
                <a:gd name="T6" fmla="*/ 1176 w 1176"/>
                <a:gd name="T7" fmla="*/ 261 h 261"/>
                <a:gd name="T8" fmla="*/ 1176 w 1176"/>
                <a:gd name="T9" fmla="*/ 252 h 261"/>
                <a:gd name="T10" fmla="*/ 102 w 1176"/>
                <a:gd name="T11" fmla="*/ 14 h 261"/>
                <a:gd name="T12" fmla="*/ 6 w 1176"/>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1176" h="261">
                  <a:moveTo>
                    <a:pt x="6" y="0"/>
                  </a:moveTo>
                  <a:lnTo>
                    <a:pt x="0" y="0"/>
                  </a:lnTo>
                  <a:lnTo>
                    <a:pt x="98" y="21"/>
                  </a:lnTo>
                  <a:lnTo>
                    <a:pt x="1176" y="261"/>
                  </a:lnTo>
                  <a:lnTo>
                    <a:pt x="1176" y="252"/>
                  </a:lnTo>
                  <a:lnTo>
                    <a:pt x="102" y="14"/>
                  </a:lnTo>
                  <a:lnTo>
                    <a:pt x="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4" name="Freeform 101"/>
            <p:cNvSpPr>
              <a:spLocks noChangeArrowheads="1"/>
            </p:cNvSpPr>
            <p:nvPr>
              <p:custDataLst>
                <p:tags r:id="rId111"/>
              </p:custDataLst>
            </p:nvPr>
          </p:nvSpPr>
          <p:spPr bwMode="auto">
            <a:xfrm>
              <a:off x="8821050" y="3437171"/>
              <a:ext cx="3174831" cy="704259"/>
            </a:xfrm>
            <a:custGeom>
              <a:avLst/>
              <a:gdLst>
                <a:gd name="T0" fmla="*/ 6 w 1176"/>
                <a:gd name="T1" fmla="*/ 0 h 261"/>
                <a:gd name="T2" fmla="*/ 0 w 1176"/>
                <a:gd name="T3" fmla="*/ 0 h 261"/>
                <a:gd name="T4" fmla="*/ 98 w 1176"/>
                <a:gd name="T5" fmla="*/ 21 h 261"/>
                <a:gd name="T6" fmla="*/ 1176 w 1176"/>
                <a:gd name="T7" fmla="*/ 261 h 261"/>
                <a:gd name="T8" fmla="*/ 1176 w 1176"/>
                <a:gd name="T9" fmla="*/ 252 h 261"/>
                <a:gd name="T10" fmla="*/ 102 w 1176"/>
                <a:gd name="T11" fmla="*/ 14 h 261"/>
                <a:gd name="T12" fmla="*/ 6 w 1176"/>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1176" h="261">
                  <a:moveTo>
                    <a:pt x="6" y="0"/>
                  </a:moveTo>
                  <a:lnTo>
                    <a:pt x="0" y="0"/>
                  </a:lnTo>
                  <a:lnTo>
                    <a:pt x="98" y="21"/>
                  </a:lnTo>
                  <a:lnTo>
                    <a:pt x="1176" y="261"/>
                  </a:lnTo>
                  <a:lnTo>
                    <a:pt x="1176" y="252"/>
                  </a:lnTo>
                  <a:lnTo>
                    <a:pt x="102" y="1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5" name="Freeform 102"/>
            <p:cNvSpPr>
              <a:spLocks noChangeArrowheads="1"/>
            </p:cNvSpPr>
            <p:nvPr>
              <p:custDataLst>
                <p:tags r:id="rId112"/>
              </p:custDataLst>
            </p:nvPr>
          </p:nvSpPr>
          <p:spPr bwMode="auto">
            <a:xfrm>
              <a:off x="8837848" y="3437171"/>
              <a:ext cx="3158033" cy="461051"/>
            </a:xfrm>
            <a:custGeom>
              <a:avLst/>
              <a:gdLst>
                <a:gd name="T0" fmla="*/ 18 w 1170"/>
                <a:gd name="T1" fmla="*/ 0 h 171"/>
                <a:gd name="T2" fmla="*/ 0 w 1170"/>
                <a:gd name="T3" fmla="*/ 0 h 171"/>
                <a:gd name="T4" fmla="*/ 96 w 1170"/>
                <a:gd name="T5" fmla="*/ 14 h 171"/>
                <a:gd name="T6" fmla="*/ 1170 w 1170"/>
                <a:gd name="T7" fmla="*/ 171 h 171"/>
                <a:gd name="T8" fmla="*/ 1170 w 1170"/>
                <a:gd name="T9" fmla="*/ 162 h 171"/>
                <a:gd name="T10" fmla="*/ 98 w 1170"/>
                <a:gd name="T11" fmla="*/ 5 h 171"/>
                <a:gd name="T12" fmla="*/ 18 w 1170"/>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70" h="171">
                  <a:moveTo>
                    <a:pt x="18" y="0"/>
                  </a:moveTo>
                  <a:lnTo>
                    <a:pt x="0" y="0"/>
                  </a:lnTo>
                  <a:lnTo>
                    <a:pt x="96" y="14"/>
                  </a:lnTo>
                  <a:lnTo>
                    <a:pt x="1170" y="171"/>
                  </a:lnTo>
                  <a:lnTo>
                    <a:pt x="1170" y="162"/>
                  </a:lnTo>
                  <a:lnTo>
                    <a:pt x="98" y="5"/>
                  </a:lnTo>
                  <a:lnTo>
                    <a:pt x="1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6" name="Freeform 103"/>
            <p:cNvSpPr>
              <a:spLocks noChangeArrowheads="1"/>
            </p:cNvSpPr>
            <p:nvPr>
              <p:custDataLst>
                <p:tags r:id="rId113"/>
              </p:custDataLst>
            </p:nvPr>
          </p:nvSpPr>
          <p:spPr bwMode="auto">
            <a:xfrm>
              <a:off x="8837848" y="3437171"/>
              <a:ext cx="3158033" cy="461051"/>
            </a:xfrm>
            <a:custGeom>
              <a:avLst/>
              <a:gdLst>
                <a:gd name="T0" fmla="*/ 18 w 1170"/>
                <a:gd name="T1" fmla="*/ 0 h 171"/>
                <a:gd name="T2" fmla="*/ 0 w 1170"/>
                <a:gd name="T3" fmla="*/ 0 h 171"/>
                <a:gd name="T4" fmla="*/ 96 w 1170"/>
                <a:gd name="T5" fmla="*/ 14 h 171"/>
                <a:gd name="T6" fmla="*/ 1170 w 1170"/>
                <a:gd name="T7" fmla="*/ 171 h 171"/>
                <a:gd name="T8" fmla="*/ 1170 w 1170"/>
                <a:gd name="T9" fmla="*/ 162 h 171"/>
                <a:gd name="T10" fmla="*/ 98 w 1170"/>
                <a:gd name="T11" fmla="*/ 5 h 171"/>
                <a:gd name="T12" fmla="*/ 18 w 1170"/>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70" h="171">
                  <a:moveTo>
                    <a:pt x="18" y="0"/>
                  </a:moveTo>
                  <a:lnTo>
                    <a:pt x="0" y="0"/>
                  </a:lnTo>
                  <a:lnTo>
                    <a:pt x="96" y="14"/>
                  </a:lnTo>
                  <a:lnTo>
                    <a:pt x="1170" y="171"/>
                  </a:lnTo>
                  <a:lnTo>
                    <a:pt x="1170" y="162"/>
                  </a:lnTo>
                  <a:lnTo>
                    <a:pt x="98" y="5"/>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7" name="Freeform 104"/>
            <p:cNvSpPr>
              <a:spLocks noChangeArrowheads="1"/>
            </p:cNvSpPr>
            <p:nvPr>
              <p:custDataLst>
                <p:tags r:id="rId114"/>
              </p:custDataLst>
            </p:nvPr>
          </p:nvSpPr>
          <p:spPr bwMode="auto">
            <a:xfrm>
              <a:off x="8885188" y="3437171"/>
              <a:ext cx="3110693" cy="223811"/>
            </a:xfrm>
            <a:custGeom>
              <a:avLst/>
              <a:gdLst>
                <a:gd name="T0" fmla="*/ 117 w 1152"/>
                <a:gd name="T1" fmla="*/ 0 h 83"/>
                <a:gd name="T2" fmla="*/ 0 w 1152"/>
                <a:gd name="T3" fmla="*/ 0 h 83"/>
                <a:gd name="T4" fmla="*/ 80 w 1152"/>
                <a:gd name="T5" fmla="*/ 5 h 83"/>
                <a:gd name="T6" fmla="*/ 1152 w 1152"/>
                <a:gd name="T7" fmla="*/ 83 h 83"/>
                <a:gd name="T8" fmla="*/ 1152 w 1152"/>
                <a:gd name="T9" fmla="*/ 75 h 83"/>
                <a:gd name="T10" fmla="*/ 117 w 1152"/>
                <a:gd name="T11" fmla="*/ 0 h 83"/>
              </a:gdLst>
              <a:ahLst/>
              <a:cxnLst>
                <a:cxn ang="0">
                  <a:pos x="T0" y="T1"/>
                </a:cxn>
                <a:cxn ang="0">
                  <a:pos x="T2" y="T3"/>
                </a:cxn>
                <a:cxn ang="0">
                  <a:pos x="T4" y="T5"/>
                </a:cxn>
                <a:cxn ang="0">
                  <a:pos x="T6" y="T7"/>
                </a:cxn>
                <a:cxn ang="0">
                  <a:pos x="T8" y="T9"/>
                </a:cxn>
                <a:cxn ang="0">
                  <a:pos x="T10" y="T11"/>
                </a:cxn>
              </a:cxnLst>
              <a:rect l="0" t="0" r="r" b="b"/>
              <a:pathLst>
                <a:path w="1152" h="83">
                  <a:moveTo>
                    <a:pt x="117" y="0"/>
                  </a:moveTo>
                  <a:lnTo>
                    <a:pt x="0" y="0"/>
                  </a:lnTo>
                  <a:lnTo>
                    <a:pt x="80" y="5"/>
                  </a:lnTo>
                  <a:lnTo>
                    <a:pt x="1152" y="83"/>
                  </a:lnTo>
                  <a:lnTo>
                    <a:pt x="1152" y="75"/>
                  </a:lnTo>
                  <a:lnTo>
                    <a:pt x="11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8" name="Freeform 105"/>
            <p:cNvSpPr>
              <a:spLocks noChangeArrowheads="1"/>
            </p:cNvSpPr>
            <p:nvPr>
              <p:custDataLst>
                <p:tags r:id="rId115"/>
              </p:custDataLst>
            </p:nvPr>
          </p:nvSpPr>
          <p:spPr bwMode="auto">
            <a:xfrm>
              <a:off x="8885188" y="3437171"/>
              <a:ext cx="3110693" cy="223811"/>
            </a:xfrm>
            <a:custGeom>
              <a:avLst/>
              <a:gdLst>
                <a:gd name="T0" fmla="*/ 117 w 1152"/>
                <a:gd name="T1" fmla="*/ 0 h 83"/>
                <a:gd name="T2" fmla="*/ 0 w 1152"/>
                <a:gd name="T3" fmla="*/ 0 h 83"/>
                <a:gd name="T4" fmla="*/ 80 w 1152"/>
                <a:gd name="T5" fmla="*/ 5 h 83"/>
                <a:gd name="T6" fmla="*/ 1152 w 1152"/>
                <a:gd name="T7" fmla="*/ 83 h 83"/>
                <a:gd name="T8" fmla="*/ 1152 w 1152"/>
                <a:gd name="T9" fmla="*/ 75 h 83"/>
                <a:gd name="T10" fmla="*/ 117 w 1152"/>
                <a:gd name="T11" fmla="*/ 0 h 83"/>
              </a:gdLst>
              <a:ahLst/>
              <a:cxnLst>
                <a:cxn ang="0">
                  <a:pos x="T0" y="T1"/>
                </a:cxn>
                <a:cxn ang="0">
                  <a:pos x="T2" y="T3"/>
                </a:cxn>
                <a:cxn ang="0">
                  <a:pos x="T4" y="T5"/>
                </a:cxn>
                <a:cxn ang="0">
                  <a:pos x="T6" y="T7"/>
                </a:cxn>
                <a:cxn ang="0">
                  <a:pos x="T8" y="T9"/>
                </a:cxn>
                <a:cxn ang="0">
                  <a:pos x="T10" y="T11"/>
                </a:cxn>
              </a:cxnLst>
              <a:rect l="0" t="0" r="r" b="b"/>
              <a:pathLst>
                <a:path w="1152" h="83">
                  <a:moveTo>
                    <a:pt x="117" y="0"/>
                  </a:moveTo>
                  <a:lnTo>
                    <a:pt x="0" y="0"/>
                  </a:lnTo>
                  <a:lnTo>
                    <a:pt x="80" y="5"/>
                  </a:lnTo>
                  <a:lnTo>
                    <a:pt x="1152" y="83"/>
                  </a:lnTo>
                  <a:lnTo>
                    <a:pt x="1152" y="75"/>
                  </a:lnTo>
                  <a:lnTo>
                    <a:pt x="1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09" name="Freeform 106"/>
            <p:cNvSpPr>
              <a:spLocks noChangeArrowheads="1"/>
            </p:cNvSpPr>
            <p:nvPr>
              <p:custDataLst>
                <p:tags r:id="rId116"/>
              </p:custDataLst>
            </p:nvPr>
          </p:nvSpPr>
          <p:spPr bwMode="auto">
            <a:xfrm>
              <a:off x="8785926" y="3413298"/>
              <a:ext cx="3209955" cy="23873"/>
            </a:xfrm>
            <a:custGeom>
              <a:avLst/>
              <a:gdLst>
                <a:gd name="T0" fmla="*/ 1189 w 1189"/>
                <a:gd name="T1" fmla="*/ 0 h 9"/>
                <a:gd name="T2" fmla="*/ 89 w 1189"/>
                <a:gd name="T3" fmla="*/ 0 h 9"/>
                <a:gd name="T4" fmla="*/ 2 w 1189"/>
                <a:gd name="T5" fmla="*/ 7 h 9"/>
                <a:gd name="T6" fmla="*/ 2 w 1189"/>
                <a:gd name="T7" fmla="*/ 3 h 9"/>
                <a:gd name="T8" fmla="*/ 1 w 1189"/>
                <a:gd name="T9" fmla="*/ 2 h 9"/>
                <a:gd name="T10" fmla="*/ 0 w 1189"/>
                <a:gd name="T11" fmla="*/ 2 h 9"/>
                <a:gd name="T12" fmla="*/ 0 w 1189"/>
                <a:gd name="T13" fmla="*/ 3 h 9"/>
                <a:gd name="T14" fmla="*/ 0 w 1189"/>
                <a:gd name="T15" fmla="*/ 4 h 9"/>
                <a:gd name="T16" fmla="*/ 0 w 1189"/>
                <a:gd name="T17" fmla="*/ 5 h 9"/>
                <a:gd name="T18" fmla="*/ 0 w 1189"/>
                <a:gd name="T19" fmla="*/ 6 h 9"/>
                <a:gd name="T20" fmla="*/ 0 w 1189"/>
                <a:gd name="T21" fmla="*/ 7 h 9"/>
                <a:gd name="T22" fmla="*/ 0 w 1189"/>
                <a:gd name="T23" fmla="*/ 8 h 9"/>
                <a:gd name="T24" fmla="*/ 0 w 1189"/>
                <a:gd name="T25" fmla="*/ 9 h 9"/>
                <a:gd name="T26" fmla="*/ 1 w 1189"/>
                <a:gd name="T27" fmla="*/ 9 h 9"/>
                <a:gd name="T28" fmla="*/ 2 w 1189"/>
                <a:gd name="T29" fmla="*/ 9 h 9"/>
                <a:gd name="T30" fmla="*/ 3 w 1189"/>
                <a:gd name="T31" fmla="*/ 9 h 9"/>
                <a:gd name="T32" fmla="*/ 4 w 1189"/>
                <a:gd name="T33" fmla="*/ 9 h 9"/>
                <a:gd name="T34" fmla="*/ 5 w 1189"/>
                <a:gd name="T35" fmla="*/ 9 h 9"/>
                <a:gd name="T36" fmla="*/ 6 w 1189"/>
                <a:gd name="T37" fmla="*/ 9 h 9"/>
                <a:gd name="T38" fmla="*/ 8 w 1189"/>
                <a:gd name="T39" fmla="*/ 9 h 9"/>
                <a:gd name="T40" fmla="*/ 10 w 1189"/>
                <a:gd name="T41" fmla="*/ 9 h 9"/>
                <a:gd name="T42" fmla="*/ 13 w 1189"/>
                <a:gd name="T43" fmla="*/ 9 h 9"/>
                <a:gd name="T44" fmla="*/ 19 w 1189"/>
                <a:gd name="T45" fmla="*/ 9 h 9"/>
                <a:gd name="T46" fmla="*/ 37 w 1189"/>
                <a:gd name="T47" fmla="*/ 9 h 9"/>
                <a:gd name="T48" fmla="*/ 154 w 1189"/>
                <a:gd name="T49" fmla="*/ 9 h 9"/>
                <a:gd name="T50" fmla="*/ 1189 w 1189"/>
                <a:gd name="T51" fmla="*/ 9 h 9"/>
                <a:gd name="T52" fmla="*/ 1189 w 1189"/>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9" h="9">
                  <a:moveTo>
                    <a:pt x="1189" y="0"/>
                  </a:moveTo>
                  <a:lnTo>
                    <a:pt x="89" y="0"/>
                  </a:lnTo>
                  <a:lnTo>
                    <a:pt x="2" y="7"/>
                  </a:lnTo>
                  <a:lnTo>
                    <a:pt x="2" y="3"/>
                  </a:lnTo>
                  <a:lnTo>
                    <a:pt x="1" y="2"/>
                  </a:lnTo>
                  <a:lnTo>
                    <a:pt x="0" y="2"/>
                  </a:lnTo>
                  <a:lnTo>
                    <a:pt x="0" y="3"/>
                  </a:lnTo>
                  <a:lnTo>
                    <a:pt x="0" y="4"/>
                  </a:lnTo>
                  <a:lnTo>
                    <a:pt x="0" y="5"/>
                  </a:lnTo>
                  <a:lnTo>
                    <a:pt x="0" y="6"/>
                  </a:lnTo>
                  <a:lnTo>
                    <a:pt x="0" y="7"/>
                  </a:lnTo>
                  <a:lnTo>
                    <a:pt x="0" y="8"/>
                  </a:lnTo>
                  <a:lnTo>
                    <a:pt x="0" y="9"/>
                  </a:lnTo>
                  <a:lnTo>
                    <a:pt x="1" y="9"/>
                  </a:lnTo>
                  <a:lnTo>
                    <a:pt x="2" y="9"/>
                  </a:lnTo>
                  <a:lnTo>
                    <a:pt x="3" y="9"/>
                  </a:lnTo>
                  <a:lnTo>
                    <a:pt x="4" y="9"/>
                  </a:lnTo>
                  <a:lnTo>
                    <a:pt x="5" y="9"/>
                  </a:lnTo>
                  <a:lnTo>
                    <a:pt x="6" y="9"/>
                  </a:lnTo>
                  <a:lnTo>
                    <a:pt x="8" y="9"/>
                  </a:lnTo>
                  <a:lnTo>
                    <a:pt x="10" y="9"/>
                  </a:lnTo>
                  <a:lnTo>
                    <a:pt x="13" y="9"/>
                  </a:lnTo>
                  <a:lnTo>
                    <a:pt x="19" y="9"/>
                  </a:lnTo>
                  <a:lnTo>
                    <a:pt x="37" y="9"/>
                  </a:lnTo>
                  <a:lnTo>
                    <a:pt x="154" y="9"/>
                  </a:lnTo>
                  <a:lnTo>
                    <a:pt x="1189" y="9"/>
                  </a:lnTo>
                  <a:lnTo>
                    <a:pt x="11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0" name="Freeform 107"/>
            <p:cNvSpPr>
              <a:spLocks noChangeArrowheads="1"/>
            </p:cNvSpPr>
            <p:nvPr>
              <p:custDataLst>
                <p:tags r:id="rId117"/>
              </p:custDataLst>
            </p:nvPr>
          </p:nvSpPr>
          <p:spPr bwMode="auto">
            <a:xfrm>
              <a:off x="8785926" y="3413298"/>
              <a:ext cx="3209955" cy="23873"/>
            </a:xfrm>
            <a:custGeom>
              <a:avLst/>
              <a:gdLst>
                <a:gd name="T0" fmla="*/ 1189 w 1189"/>
                <a:gd name="T1" fmla="*/ 0 h 9"/>
                <a:gd name="T2" fmla="*/ 89 w 1189"/>
                <a:gd name="T3" fmla="*/ 0 h 9"/>
                <a:gd name="T4" fmla="*/ 2 w 1189"/>
                <a:gd name="T5" fmla="*/ 7 h 9"/>
                <a:gd name="T6" fmla="*/ 2 w 1189"/>
                <a:gd name="T7" fmla="*/ 3 h 9"/>
                <a:gd name="T8" fmla="*/ 1 w 1189"/>
                <a:gd name="T9" fmla="*/ 2 h 9"/>
                <a:gd name="T10" fmla="*/ 0 w 1189"/>
                <a:gd name="T11" fmla="*/ 2 h 9"/>
                <a:gd name="T12" fmla="*/ 0 w 1189"/>
                <a:gd name="T13" fmla="*/ 3 h 9"/>
                <a:gd name="T14" fmla="*/ 0 w 1189"/>
                <a:gd name="T15" fmla="*/ 4 h 9"/>
                <a:gd name="T16" fmla="*/ 0 w 1189"/>
                <a:gd name="T17" fmla="*/ 5 h 9"/>
                <a:gd name="T18" fmla="*/ 0 w 1189"/>
                <a:gd name="T19" fmla="*/ 6 h 9"/>
                <a:gd name="T20" fmla="*/ 0 w 1189"/>
                <a:gd name="T21" fmla="*/ 7 h 9"/>
                <a:gd name="T22" fmla="*/ 0 w 1189"/>
                <a:gd name="T23" fmla="*/ 8 h 9"/>
                <a:gd name="T24" fmla="*/ 0 w 1189"/>
                <a:gd name="T25" fmla="*/ 9 h 9"/>
                <a:gd name="T26" fmla="*/ 1 w 1189"/>
                <a:gd name="T27" fmla="*/ 9 h 9"/>
                <a:gd name="T28" fmla="*/ 2 w 1189"/>
                <a:gd name="T29" fmla="*/ 9 h 9"/>
                <a:gd name="T30" fmla="*/ 3 w 1189"/>
                <a:gd name="T31" fmla="*/ 9 h 9"/>
                <a:gd name="T32" fmla="*/ 4 w 1189"/>
                <a:gd name="T33" fmla="*/ 9 h 9"/>
                <a:gd name="T34" fmla="*/ 5 w 1189"/>
                <a:gd name="T35" fmla="*/ 9 h 9"/>
                <a:gd name="T36" fmla="*/ 6 w 1189"/>
                <a:gd name="T37" fmla="*/ 9 h 9"/>
                <a:gd name="T38" fmla="*/ 8 w 1189"/>
                <a:gd name="T39" fmla="*/ 9 h 9"/>
                <a:gd name="T40" fmla="*/ 10 w 1189"/>
                <a:gd name="T41" fmla="*/ 9 h 9"/>
                <a:gd name="T42" fmla="*/ 13 w 1189"/>
                <a:gd name="T43" fmla="*/ 9 h 9"/>
                <a:gd name="T44" fmla="*/ 19 w 1189"/>
                <a:gd name="T45" fmla="*/ 9 h 9"/>
                <a:gd name="T46" fmla="*/ 37 w 1189"/>
                <a:gd name="T47" fmla="*/ 9 h 9"/>
                <a:gd name="T48" fmla="*/ 154 w 1189"/>
                <a:gd name="T49" fmla="*/ 9 h 9"/>
                <a:gd name="T50" fmla="*/ 1189 w 1189"/>
                <a:gd name="T51" fmla="*/ 9 h 9"/>
                <a:gd name="T52" fmla="*/ 1189 w 1189"/>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9" h="9">
                  <a:moveTo>
                    <a:pt x="1189" y="0"/>
                  </a:moveTo>
                  <a:lnTo>
                    <a:pt x="89" y="0"/>
                  </a:lnTo>
                  <a:lnTo>
                    <a:pt x="2" y="7"/>
                  </a:lnTo>
                  <a:lnTo>
                    <a:pt x="2" y="3"/>
                  </a:lnTo>
                  <a:lnTo>
                    <a:pt x="1" y="2"/>
                  </a:lnTo>
                  <a:lnTo>
                    <a:pt x="0" y="2"/>
                  </a:lnTo>
                  <a:lnTo>
                    <a:pt x="0" y="3"/>
                  </a:lnTo>
                  <a:lnTo>
                    <a:pt x="0" y="4"/>
                  </a:lnTo>
                  <a:lnTo>
                    <a:pt x="0" y="5"/>
                  </a:lnTo>
                  <a:lnTo>
                    <a:pt x="0" y="6"/>
                  </a:lnTo>
                  <a:lnTo>
                    <a:pt x="0" y="7"/>
                  </a:lnTo>
                  <a:lnTo>
                    <a:pt x="0" y="8"/>
                  </a:lnTo>
                  <a:lnTo>
                    <a:pt x="0" y="9"/>
                  </a:lnTo>
                  <a:lnTo>
                    <a:pt x="1" y="9"/>
                  </a:lnTo>
                  <a:lnTo>
                    <a:pt x="2" y="9"/>
                  </a:lnTo>
                  <a:lnTo>
                    <a:pt x="3" y="9"/>
                  </a:lnTo>
                  <a:lnTo>
                    <a:pt x="4" y="9"/>
                  </a:lnTo>
                  <a:lnTo>
                    <a:pt x="5" y="9"/>
                  </a:lnTo>
                  <a:lnTo>
                    <a:pt x="6" y="9"/>
                  </a:lnTo>
                  <a:lnTo>
                    <a:pt x="8" y="9"/>
                  </a:lnTo>
                  <a:lnTo>
                    <a:pt x="10" y="9"/>
                  </a:lnTo>
                  <a:lnTo>
                    <a:pt x="13" y="9"/>
                  </a:lnTo>
                  <a:lnTo>
                    <a:pt x="19" y="9"/>
                  </a:lnTo>
                  <a:lnTo>
                    <a:pt x="37" y="9"/>
                  </a:lnTo>
                  <a:lnTo>
                    <a:pt x="154" y="9"/>
                  </a:lnTo>
                  <a:lnTo>
                    <a:pt x="1189" y="9"/>
                  </a:lnTo>
                  <a:lnTo>
                    <a:pt x="1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1" name="Freeform 108"/>
            <p:cNvSpPr>
              <a:spLocks noChangeArrowheads="1"/>
            </p:cNvSpPr>
            <p:nvPr>
              <p:custDataLst>
                <p:tags r:id="rId118"/>
              </p:custDataLst>
            </p:nvPr>
          </p:nvSpPr>
          <p:spPr bwMode="auto">
            <a:xfrm>
              <a:off x="8790508" y="3174566"/>
              <a:ext cx="3205373" cy="256637"/>
            </a:xfrm>
            <a:custGeom>
              <a:avLst/>
              <a:gdLst>
                <a:gd name="T0" fmla="*/ 1187 w 1187"/>
                <a:gd name="T1" fmla="*/ 0 h 95"/>
                <a:gd name="T2" fmla="*/ 115 w 1187"/>
                <a:gd name="T3" fmla="*/ 78 h 95"/>
                <a:gd name="T4" fmla="*/ 1 w 1187"/>
                <a:gd name="T5" fmla="*/ 95 h 95"/>
                <a:gd name="T6" fmla="*/ 0 w 1187"/>
                <a:gd name="T7" fmla="*/ 91 h 95"/>
                <a:gd name="T8" fmla="*/ 0 w 1187"/>
                <a:gd name="T9" fmla="*/ 95 h 95"/>
                <a:gd name="T10" fmla="*/ 87 w 1187"/>
                <a:gd name="T11" fmla="*/ 88 h 95"/>
                <a:gd name="T12" fmla="*/ 1187 w 1187"/>
                <a:gd name="T13" fmla="*/ 9 h 95"/>
                <a:gd name="T14" fmla="*/ 1187 w 1187"/>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5">
                  <a:moveTo>
                    <a:pt x="1187" y="0"/>
                  </a:moveTo>
                  <a:lnTo>
                    <a:pt x="115" y="78"/>
                  </a:lnTo>
                  <a:lnTo>
                    <a:pt x="1" y="95"/>
                  </a:lnTo>
                  <a:lnTo>
                    <a:pt x="0" y="91"/>
                  </a:lnTo>
                  <a:lnTo>
                    <a:pt x="0" y="95"/>
                  </a:lnTo>
                  <a:lnTo>
                    <a:pt x="87" y="88"/>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2" name="Freeform 109"/>
            <p:cNvSpPr>
              <a:spLocks noChangeArrowheads="1"/>
            </p:cNvSpPr>
            <p:nvPr>
              <p:custDataLst>
                <p:tags r:id="rId119"/>
              </p:custDataLst>
            </p:nvPr>
          </p:nvSpPr>
          <p:spPr bwMode="auto">
            <a:xfrm>
              <a:off x="8790508" y="3174566"/>
              <a:ext cx="3205373" cy="256637"/>
            </a:xfrm>
            <a:custGeom>
              <a:avLst/>
              <a:gdLst>
                <a:gd name="T0" fmla="*/ 1187 w 1187"/>
                <a:gd name="T1" fmla="*/ 0 h 95"/>
                <a:gd name="T2" fmla="*/ 115 w 1187"/>
                <a:gd name="T3" fmla="*/ 78 h 95"/>
                <a:gd name="T4" fmla="*/ 1 w 1187"/>
                <a:gd name="T5" fmla="*/ 95 h 95"/>
                <a:gd name="T6" fmla="*/ 0 w 1187"/>
                <a:gd name="T7" fmla="*/ 91 h 95"/>
                <a:gd name="T8" fmla="*/ 0 w 1187"/>
                <a:gd name="T9" fmla="*/ 95 h 95"/>
                <a:gd name="T10" fmla="*/ 87 w 1187"/>
                <a:gd name="T11" fmla="*/ 88 h 95"/>
                <a:gd name="T12" fmla="*/ 1187 w 1187"/>
                <a:gd name="T13" fmla="*/ 9 h 95"/>
                <a:gd name="T14" fmla="*/ 1187 w 1187"/>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5">
                  <a:moveTo>
                    <a:pt x="1187" y="0"/>
                  </a:moveTo>
                  <a:lnTo>
                    <a:pt x="115" y="78"/>
                  </a:lnTo>
                  <a:lnTo>
                    <a:pt x="1" y="95"/>
                  </a:lnTo>
                  <a:lnTo>
                    <a:pt x="0" y="91"/>
                  </a:lnTo>
                  <a:lnTo>
                    <a:pt x="0" y="95"/>
                  </a:lnTo>
                  <a:lnTo>
                    <a:pt x="87" y="88"/>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3" name="Freeform 110"/>
            <p:cNvSpPr>
              <a:spLocks noChangeArrowheads="1"/>
            </p:cNvSpPr>
            <p:nvPr>
              <p:custDataLst>
                <p:tags r:id="rId120"/>
              </p:custDataLst>
            </p:nvPr>
          </p:nvSpPr>
          <p:spPr bwMode="auto">
            <a:xfrm>
              <a:off x="8790508" y="2937327"/>
              <a:ext cx="3205373" cy="493876"/>
            </a:xfrm>
            <a:custGeom>
              <a:avLst/>
              <a:gdLst>
                <a:gd name="T0" fmla="*/ 1187 w 1187"/>
                <a:gd name="T1" fmla="*/ 0 h 183"/>
                <a:gd name="T2" fmla="*/ 112 w 1187"/>
                <a:gd name="T3" fmla="*/ 158 h 183"/>
                <a:gd name="T4" fmla="*/ 1 w 1187"/>
                <a:gd name="T5" fmla="*/ 183 h 183"/>
                <a:gd name="T6" fmla="*/ 0 w 1187"/>
                <a:gd name="T7" fmla="*/ 179 h 183"/>
                <a:gd name="T8" fmla="*/ 1 w 1187"/>
                <a:gd name="T9" fmla="*/ 183 h 183"/>
                <a:gd name="T10" fmla="*/ 115 w 1187"/>
                <a:gd name="T11" fmla="*/ 166 h 183"/>
                <a:gd name="T12" fmla="*/ 1187 w 1187"/>
                <a:gd name="T13" fmla="*/ 9 h 183"/>
                <a:gd name="T14" fmla="*/ 1187 w 1187"/>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183">
                  <a:moveTo>
                    <a:pt x="1187" y="0"/>
                  </a:moveTo>
                  <a:lnTo>
                    <a:pt x="112" y="158"/>
                  </a:lnTo>
                  <a:lnTo>
                    <a:pt x="1" y="183"/>
                  </a:lnTo>
                  <a:lnTo>
                    <a:pt x="0" y="179"/>
                  </a:lnTo>
                  <a:lnTo>
                    <a:pt x="1" y="183"/>
                  </a:lnTo>
                  <a:lnTo>
                    <a:pt x="115" y="166"/>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4" name="Freeform 111"/>
            <p:cNvSpPr>
              <a:spLocks noChangeArrowheads="1"/>
            </p:cNvSpPr>
            <p:nvPr>
              <p:custDataLst>
                <p:tags r:id="rId121"/>
              </p:custDataLst>
            </p:nvPr>
          </p:nvSpPr>
          <p:spPr bwMode="auto">
            <a:xfrm>
              <a:off x="8790508" y="2937327"/>
              <a:ext cx="3205373" cy="493876"/>
            </a:xfrm>
            <a:custGeom>
              <a:avLst/>
              <a:gdLst>
                <a:gd name="T0" fmla="*/ 1187 w 1187"/>
                <a:gd name="T1" fmla="*/ 0 h 183"/>
                <a:gd name="T2" fmla="*/ 112 w 1187"/>
                <a:gd name="T3" fmla="*/ 158 h 183"/>
                <a:gd name="T4" fmla="*/ 1 w 1187"/>
                <a:gd name="T5" fmla="*/ 183 h 183"/>
                <a:gd name="T6" fmla="*/ 0 w 1187"/>
                <a:gd name="T7" fmla="*/ 179 h 183"/>
                <a:gd name="T8" fmla="*/ 1 w 1187"/>
                <a:gd name="T9" fmla="*/ 183 h 183"/>
                <a:gd name="T10" fmla="*/ 115 w 1187"/>
                <a:gd name="T11" fmla="*/ 166 h 183"/>
                <a:gd name="T12" fmla="*/ 1187 w 1187"/>
                <a:gd name="T13" fmla="*/ 9 h 183"/>
                <a:gd name="T14" fmla="*/ 1187 w 1187"/>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183">
                  <a:moveTo>
                    <a:pt x="1187" y="0"/>
                  </a:moveTo>
                  <a:lnTo>
                    <a:pt x="112" y="158"/>
                  </a:lnTo>
                  <a:lnTo>
                    <a:pt x="1" y="183"/>
                  </a:lnTo>
                  <a:lnTo>
                    <a:pt x="0" y="179"/>
                  </a:lnTo>
                  <a:lnTo>
                    <a:pt x="1" y="183"/>
                  </a:lnTo>
                  <a:lnTo>
                    <a:pt x="115" y="166"/>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5" name="Freeform 112"/>
            <p:cNvSpPr>
              <a:spLocks noChangeArrowheads="1"/>
            </p:cNvSpPr>
            <p:nvPr>
              <p:custDataLst>
                <p:tags r:id="rId122"/>
              </p:custDataLst>
            </p:nvPr>
          </p:nvSpPr>
          <p:spPr bwMode="auto">
            <a:xfrm>
              <a:off x="8790508" y="2694119"/>
              <a:ext cx="3205373" cy="737084"/>
            </a:xfrm>
            <a:custGeom>
              <a:avLst/>
              <a:gdLst>
                <a:gd name="T0" fmla="*/ 1187 w 1187"/>
                <a:gd name="T1" fmla="*/ 0 h 273"/>
                <a:gd name="T2" fmla="*/ 109 w 1187"/>
                <a:gd name="T3" fmla="*/ 239 h 273"/>
                <a:gd name="T4" fmla="*/ 1 w 1187"/>
                <a:gd name="T5" fmla="*/ 273 h 273"/>
                <a:gd name="T6" fmla="*/ 0 w 1187"/>
                <a:gd name="T7" fmla="*/ 269 h 273"/>
                <a:gd name="T8" fmla="*/ 1 w 1187"/>
                <a:gd name="T9" fmla="*/ 273 h 273"/>
                <a:gd name="T10" fmla="*/ 112 w 1187"/>
                <a:gd name="T11" fmla="*/ 248 h 273"/>
                <a:gd name="T12" fmla="*/ 1187 w 1187"/>
                <a:gd name="T13" fmla="*/ 9 h 273"/>
                <a:gd name="T14" fmla="*/ 1187 w 1187"/>
                <a:gd name="T15" fmla="*/ 0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273">
                  <a:moveTo>
                    <a:pt x="1187" y="0"/>
                  </a:moveTo>
                  <a:lnTo>
                    <a:pt x="109" y="239"/>
                  </a:lnTo>
                  <a:lnTo>
                    <a:pt x="1" y="273"/>
                  </a:lnTo>
                  <a:lnTo>
                    <a:pt x="0" y="269"/>
                  </a:lnTo>
                  <a:lnTo>
                    <a:pt x="1" y="273"/>
                  </a:lnTo>
                  <a:lnTo>
                    <a:pt x="112" y="248"/>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6" name="Freeform 113"/>
            <p:cNvSpPr>
              <a:spLocks noChangeArrowheads="1"/>
            </p:cNvSpPr>
            <p:nvPr>
              <p:custDataLst>
                <p:tags r:id="rId123"/>
              </p:custDataLst>
            </p:nvPr>
          </p:nvSpPr>
          <p:spPr bwMode="auto">
            <a:xfrm>
              <a:off x="8790508" y="2694119"/>
              <a:ext cx="3205373" cy="737084"/>
            </a:xfrm>
            <a:custGeom>
              <a:avLst/>
              <a:gdLst>
                <a:gd name="T0" fmla="*/ 1187 w 1187"/>
                <a:gd name="T1" fmla="*/ 0 h 273"/>
                <a:gd name="T2" fmla="*/ 109 w 1187"/>
                <a:gd name="T3" fmla="*/ 239 h 273"/>
                <a:gd name="T4" fmla="*/ 1 w 1187"/>
                <a:gd name="T5" fmla="*/ 273 h 273"/>
                <a:gd name="T6" fmla="*/ 0 w 1187"/>
                <a:gd name="T7" fmla="*/ 269 h 273"/>
                <a:gd name="T8" fmla="*/ 1 w 1187"/>
                <a:gd name="T9" fmla="*/ 273 h 273"/>
                <a:gd name="T10" fmla="*/ 112 w 1187"/>
                <a:gd name="T11" fmla="*/ 248 h 273"/>
                <a:gd name="T12" fmla="*/ 1187 w 1187"/>
                <a:gd name="T13" fmla="*/ 9 h 273"/>
                <a:gd name="T14" fmla="*/ 1187 w 1187"/>
                <a:gd name="T15" fmla="*/ 0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273">
                  <a:moveTo>
                    <a:pt x="1187" y="0"/>
                  </a:moveTo>
                  <a:lnTo>
                    <a:pt x="109" y="239"/>
                  </a:lnTo>
                  <a:lnTo>
                    <a:pt x="1" y="273"/>
                  </a:lnTo>
                  <a:lnTo>
                    <a:pt x="0" y="269"/>
                  </a:lnTo>
                  <a:lnTo>
                    <a:pt x="1" y="273"/>
                  </a:lnTo>
                  <a:lnTo>
                    <a:pt x="112" y="248"/>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7" name="Freeform 114"/>
            <p:cNvSpPr>
              <a:spLocks noChangeArrowheads="1"/>
            </p:cNvSpPr>
            <p:nvPr>
              <p:custDataLst>
                <p:tags r:id="rId124"/>
              </p:custDataLst>
            </p:nvPr>
          </p:nvSpPr>
          <p:spPr bwMode="auto">
            <a:xfrm>
              <a:off x="8790508" y="2440466"/>
              <a:ext cx="3205373" cy="990737"/>
            </a:xfrm>
            <a:custGeom>
              <a:avLst/>
              <a:gdLst>
                <a:gd name="T0" fmla="*/ 1187 w 1187"/>
                <a:gd name="T1" fmla="*/ 0 h 367"/>
                <a:gd name="T2" fmla="*/ 104 w 1187"/>
                <a:gd name="T3" fmla="*/ 326 h 367"/>
                <a:gd name="T4" fmla="*/ 1 w 1187"/>
                <a:gd name="T5" fmla="*/ 366 h 367"/>
                <a:gd name="T6" fmla="*/ 0 w 1187"/>
                <a:gd name="T7" fmla="*/ 363 h 367"/>
                <a:gd name="T8" fmla="*/ 1 w 1187"/>
                <a:gd name="T9" fmla="*/ 367 h 367"/>
                <a:gd name="T10" fmla="*/ 109 w 1187"/>
                <a:gd name="T11" fmla="*/ 333 h 367"/>
                <a:gd name="T12" fmla="*/ 1187 w 1187"/>
                <a:gd name="T13" fmla="*/ 8 h 367"/>
                <a:gd name="T14" fmla="*/ 1187 w 1187"/>
                <a:gd name="T15" fmla="*/ 0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367">
                  <a:moveTo>
                    <a:pt x="1187" y="0"/>
                  </a:moveTo>
                  <a:lnTo>
                    <a:pt x="104" y="326"/>
                  </a:lnTo>
                  <a:lnTo>
                    <a:pt x="1" y="366"/>
                  </a:lnTo>
                  <a:lnTo>
                    <a:pt x="0" y="363"/>
                  </a:lnTo>
                  <a:lnTo>
                    <a:pt x="1" y="367"/>
                  </a:lnTo>
                  <a:lnTo>
                    <a:pt x="109" y="333"/>
                  </a:lnTo>
                  <a:lnTo>
                    <a:pt x="1187" y="8"/>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8" name="Freeform 115"/>
            <p:cNvSpPr>
              <a:spLocks noChangeArrowheads="1"/>
            </p:cNvSpPr>
            <p:nvPr>
              <p:custDataLst>
                <p:tags r:id="rId125"/>
              </p:custDataLst>
            </p:nvPr>
          </p:nvSpPr>
          <p:spPr bwMode="auto">
            <a:xfrm>
              <a:off x="8790508" y="2440466"/>
              <a:ext cx="3205373" cy="990737"/>
            </a:xfrm>
            <a:custGeom>
              <a:avLst/>
              <a:gdLst>
                <a:gd name="T0" fmla="*/ 1187 w 1187"/>
                <a:gd name="T1" fmla="*/ 0 h 367"/>
                <a:gd name="T2" fmla="*/ 104 w 1187"/>
                <a:gd name="T3" fmla="*/ 326 h 367"/>
                <a:gd name="T4" fmla="*/ 1 w 1187"/>
                <a:gd name="T5" fmla="*/ 366 h 367"/>
                <a:gd name="T6" fmla="*/ 0 w 1187"/>
                <a:gd name="T7" fmla="*/ 363 h 367"/>
                <a:gd name="T8" fmla="*/ 1 w 1187"/>
                <a:gd name="T9" fmla="*/ 367 h 367"/>
                <a:gd name="T10" fmla="*/ 109 w 1187"/>
                <a:gd name="T11" fmla="*/ 333 h 367"/>
                <a:gd name="T12" fmla="*/ 1187 w 1187"/>
                <a:gd name="T13" fmla="*/ 8 h 367"/>
                <a:gd name="T14" fmla="*/ 1187 w 1187"/>
                <a:gd name="T15" fmla="*/ 0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367">
                  <a:moveTo>
                    <a:pt x="1187" y="0"/>
                  </a:moveTo>
                  <a:lnTo>
                    <a:pt x="104" y="326"/>
                  </a:lnTo>
                  <a:lnTo>
                    <a:pt x="1" y="366"/>
                  </a:lnTo>
                  <a:lnTo>
                    <a:pt x="0" y="363"/>
                  </a:lnTo>
                  <a:lnTo>
                    <a:pt x="1" y="367"/>
                  </a:lnTo>
                  <a:lnTo>
                    <a:pt x="109" y="333"/>
                  </a:lnTo>
                  <a:lnTo>
                    <a:pt x="1187" y="8"/>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19" name="Freeform 116"/>
            <p:cNvSpPr>
              <a:spLocks noChangeArrowheads="1"/>
            </p:cNvSpPr>
            <p:nvPr>
              <p:custDataLst>
                <p:tags r:id="rId126"/>
              </p:custDataLst>
            </p:nvPr>
          </p:nvSpPr>
          <p:spPr bwMode="auto">
            <a:xfrm>
              <a:off x="8790508" y="2167417"/>
              <a:ext cx="3205373" cy="1262294"/>
            </a:xfrm>
            <a:custGeom>
              <a:avLst/>
              <a:gdLst>
                <a:gd name="T0" fmla="*/ 1187 w 1187"/>
                <a:gd name="T1" fmla="*/ 0 h 467"/>
                <a:gd name="T2" fmla="*/ 99 w 1187"/>
                <a:gd name="T3" fmla="*/ 420 h 467"/>
                <a:gd name="T4" fmla="*/ 1 w 1187"/>
                <a:gd name="T5" fmla="*/ 467 h 467"/>
                <a:gd name="T6" fmla="*/ 0 w 1187"/>
                <a:gd name="T7" fmla="*/ 464 h 467"/>
                <a:gd name="T8" fmla="*/ 1 w 1187"/>
                <a:gd name="T9" fmla="*/ 467 h 467"/>
                <a:gd name="T10" fmla="*/ 104 w 1187"/>
                <a:gd name="T11" fmla="*/ 427 h 467"/>
                <a:gd name="T12" fmla="*/ 1187 w 1187"/>
                <a:gd name="T13" fmla="*/ 9 h 467"/>
                <a:gd name="T14" fmla="*/ 1187 w 1187"/>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467">
                  <a:moveTo>
                    <a:pt x="1187" y="0"/>
                  </a:moveTo>
                  <a:lnTo>
                    <a:pt x="99" y="420"/>
                  </a:lnTo>
                  <a:lnTo>
                    <a:pt x="1" y="467"/>
                  </a:lnTo>
                  <a:lnTo>
                    <a:pt x="0" y="464"/>
                  </a:lnTo>
                  <a:lnTo>
                    <a:pt x="1" y="467"/>
                  </a:lnTo>
                  <a:lnTo>
                    <a:pt x="104" y="427"/>
                  </a:lnTo>
                  <a:lnTo>
                    <a:pt x="1187" y="9"/>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0" name="Freeform 117"/>
            <p:cNvSpPr>
              <a:spLocks noChangeArrowheads="1"/>
            </p:cNvSpPr>
            <p:nvPr>
              <p:custDataLst>
                <p:tags r:id="rId127"/>
              </p:custDataLst>
            </p:nvPr>
          </p:nvSpPr>
          <p:spPr bwMode="auto">
            <a:xfrm>
              <a:off x="8790508" y="2167417"/>
              <a:ext cx="3205373" cy="1262294"/>
            </a:xfrm>
            <a:custGeom>
              <a:avLst/>
              <a:gdLst>
                <a:gd name="T0" fmla="*/ 1187 w 1187"/>
                <a:gd name="T1" fmla="*/ 0 h 467"/>
                <a:gd name="T2" fmla="*/ 99 w 1187"/>
                <a:gd name="T3" fmla="*/ 420 h 467"/>
                <a:gd name="T4" fmla="*/ 1 w 1187"/>
                <a:gd name="T5" fmla="*/ 467 h 467"/>
                <a:gd name="T6" fmla="*/ 0 w 1187"/>
                <a:gd name="T7" fmla="*/ 464 h 467"/>
                <a:gd name="T8" fmla="*/ 1 w 1187"/>
                <a:gd name="T9" fmla="*/ 467 h 467"/>
                <a:gd name="T10" fmla="*/ 104 w 1187"/>
                <a:gd name="T11" fmla="*/ 427 h 467"/>
                <a:gd name="T12" fmla="*/ 1187 w 1187"/>
                <a:gd name="T13" fmla="*/ 9 h 467"/>
                <a:gd name="T14" fmla="*/ 1187 w 1187"/>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467">
                  <a:moveTo>
                    <a:pt x="1187" y="0"/>
                  </a:moveTo>
                  <a:lnTo>
                    <a:pt x="99" y="420"/>
                  </a:lnTo>
                  <a:lnTo>
                    <a:pt x="1" y="467"/>
                  </a:lnTo>
                  <a:lnTo>
                    <a:pt x="0" y="464"/>
                  </a:lnTo>
                  <a:lnTo>
                    <a:pt x="1" y="467"/>
                  </a:lnTo>
                  <a:lnTo>
                    <a:pt x="104" y="427"/>
                  </a:lnTo>
                  <a:lnTo>
                    <a:pt x="1187" y="9"/>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1" name="Freeform 118"/>
            <p:cNvSpPr>
              <a:spLocks noChangeArrowheads="1"/>
            </p:cNvSpPr>
            <p:nvPr>
              <p:custDataLst>
                <p:tags r:id="rId128"/>
              </p:custDataLst>
            </p:nvPr>
          </p:nvSpPr>
          <p:spPr bwMode="auto">
            <a:xfrm>
              <a:off x="8790508" y="1870494"/>
              <a:ext cx="3205373" cy="1559217"/>
            </a:xfrm>
            <a:custGeom>
              <a:avLst/>
              <a:gdLst>
                <a:gd name="T0" fmla="*/ 1187 w 1187"/>
                <a:gd name="T1" fmla="*/ 0 h 577"/>
                <a:gd name="T2" fmla="*/ 93 w 1187"/>
                <a:gd name="T3" fmla="*/ 524 h 577"/>
                <a:gd name="T4" fmla="*/ 1 w 1187"/>
                <a:gd name="T5" fmla="*/ 577 h 577"/>
                <a:gd name="T6" fmla="*/ 0 w 1187"/>
                <a:gd name="T7" fmla="*/ 574 h 577"/>
                <a:gd name="T8" fmla="*/ 1 w 1187"/>
                <a:gd name="T9" fmla="*/ 577 h 577"/>
                <a:gd name="T10" fmla="*/ 99 w 1187"/>
                <a:gd name="T11" fmla="*/ 530 h 577"/>
                <a:gd name="T12" fmla="*/ 1187 w 1187"/>
                <a:gd name="T13" fmla="*/ 10 h 577"/>
                <a:gd name="T14" fmla="*/ 1187 w 11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577">
                  <a:moveTo>
                    <a:pt x="1187" y="0"/>
                  </a:moveTo>
                  <a:lnTo>
                    <a:pt x="93" y="524"/>
                  </a:lnTo>
                  <a:lnTo>
                    <a:pt x="1" y="577"/>
                  </a:lnTo>
                  <a:lnTo>
                    <a:pt x="0" y="574"/>
                  </a:lnTo>
                  <a:lnTo>
                    <a:pt x="1" y="577"/>
                  </a:lnTo>
                  <a:lnTo>
                    <a:pt x="99" y="530"/>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2" name="Freeform 119"/>
            <p:cNvSpPr>
              <a:spLocks noChangeArrowheads="1"/>
            </p:cNvSpPr>
            <p:nvPr>
              <p:custDataLst>
                <p:tags r:id="rId129"/>
              </p:custDataLst>
            </p:nvPr>
          </p:nvSpPr>
          <p:spPr bwMode="auto">
            <a:xfrm>
              <a:off x="8790508" y="1870494"/>
              <a:ext cx="3205373" cy="1559217"/>
            </a:xfrm>
            <a:custGeom>
              <a:avLst/>
              <a:gdLst>
                <a:gd name="T0" fmla="*/ 1187 w 1187"/>
                <a:gd name="T1" fmla="*/ 0 h 577"/>
                <a:gd name="T2" fmla="*/ 93 w 1187"/>
                <a:gd name="T3" fmla="*/ 524 h 577"/>
                <a:gd name="T4" fmla="*/ 1 w 1187"/>
                <a:gd name="T5" fmla="*/ 577 h 577"/>
                <a:gd name="T6" fmla="*/ 0 w 1187"/>
                <a:gd name="T7" fmla="*/ 574 h 577"/>
                <a:gd name="T8" fmla="*/ 1 w 1187"/>
                <a:gd name="T9" fmla="*/ 577 h 577"/>
                <a:gd name="T10" fmla="*/ 99 w 1187"/>
                <a:gd name="T11" fmla="*/ 530 h 577"/>
                <a:gd name="T12" fmla="*/ 1187 w 1187"/>
                <a:gd name="T13" fmla="*/ 10 h 577"/>
                <a:gd name="T14" fmla="*/ 1187 w 11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577">
                  <a:moveTo>
                    <a:pt x="1187" y="0"/>
                  </a:moveTo>
                  <a:lnTo>
                    <a:pt x="93" y="524"/>
                  </a:lnTo>
                  <a:lnTo>
                    <a:pt x="1" y="577"/>
                  </a:lnTo>
                  <a:lnTo>
                    <a:pt x="0" y="574"/>
                  </a:lnTo>
                  <a:lnTo>
                    <a:pt x="1" y="577"/>
                  </a:lnTo>
                  <a:lnTo>
                    <a:pt x="99" y="530"/>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3" name="Freeform 120"/>
            <p:cNvSpPr>
              <a:spLocks noChangeArrowheads="1"/>
            </p:cNvSpPr>
            <p:nvPr>
              <p:custDataLst>
                <p:tags r:id="rId130"/>
              </p:custDataLst>
            </p:nvPr>
          </p:nvSpPr>
          <p:spPr bwMode="auto">
            <a:xfrm>
              <a:off x="8790508" y="1543731"/>
              <a:ext cx="3205373" cy="1885981"/>
            </a:xfrm>
            <a:custGeom>
              <a:avLst/>
              <a:gdLst>
                <a:gd name="T0" fmla="*/ 1187 w 1187"/>
                <a:gd name="T1" fmla="*/ 0 h 698"/>
                <a:gd name="T2" fmla="*/ 86 w 1187"/>
                <a:gd name="T3" fmla="*/ 639 h 698"/>
                <a:gd name="T4" fmla="*/ 2 w 1187"/>
                <a:gd name="T5" fmla="*/ 698 h 698"/>
                <a:gd name="T6" fmla="*/ 0 w 1187"/>
                <a:gd name="T7" fmla="*/ 695 h 698"/>
                <a:gd name="T8" fmla="*/ 1 w 1187"/>
                <a:gd name="T9" fmla="*/ 698 h 698"/>
                <a:gd name="T10" fmla="*/ 93 w 1187"/>
                <a:gd name="T11" fmla="*/ 645 h 698"/>
                <a:gd name="T12" fmla="*/ 1187 w 1187"/>
                <a:gd name="T13" fmla="*/ 10 h 698"/>
                <a:gd name="T14" fmla="*/ 1187 w 1187"/>
                <a:gd name="T15" fmla="*/ 0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698">
                  <a:moveTo>
                    <a:pt x="1187" y="0"/>
                  </a:moveTo>
                  <a:lnTo>
                    <a:pt x="86" y="639"/>
                  </a:lnTo>
                  <a:lnTo>
                    <a:pt x="2" y="698"/>
                  </a:lnTo>
                  <a:lnTo>
                    <a:pt x="0" y="695"/>
                  </a:lnTo>
                  <a:lnTo>
                    <a:pt x="1" y="698"/>
                  </a:lnTo>
                  <a:lnTo>
                    <a:pt x="93" y="645"/>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4" name="Freeform 121"/>
            <p:cNvSpPr>
              <a:spLocks noChangeArrowheads="1"/>
            </p:cNvSpPr>
            <p:nvPr>
              <p:custDataLst>
                <p:tags r:id="rId131"/>
              </p:custDataLst>
            </p:nvPr>
          </p:nvSpPr>
          <p:spPr bwMode="auto">
            <a:xfrm>
              <a:off x="8790508" y="1543731"/>
              <a:ext cx="3205373" cy="1885981"/>
            </a:xfrm>
            <a:custGeom>
              <a:avLst/>
              <a:gdLst>
                <a:gd name="T0" fmla="*/ 1187 w 1187"/>
                <a:gd name="T1" fmla="*/ 0 h 698"/>
                <a:gd name="T2" fmla="*/ 86 w 1187"/>
                <a:gd name="T3" fmla="*/ 639 h 698"/>
                <a:gd name="T4" fmla="*/ 2 w 1187"/>
                <a:gd name="T5" fmla="*/ 698 h 698"/>
                <a:gd name="T6" fmla="*/ 0 w 1187"/>
                <a:gd name="T7" fmla="*/ 695 h 698"/>
                <a:gd name="T8" fmla="*/ 1 w 1187"/>
                <a:gd name="T9" fmla="*/ 698 h 698"/>
                <a:gd name="T10" fmla="*/ 93 w 1187"/>
                <a:gd name="T11" fmla="*/ 645 h 698"/>
                <a:gd name="T12" fmla="*/ 1187 w 1187"/>
                <a:gd name="T13" fmla="*/ 10 h 698"/>
                <a:gd name="T14" fmla="*/ 1187 w 1187"/>
                <a:gd name="T15" fmla="*/ 0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698">
                  <a:moveTo>
                    <a:pt x="1187" y="0"/>
                  </a:moveTo>
                  <a:lnTo>
                    <a:pt x="86" y="639"/>
                  </a:lnTo>
                  <a:lnTo>
                    <a:pt x="2" y="698"/>
                  </a:lnTo>
                  <a:lnTo>
                    <a:pt x="0" y="695"/>
                  </a:lnTo>
                  <a:lnTo>
                    <a:pt x="1" y="698"/>
                  </a:lnTo>
                  <a:lnTo>
                    <a:pt x="93" y="645"/>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5" name="Freeform 122"/>
            <p:cNvSpPr>
              <a:spLocks noChangeArrowheads="1"/>
            </p:cNvSpPr>
            <p:nvPr>
              <p:custDataLst>
                <p:tags r:id="rId132"/>
              </p:custDataLst>
            </p:nvPr>
          </p:nvSpPr>
          <p:spPr bwMode="auto">
            <a:xfrm>
              <a:off x="8790508" y="1175188"/>
              <a:ext cx="3205373" cy="2254523"/>
            </a:xfrm>
            <a:custGeom>
              <a:avLst/>
              <a:gdLst>
                <a:gd name="T0" fmla="*/ 1187 w 1187"/>
                <a:gd name="T1" fmla="*/ 0 h 835"/>
                <a:gd name="T2" fmla="*/ 78 w 1187"/>
                <a:gd name="T3" fmla="*/ 771 h 835"/>
                <a:gd name="T4" fmla="*/ 2 w 1187"/>
                <a:gd name="T5" fmla="*/ 834 h 835"/>
                <a:gd name="T6" fmla="*/ 0 w 1187"/>
                <a:gd name="T7" fmla="*/ 832 h 835"/>
                <a:gd name="T8" fmla="*/ 2 w 1187"/>
                <a:gd name="T9" fmla="*/ 835 h 835"/>
                <a:gd name="T10" fmla="*/ 86 w 1187"/>
                <a:gd name="T11" fmla="*/ 776 h 835"/>
                <a:gd name="T12" fmla="*/ 1187 w 1187"/>
                <a:gd name="T13" fmla="*/ 11 h 835"/>
                <a:gd name="T14" fmla="*/ 1187 w 1187"/>
                <a:gd name="T15" fmla="*/ 0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835">
                  <a:moveTo>
                    <a:pt x="1187" y="0"/>
                  </a:moveTo>
                  <a:lnTo>
                    <a:pt x="78" y="771"/>
                  </a:lnTo>
                  <a:lnTo>
                    <a:pt x="2" y="834"/>
                  </a:lnTo>
                  <a:lnTo>
                    <a:pt x="0" y="832"/>
                  </a:lnTo>
                  <a:lnTo>
                    <a:pt x="2" y="835"/>
                  </a:lnTo>
                  <a:lnTo>
                    <a:pt x="86" y="776"/>
                  </a:lnTo>
                  <a:lnTo>
                    <a:pt x="1187" y="11"/>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6" name="Freeform 123"/>
            <p:cNvSpPr>
              <a:spLocks noChangeArrowheads="1"/>
            </p:cNvSpPr>
            <p:nvPr>
              <p:custDataLst>
                <p:tags r:id="rId133"/>
              </p:custDataLst>
            </p:nvPr>
          </p:nvSpPr>
          <p:spPr bwMode="auto">
            <a:xfrm>
              <a:off x="8790508" y="1175188"/>
              <a:ext cx="3205373" cy="2254523"/>
            </a:xfrm>
            <a:custGeom>
              <a:avLst/>
              <a:gdLst>
                <a:gd name="T0" fmla="*/ 1187 w 1187"/>
                <a:gd name="T1" fmla="*/ 0 h 835"/>
                <a:gd name="T2" fmla="*/ 78 w 1187"/>
                <a:gd name="T3" fmla="*/ 771 h 835"/>
                <a:gd name="T4" fmla="*/ 2 w 1187"/>
                <a:gd name="T5" fmla="*/ 834 h 835"/>
                <a:gd name="T6" fmla="*/ 0 w 1187"/>
                <a:gd name="T7" fmla="*/ 832 h 835"/>
                <a:gd name="T8" fmla="*/ 2 w 1187"/>
                <a:gd name="T9" fmla="*/ 835 h 835"/>
                <a:gd name="T10" fmla="*/ 86 w 1187"/>
                <a:gd name="T11" fmla="*/ 776 h 835"/>
                <a:gd name="T12" fmla="*/ 1187 w 1187"/>
                <a:gd name="T13" fmla="*/ 11 h 835"/>
                <a:gd name="T14" fmla="*/ 1187 w 1187"/>
                <a:gd name="T15" fmla="*/ 0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835">
                  <a:moveTo>
                    <a:pt x="1187" y="0"/>
                  </a:moveTo>
                  <a:lnTo>
                    <a:pt x="78" y="771"/>
                  </a:lnTo>
                  <a:lnTo>
                    <a:pt x="2" y="834"/>
                  </a:lnTo>
                  <a:lnTo>
                    <a:pt x="0" y="832"/>
                  </a:lnTo>
                  <a:lnTo>
                    <a:pt x="2" y="835"/>
                  </a:lnTo>
                  <a:lnTo>
                    <a:pt x="86" y="776"/>
                  </a:lnTo>
                  <a:lnTo>
                    <a:pt x="1187" y="11"/>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7" name="Freeform 124"/>
            <p:cNvSpPr>
              <a:spLocks noChangeArrowheads="1"/>
            </p:cNvSpPr>
            <p:nvPr>
              <p:custDataLst>
                <p:tags r:id="rId134"/>
              </p:custDataLst>
            </p:nvPr>
          </p:nvSpPr>
          <p:spPr bwMode="auto">
            <a:xfrm>
              <a:off x="8790508" y="748455"/>
              <a:ext cx="3205373" cy="2678272"/>
            </a:xfrm>
            <a:custGeom>
              <a:avLst/>
              <a:gdLst>
                <a:gd name="T0" fmla="*/ 1187 w 1187"/>
                <a:gd name="T1" fmla="*/ 0 h 992"/>
                <a:gd name="T2" fmla="*/ 70 w 1187"/>
                <a:gd name="T3" fmla="*/ 925 h 992"/>
                <a:gd name="T4" fmla="*/ 2 w 1187"/>
                <a:gd name="T5" fmla="*/ 992 h 992"/>
                <a:gd name="T6" fmla="*/ 0 w 1187"/>
                <a:gd name="T7" fmla="*/ 990 h 992"/>
                <a:gd name="T8" fmla="*/ 2 w 1187"/>
                <a:gd name="T9" fmla="*/ 992 h 992"/>
                <a:gd name="T10" fmla="*/ 78 w 1187"/>
                <a:gd name="T11" fmla="*/ 929 h 992"/>
                <a:gd name="T12" fmla="*/ 1187 w 1187"/>
                <a:gd name="T13" fmla="*/ 10 h 992"/>
                <a:gd name="T14" fmla="*/ 1187 w 1187"/>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92">
                  <a:moveTo>
                    <a:pt x="1187" y="0"/>
                  </a:moveTo>
                  <a:lnTo>
                    <a:pt x="70" y="925"/>
                  </a:lnTo>
                  <a:lnTo>
                    <a:pt x="2" y="992"/>
                  </a:lnTo>
                  <a:lnTo>
                    <a:pt x="0" y="990"/>
                  </a:lnTo>
                  <a:lnTo>
                    <a:pt x="2" y="992"/>
                  </a:lnTo>
                  <a:lnTo>
                    <a:pt x="78" y="929"/>
                  </a:lnTo>
                  <a:lnTo>
                    <a:pt x="1187" y="10"/>
                  </a:lnTo>
                  <a:lnTo>
                    <a:pt x="118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8" name="Freeform 125"/>
            <p:cNvSpPr>
              <a:spLocks noChangeArrowheads="1"/>
            </p:cNvSpPr>
            <p:nvPr>
              <p:custDataLst>
                <p:tags r:id="rId135"/>
              </p:custDataLst>
            </p:nvPr>
          </p:nvSpPr>
          <p:spPr bwMode="auto">
            <a:xfrm>
              <a:off x="8790508" y="748455"/>
              <a:ext cx="3205373" cy="2678272"/>
            </a:xfrm>
            <a:custGeom>
              <a:avLst/>
              <a:gdLst>
                <a:gd name="T0" fmla="*/ 1187 w 1187"/>
                <a:gd name="T1" fmla="*/ 0 h 992"/>
                <a:gd name="T2" fmla="*/ 70 w 1187"/>
                <a:gd name="T3" fmla="*/ 925 h 992"/>
                <a:gd name="T4" fmla="*/ 2 w 1187"/>
                <a:gd name="T5" fmla="*/ 992 h 992"/>
                <a:gd name="T6" fmla="*/ 0 w 1187"/>
                <a:gd name="T7" fmla="*/ 990 h 992"/>
                <a:gd name="T8" fmla="*/ 2 w 1187"/>
                <a:gd name="T9" fmla="*/ 992 h 992"/>
                <a:gd name="T10" fmla="*/ 78 w 1187"/>
                <a:gd name="T11" fmla="*/ 929 h 992"/>
                <a:gd name="T12" fmla="*/ 1187 w 1187"/>
                <a:gd name="T13" fmla="*/ 10 h 992"/>
                <a:gd name="T14" fmla="*/ 1187 w 1187"/>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7" h="992">
                  <a:moveTo>
                    <a:pt x="1187" y="0"/>
                  </a:moveTo>
                  <a:lnTo>
                    <a:pt x="70" y="925"/>
                  </a:lnTo>
                  <a:lnTo>
                    <a:pt x="2" y="992"/>
                  </a:lnTo>
                  <a:lnTo>
                    <a:pt x="0" y="990"/>
                  </a:lnTo>
                  <a:lnTo>
                    <a:pt x="2" y="992"/>
                  </a:lnTo>
                  <a:lnTo>
                    <a:pt x="78" y="929"/>
                  </a:lnTo>
                  <a:lnTo>
                    <a:pt x="1187" y="10"/>
                  </a:lnTo>
                  <a:lnTo>
                    <a:pt x="1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29" name="Freeform 126"/>
            <p:cNvSpPr>
              <a:spLocks noChangeArrowheads="1"/>
            </p:cNvSpPr>
            <p:nvPr>
              <p:custDataLst>
                <p:tags r:id="rId136"/>
              </p:custDataLst>
            </p:nvPr>
          </p:nvSpPr>
          <p:spPr bwMode="auto">
            <a:xfrm>
              <a:off x="8788980" y="235182"/>
              <a:ext cx="3206900" cy="3191545"/>
            </a:xfrm>
            <a:custGeom>
              <a:avLst/>
              <a:gdLst>
                <a:gd name="T0" fmla="*/ 1188 w 1188"/>
                <a:gd name="T1" fmla="*/ 0 h 1182"/>
                <a:gd name="T2" fmla="*/ 64 w 1188"/>
                <a:gd name="T3" fmla="*/ 1110 h 1182"/>
                <a:gd name="T4" fmla="*/ 3 w 1188"/>
                <a:gd name="T5" fmla="*/ 1182 h 1182"/>
                <a:gd name="T6" fmla="*/ 0 w 1188"/>
                <a:gd name="T7" fmla="*/ 1179 h 1182"/>
                <a:gd name="T8" fmla="*/ 1 w 1188"/>
                <a:gd name="T9" fmla="*/ 1180 h 1182"/>
                <a:gd name="T10" fmla="*/ 3 w 1188"/>
                <a:gd name="T11" fmla="*/ 1182 h 1182"/>
                <a:gd name="T12" fmla="*/ 71 w 1188"/>
                <a:gd name="T13" fmla="*/ 1115 h 1182"/>
                <a:gd name="T14" fmla="*/ 1188 w 1188"/>
                <a:gd name="T15" fmla="*/ 12 h 1182"/>
                <a:gd name="T16" fmla="*/ 1188 w 1188"/>
                <a:gd name="T17"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1182">
                  <a:moveTo>
                    <a:pt x="1188" y="0"/>
                  </a:moveTo>
                  <a:lnTo>
                    <a:pt x="64" y="1110"/>
                  </a:lnTo>
                  <a:lnTo>
                    <a:pt x="3" y="1182"/>
                  </a:lnTo>
                  <a:lnTo>
                    <a:pt x="0" y="1179"/>
                  </a:lnTo>
                  <a:lnTo>
                    <a:pt x="1" y="1180"/>
                  </a:lnTo>
                  <a:lnTo>
                    <a:pt x="3" y="1182"/>
                  </a:lnTo>
                  <a:lnTo>
                    <a:pt x="71" y="1115"/>
                  </a:lnTo>
                  <a:lnTo>
                    <a:pt x="1188" y="12"/>
                  </a:lnTo>
                  <a:lnTo>
                    <a:pt x="118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0" name="Freeform 127"/>
            <p:cNvSpPr>
              <a:spLocks noChangeArrowheads="1"/>
            </p:cNvSpPr>
            <p:nvPr>
              <p:custDataLst>
                <p:tags r:id="rId137"/>
              </p:custDataLst>
            </p:nvPr>
          </p:nvSpPr>
          <p:spPr bwMode="auto">
            <a:xfrm>
              <a:off x="8788980" y="235182"/>
              <a:ext cx="3206900" cy="3191545"/>
            </a:xfrm>
            <a:custGeom>
              <a:avLst/>
              <a:gdLst>
                <a:gd name="T0" fmla="*/ 1188 w 1188"/>
                <a:gd name="T1" fmla="*/ 0 h 1182"/>
                <a:gd name="T2" fmla="*/ 64 w 1188"/>
                <a:gd name="T3" fmla="*/ 1110 h 1182"/>
                <a:gd name="T4" fmla="*/ 3 w 1188"/>
                <a:gd name="T5" fmla="*/ 1182 h 1182"/>
                <a:gd name="T6" fmla="*/ 0 w 1188"/>
                <a:gd name="T7" fmla="*/ 1179 h 1182"/>
                <a:gd name="T8" fmla="*/ 1 w 1188"/>
                <a:gd name="T9" fmla="*/ 1180 h 1182"/>
                <a:gd name="T10" fmla="*/ 3 w 1188"/>
                <a:gd name="T11" fmla="*/ 1182 h 1182"/>
                <a:gd name="T12" fmla="*/ 71 w 1188"/>
                <a:gd name="T13" fmla="*/ 1115 h 1182"/>
                <a:gd name="T14" fmla="*/ 1188 w 1188"/>
                <a:gd name="T15" fmla="*/ 12 h 1182"/>
                <a:gd name="T16" fmla="*/ 1188 w 1188"/>
                <a:gd name="T17"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1182">
                  <a:moveTo>
                    <a:pt x="1188" y="0"/>
                  </a:moveTo>
                  <a:lnTo>
                    <a:pt x="64" y="1110"/>
                  </a:lnTo>
                  <a:lnTo>
                    <a:pt x="3" y="1182"/>
                  </a:lnTo>
                  <a:lnTo>
                    <a:pt x="0" y="1179"/>
                  </a:lnTo>
                  <a:lnTo>
                    <a:pt x="1" y="1180"/>
                  </a:lnTo>
                  <a:lnTo>
                    <a:pt x="3" y="1182"/>
                  </a:lnTo>
                  <a:lnTo>
                    <a:pt x="71" y="1115"/>
                  </a:lnTo>
                  <a:lnTo>
                    <a:pt x="1188" y="12"/>
                  </a:lnTo>
                  <a:lnTo>
                    <a:pt x="1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1" name="Freeform 128"/>
            <p:cNvSpPr>
              <a:spLocks noChangeArrowheads="1"/>
            </p:cNvSpPr>
            <p:nvPr>
              <p:custDataLst>
                <p:tags r:id="rId138"/>
              </p:custDataLst>
            </p:nvPr>
          </p:nvSpPr>
          <p:spPr bwMode="auto">
            <a:xfrm>
              <a:off x="8788980" y="175499"/>
              <a:ext cx="2756408" cy="3251228"/>
            </a:xfrm>
            <a:custGeom>
              <a:avLst/>
              <a:gdLst>
                <a:gd name="T0" fmla="*/ 1021 w 1021"/>
                <a:gd name="T1" fmla="*/ 0 h 1204"/>
                <a:gd name="T2" fmla="*/ 1010 w 1021"/>
                <a:gd name="T3" fmla="*/ 0 h 1204"/>
                <a:gd name="T4" fmla="*/ 55 w 1021"/>
                <a:gd name="T5" fmla="*/ 1130 h 1204"/>
                <a:gd name="T6" fmla="*/ 4 w 1021"/>
                <a:gd name="T7" fmla="*/ 1203 h 1204"/>
                <a:gd name="T8" fmla="*/ 0 w 1021"/>
                <a:gd name="T9" fmla="*/ 1201 h 1204"/>
                <a:gd name="T10" fmla="*/ 3 w 1021"/>
                <a:gd name="T11" fmla="*/ 1204 h 1204"/>
                <a:gd name="T12" fmla="*/ 64 w 1021"/>
                <a:gd name="T13" fmla="*/ 1132 h 1204"/>
                <a:gd name="T14" fmla="*/ 1021 w 1021"/>
                <a:gd name="T15" fmla="*/ 0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1" h="1204">
                  <a:moveTo>
                    <a:pt x="1021" y="0"/>
                  </a:moveTo>
                  <a:lnTo>
                    <a:pt x="1010" y="0"/>
                  </a:lnTo>
                  <a:lnTo>
                    <a:pt x="55" y="1130"/>
                  </a:lnTo>
                  <a:lnTo>
                    <a:pt x="4" y="1203"/>
                  </a:lnTo>
                  <a:lnTo>
                    <a:pt x="0" y="1201"/>
                  </a:lnTo>
                  <a:lnTo>
                    <a:pt x="3" y="1204"/>
                  </a:lnTo>
                  <a:lnTo>
                    <a:pt x="64" y="1132"/>
                  </a:lnTo>
                  <a:lnTo>
                    <a:pt x="102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2" name="Freeform 129"/>
            <p:cNvSpPr>
              <a:spLocks noChangeArrowheads="1"/>
            </p:cNvSpPr>
            <p:nvPr>
              <p:custDataLst>
                <p:tags r:id="rId139"/>
              </p:custDataLst>
            </p:nvPr>
          </p:nvSpPr>
          <p:spPr bwMode="auto">
            <a:xfrm>
              <a:off x="8788980" y="175499"/>
              <a:ext cx="2756408" cy="3251228"/>
            </a:xfrm>
            <a:custGeom>
              <a:avLst/>
              <a:gdLst>
                <a:gd name="T0" fmla="*/ 1021 w 1021"/>
                <a:gd name="T1" fmla="*/ 0 h 1204"/>
                <a:gd name="T2" fmla="*/ 1010 w 1021"/>
                <a:gd name="T3" fmla="*/ 0 h 1204"/>
                <a:gd name="T4" fmla="*/ 55 w 1021"/>
                <a:gd name="T5" fmla="*/ 1130 h 1204"/>
                <a:gd name="T6" fmla="*/ 4 w 1021"/>
                <a:gd name="T7" fmla="*/ 1203 h 1204"/>
                <a:gd name="T8" fmla="*/ 0 w 1021"/>
                <a:gd name="T9" fmla="*/ 1201 h 1204"/>
                <a:gd name="T10" fmla="*/ 3 w 1021"/>
                <a:gd name="T11" fmla="*/ 1204 h 1204"/>
                <a:gd name="T12" fmla="*/ 64 w 1021"/>
                <a:gd name="T13" fmla="*/ 1132 h 1204"/>
                <a:gd name="T14" fmla="*/ 1021 w 1021"/>
                <a:gd name="T15" fmla="*/ 0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1" h="1204">
                  <a:moveTo>
                    <a:pt x="1021" y="0"/>
                  </a:moveTo>
                  <a:lnTo>
                    <a:pt x="1010" y="0"/>
                  </a:lnTo>
                  <a:lnTo>
                    <a:pt x="55" y="1130"/>
                  </a:lnTo>
                  <a:lnTo>
                    <a:pt x="4" y="1203"/>
                  </a:lnTo>
                  <a:lnTo>
                    <a:pt x="0" y="1201"/>
                  </a:lnTo>
                  <a:lnTo>
                    <a:pt x="3" y="1204"/>
                  </a:lnTo>
                  <a:lnTo>
                    <a:pt x="64" y="1132"/>
                  </a:lnTo>
                  <a:lnTo>
                    <a:pt x="10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3" name="Freeform 130"/>
            <p:cNvSpPr>
              <a:spLocks noChangeArrowheads="1"/>
            </p:cNvSpPr>
            <p:nvPr>
              <p:custDataLst>
                <p:tags r:id="rId140"/>
              </p:custDataLst>
            </p:nvPr>
          </p:nvSpPr>
          <p:spPr bwMode="auto">
            <a:xfrm>
              <a:off x="8788980" y="175499"/>
              <a:ext cx="2275372" cy="3248244"/>
            </a:xfrm>
            <a:custGeom>
              <a:avLst/>
              <a:gdLst>
                <a:gd name="T0" fmla="*/ 843 w 843"/>
                <a:gd name="T1" fmla="*/ 0 h 1203"/>
                <a:gd name="T2" fmla="*/ 832 w 843"/>
                <a:gd name="T3" fmla="*/ 0 h 1203"/>
                <a:gd name="T4" fmla="*/ 47 w 843"/>
                <a:gd name="T5" fmla="*/ 1127 h 1203"/>
                <a:gd name="T6" fmla="*/ 4 w 843"/>
                <a:gd name="T7" fmla="*/ 1203 h 1203"/>
                <a:gd name="T8" fmla="*/ 0 w 843"/>
                <a:gd name="T9" fmla="*/ 1201 h 1203"/>
                <a:gd name="T10" fmla="*/ 4 w 843"/>
                <a:gd name="T11" fmla="*/ 1203 h 1203"/>
                <a:gd name="T12" fmla="*/ 55 w 843"/>
                <a:gd name="T13" fmla="*/ 1130 h 1203"/>
                <a:gd name="T14" fmla="*/ 843 w 843"/>
                <a:gd name="T15" fmla="*/ 0 h 1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3" h="1203">
                  <a:moveTo>
                    <a:pt x="843" y="0"/>
                  </a:moveTo>
                  <a:lnTo>
                    <a:pt x="832" y="0"/>
                  </a:lnTo>
                  <a:lnTo>
                    <a:pt x="47" y="1127"/>
                  </a:lnTo>
                  <a:lnTo>
                    <a:pt x="4" y="1203"/>
                  </a:lnTo>
                  <a:lnTo>
                    <a:pt x="0" y="1201"/>
                  </a:lnTo>
                  <a:lnTo>
                    <a:pt x="4" y="1203"/>
                  </a:lnTo>
                  <a:lnTo>
                    <a:pt x="55" y="1130"/>
                  </a:lnTo>
                  <a:lnTo>
                    <a:pt x="84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4" name="Freeform 131"/>
            <p:cNvSpPr>
              <a:spLocks noChangeArrowheads="1"/>
            </p:cNvSpPr>
            <p:nvPr>
              <p:custDataLst>
                <p:tags r:id="rId141"/>
              </p:custDataLst>
            </p:nvPr>
          </p:nvSpPr>
          <p:spPr bwMode="auto">
            <a:xfrm>
              <a:off x="9977061" y="2065956"/>
              <a:ext cx="2275372" cy="3248243"/>
            </a:xfrm>
            <a:custGeom>
              <a:avLst/>
              <a:gdLst>
                <a:gd name="T0" fmla="*/ 843 w 843"/>
                <a:gd name="T1" fmla="*/ 0 h 1203"/>
                <a:gd name="T2" fmla="*/ 832 w 843"/>
                <a:gd name="T3" fmla="*/ 0 h 1203"/>
                <a:gd name="T4" fmla="*/ 47 w 843"/>
                <a:gd name="T5" fmla="*/ 1127 h 1203"/>
                <a:gd name="T6" fmla="*/ 4 w 843"/>
                <a:gd name="T7" fmla="*/ 1203 h 1203"/>
                <a:gd name="T8" fmla="*/ 0 w 843"/>
                <a:gd name="T9" fmla="*/ 1201 h 1203"/>
                <a:gd name="T10" fmla="*/ 4 w 843"/>
                <a:gd name="T11" fmla="*/ 1203 h 1203"/>
                <a:gd name="T12" fmla="*/ 55 w 843"/>
                <a:gd name="T13" fmla="*/ 1130 h 1203"/>
                <a:gd name="T14" fmla="*/ 843 w 843"/>
                <a:gd name="T15" fmla="*/ 0 h 1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3" h="1203">
                  <a:moveTo>
                    <a:pt x="843" y="0"/>
                  </a:moveTo>
                  <a:lnTo>
                    <a:pt x="832" y="0"/>
                  </a:lnTo>
                  <a:lnTo>
                    <a:pt x="47" y="1127"/>
                  </a:lnTo>
                  <a:lnTo>
                    <a:pt x="4" y="1203"/>
                  </a:lnTo>
                  <a:lnTo>
                    <a:pt x="0" y="1201"/>
                  </a:lnTo>
                  <a:lnTo>
                    <a:pt x="4" y="1203"/>
                  </a:lnTo>
                  <a:lnTo>
                    <a:pt x="55" y="1130"/>
                  </a:lnTo>
                  <a:lnTo>
                    <a:pt x="8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5" name="Freeform 132"/>
            <p:cNvSpPr>
              <a:spLocks noEditPoints="1" noChangeArrowheads="1"/>
            </p:cNvSpPr>
            <p:nvPr>
              <p:custDataLst>
                <p:tags r:id="rId142"/>
              </p:custDataLst>
            </p:nvPr>
          </p:nvSpPr>
          <p:spPr bwMode="auto">
            <a:xfrm>
              <a:off x="8788980" y="175499"/>
              <a:ext cx="1838623" cy="3248244"/>
            </a:xfrm>
            <a:custGeom>
              <a:avLst/>
              <a:gdLst>
                <a:gd name="T0" fmla="*/ 664 w 681"/>
                <a:gd name="T1" fmla="*/ 29 h 1203"/>
                <a:gd name="T2" fmla="*/ 650 w 681"/>
                <a:gd name="T3" fmla="*/ 38 h 1203"/>
                <a:gd name="T4" fmla="*/ 38 w 681"/>
                <a:gd name="T5" fmla="*/ 1125 h 1203"/>
                <a:gd name="T6" fmla="*/ 4 w 681"/>
                <a:gd name="T7" fmla="*/ 1203 h 1203"/>
                <a:gd name="T8" fmla="*/ 0 w 681"/>
                <a:gd name="T9" fmla="*/ 1201 h 1203"/>
                <a:gd name="T10" fmla="*/ 4 w 681"/>
                <a:gd name="T11" fmla="*/ 1203 h 1203"/>
                <a:gd name="T12" fmla="*/ 47 w 681"/>
                <a:gd name="T13" fmla="*/ 1127 h 1203"/>
                <a:gd name="T14" fmla="*/ 664 w 681"/>
                <a:gd name="T15" fmla="*/ 29 h 1203"/>
                <a:gd name="T16" fmla="*/ 681 w 681"/>
                <a:gd name="T17" fmla="*/ 0 h 1203"/>
                <a:gd name="T18" fmla="*/ 671 w 681"/>
                <a:gd name="T19" fmla="*/ 0 h 1203"/>
                <a:gd name="T20" fmla="*/ 658 w 681"/>
                <a:gd name="T21" fmla="*/ 23 h 1203"/>
                <a:gd name="T22" fmla="*/ 673 w 681"/>
                <a:gd name="T23" fmla="*/ 15 h 1203"/>
                <a:gd name="T24" fmla="*/ 681 w 681"/>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1203">
                  <a:moveTo>
                    <a:pt x="664" y="29"/>
                  </a:moveTo>
                  <a:lnTo>
                    <a:pt x="650" y="38"/>
                  </a:lnTo>
                  <a:lnTo>
                    <a:pt x="38" y="1125"/>
                  </a:lnTo>
                  <a:lnTo>
                    <a:pt x="4" y="1203"/>
                  </a:lnTo>
                  <a:lnTo>
                    <a:pt x="0" y="1201"/>
                  </a:lnTo>
                  <a:lnTo>
                    <a:pt x="4" y="1203"/>
                  </a:lnTo>
                  <a:lnTo>
                    <a:pt x="47" y="1127"/>
                  </a:lnTo>
                  <a:lnTo>
                    <a:pt x="664" y="29"/>
                  </a:lnTo>
                  <a:close/>
                  <a:moveTo>
                    <a:pt x="681" y="0"/>
                  </a:moveTo>
                  <a:lnTo>
                    <a:pt x="671" y="0"/>
                  </a:lnTo>
                  <a:lnTo>
                    <a:pt x="658" y="23"/>
                  </a:lnTo>
                  <a:lnTo>
                    <a:pt x="673" y="15"/>
                  </a:lnTo>
                  <a:lnTo>
                    <a:pt x="68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6" name="Freeform 133"/>
            <p:cNvSpPr>
              <a:spLocks noEditPoints="1" noChangeArrowheads="1"/>
            </p:cNvSpPr>
            <p:nvPr>
              <p:custDataLst>
                <p:tags r:id="rId143"/>
              </p:custDataLst>
            </p:nvPr>
          </p:nvSpPr>
          <p:spPr bwMode="auto">
            <a:xfrm>
              <a:off x="8788980" y="175499"/>
              <a:ext cx="1838623" cy="3248244"/>
            </a:xfrm>
            <a:custGeom>
              <a:avLst/>
              <a:gdLst>
                <a:gd name="T0" fmla="*/ 664 w 681"/>
                <a:gd name="T1" fmla="*/ 29 h 1203"/>
                <a:gd name="T2" fmla="*/ 650 w 681"/>
                <a:gd name="T3" fmla="*/ 38 h 1203"/>
                <a:gd name="T4" fmla="*/ 38 w 681"/>
                <a:gd name="T5" fmla="*/ 1125 h 1203"/>
                <a:gd name="T6" fmla="*/ 4 w 681"/>
                <a:gd name="T7" fmla="*/ 1203 h 1203"/>
                <a:gd name="T8" fmla="*/ 0 w 681"/>
                <a:gd name="T9" fmla="*/ 1201 h 1203"/>
                <a:gd name="T10" fmla="*/ 4 w 681"/>
                <a:gd name="T11" fmla="*/ 1203 h 1203"/>
                <a:gd name="T12" fmla="*/ 47 w 681"/>
                <a:gd name="T13" fmla="*/ 1127 h 1203"/>
                <a:gd name="T14" fmla="*/ 664 w 681"/>
                <a:gd name="T15" fmla="*/ 29 h 1203"/>
                <a:gd name="T16" fmla="*/ 681 w 681"/>
                <a:gd name="T17" fmla="*/ 0 h 1203"/>
                <a:gd name="T18" fmla="*/ 671 w 681"/>
                <a:gd name="T19" fmla="*/ 0 h 1203"/>
                <a:gd name="T20" fmla="*/ 658 w 681"/>
                <a:gd name="T21" fmla="*/ 23 h 1203"/>
                <a:gd name="T22" fmla="*/ 673 w 681"/>
                <a:gd name="T23" fmla="*/ 15 h 1203"/>
                <a:gd name="T24" fmla="*/ 681 w 681"/>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1" h="1203">
                  <a:moveTo>
                    <a:pt x="664" y="29"/>
                  </a:moveTo>
                  <a:lnTo>
                    <a:pt x="650" y="38"/>
                  </a:lnTo>
                  <a:lnTo>
                    <a:pt x="38" y="1125"/>
                  </a:lnTo>
                  <a:lnTo>
                    <a:pt x="4" y="1203"/>
                  </a:lnTo>
                  <a:lnTo>
                    <a:pt x="0" y="1201"/>
                  </a:lnTo>
                  <a:lnTo>
                    <a:pt x="4" y="1203"/>
                  </a:lnTo>
                  <a:lnTo>
                    <a:pt x="47" y="1127"/>
                  </a:lnTo>
                  <a:lnTo>
                    <a:pt x="664" y="29"/>
                  </a:lnTo>
                  <a:moveTo>
                    <a:pt x="681" y="0"/>
                  </a:moveTo>
                  <a:lnTo>
                    <a:pt x="671" y="0"/>
                  </a:lnTo>
                  <a:lnTo>
                    <a:pt x="658" y="23"/>
                  </a:lnTo>
                  <a:lnTo>
                    <a:pt x="673" y="15"/>
                  </a:lnTo>
                  <a:lnTo>
                    <a:pt x="6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7" name="Freeform 134"/>
            <p:cNvSpPr>
              <a:spLocks noEditPoints="1" noChangeArrowheads="1"/>
            </p:cNvSpPr>
            <p:nvPr>
              <p:custDataLst>
                <p:tags r:id="rId144"/>
              </p:custDataLst>
            </p:nvPr>
          </p:nvSpPr>
          <p:spPr bwMode="auto">
            <a:xfrm>
              <a:off x="8788980" y="175499"/>
              <a:ext cx="1435470" cy="3248244"/>
            </a:xfrm>
            <a:custGeom>
              <a:avLst/>
              <a:gdLst>
                <a:gd name="T0" fmla="*/ 470 w 532"/>
                <a:gd name="T1" fmla="*/ 142 h 1203"/>
                <a:gd name="T2" fmla="*/ 457 w 532"/>
                <a:gd name="T3" fmla="*/ 150 h 1203"/>
                <a:gd name="T4" fmla="*/ 29 w 532"/>
                <a:gd name="T5" fmla="*/ 1124 h 1203"/>
                <a:gd name="T6" fmla="*/ 4 w 532"/>
                <a:gd name="T7" fmla="*/ 1203 h 1203"/>
                <a:gd name="T8" fmla="*/ 0 w 532"/>
                <a:gd name="T9" fmla="*/ 1201 h 1203"/>
                <a:gd name="T10" fmla="*/ 4 w 532"/>
                <a:gd name="T11" fmla="*/ 1203 h 1203"/>
                <a:gd name="T12" fmla="*/ 38 w 532"/>
                <a:gd name="T13" fmla="*/ 1125 h 1203"/>
                <a:gd name="T14" fmla="*/ 470 w 532"/>
                <a:gd name="T15" fmla="*/ 142 h 1203"/>
                <a:gd name="T16" fmla="*/ 532 w 532"/>
                <a:gd name="T17" fmla="*/ 0 h 1203"/>
                <a:gd name="T18" fmla="*/ 523 w 532"/>
                <a:gd name="T19" fmla="*/ 0 h 1203"/>
                <a:gd name="T20" fmla="*/ 463 w 532"/>
                <a:gd name="T21" fmla="*/ 136 h 1203"/>
                <a:gd name="T22" fmla="*/ 475 w 532"/>
                <a:gd name="T23" fmla="*/ 129 h 1203"/>
                <a:gd name="T24" fmla="*/ 532 w 532"/>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1203">
                  <a:moveTo>
                    <a:pt x="470" y="142"/>
                  </a:moveTo>
                  <a:lnTo>
                    <a:pt x="457" y="150"/>
                  </a:lnTo>
                  <a:lnTo>
                    <a:pt x="29" y="1124"/>
                  </a:lnTo>
                  <a:lnTo>
                    <a:pt x="4" y="1203"/>
                  </a:lnTo>
                  <a:lnTo>
                    <a:pt x="0" y="1201"/>
                  </a:lnTo>
                  <a:lnTo>
                    <a:pt x="4" y="1203"/>
                  </a:lnTo>
                  <a:lnTo>
                    <a:pt x="38" y="1125"/>
                  </a:lnTo>
                  <a:lnTo>
                    <a:pt x="470" y="142"/>
                  </a:lnTo>
                  <a:close/>
                  <a:moveTo>
                    <a:pt x="532" y="0"/>
                  </a:moveTo>
                  <a:lnTo>
                    <a:pt x="523" y="0"/>
                  </a:lnTo>
                  <a:lnTo>
                    <a:pt x="463" y="136"/>
                  </a:lnTo>
                  <a:lnTo>
                    <a:pt x="475" y="129"/>
                  </a:lnTo>
                  <a:lnTo>
                    <a:pt x="5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8" name="Freeform 135"/>
            <p:cNvSpPr>
              <a:spLocks noEditPoints="1" noChangeArrowheads="1"/>
            </p:cNvSpPr>
            <p:nvPr>
              <p:custDataLst>
                <p:tags r:id="rId145"/>
              </p:custDataLst>
            </p:nvPr>
          </p:nvSpPr>
          <p:spPr bwMode="auto">
            <a:xfrm>
              <a:off x="8788980" y="175499"/>
              <a:ext cx="1435470" cy="3248244"/>
            </a:xfrm>
            <a:custGeom>
              <a:avLst/>
              <a:gdLst>
                <a:gd name="T0" fmla="*/ 470 w 532"/>
                <a:gd name="T1" fmla="*/ 142 h 1203"/>
                <a:gd name="T2" fmla="*/ 457 w 532"/>
                <a:gd name="T3" fmla="*/ 150 h 1203"/>
                <a:gd name="T4" fmla="*/ 29 w 532"/>
                <a:gd name="T5" fmla="*/ 1124 h 1203"/>
                <a:gd name="T6" fmla="*/ 4 w 532"/>
                <a:gd name="T7" fmla="*/ 1203 h 1203"/>
                <a:gd name="T8" fmla="*/ 0 w 532"/>
                <a:gd name="T9" fmla="*/ 1201 h 1203"/>
                <a:gd name="T10" fmla="*/ 4 w 532"/>
                <a:gd name="T11" fmla="*/ 1203 h 1203"/>
                <a:gd name="T12" fmla="*/ 38 w 532"/>
                <a:gd name="T13" fmla="*/ 1125 h 1203"/>
                <a:gd name="T14" fmla="*/ 470 w 532"/>
                <a:gd name="T15" fmla="*/ 142 h 1203"/>
                <a:gd name="T16" fmla="*/ 532 w 532"/>
                <a:gd name="T17" fmla="*/ 0 h 1203"/>
                <a:gd name="T18" fmla="*/ 523 w 532"/>
                <a:gd name="T19" fmla="*/ 0 h 1203"/>
                <a:gd name="T20" fmla="*/ 463 w 532"/>
                <a:gd name="T21" fmla="*/ 136 h 1203"/>
                <a:gd name="T22" fmla="*/ 475 w 532"/>
                <a:gd name="T23" fmla="*/ 129 h 1203"/>
                <a:gd name="T24" fmla="*/ 532 w 532"/>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1203">
                  <a:moveTo>
                    <a:pt x="470" y="142"/>
                  </a:moveTo>
                  <a:lnTo>
                    <a:pt x="457" y="150"/>
                  </a:lnTo>
                  <a:lnTo>
                    <a:pt x="29" y="1124"/>
                  </a:lnTo>
                  <a:lnTo>
                    <a:pt x="4" y="1203"/>
                  </a:lnTo>
                  <a:lnTo>
                    <a:pt x="0" y="1201"/>
                  </a:lnTo>
                  <a:lnTo>
                    <a:pt x="4" y="1203"/>
                  </a:lnTo>
                  <a:lnTo>
                    <a:pt x="38" y="1125"/>
                  </a:lnTo>
                  <a:lnTo>
                    <a:pt x="470" y="142"/>
                  </a:lnTo>
                  <a:moveTo>
                    <a:pt x="532" y="0"/>
                  </a:moveTo>
                  <a:lnTo>
                    <a:pt x="523" y="0"/>
                  </a:lnTo>
                  <a:lnTo>
                    <a:pt x="463" y="136"/>
                  </a:lnTo>
                  <a:lnTo>
                    <a:pt x="475" y="129"/>
                  </a:lnTo>
                  <a:lnTo>
                    <a:pt x="5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39" name="Freeform 136"/>
            <p:cNvSpPr>
              <a:spLocks noEditPoints="1" noChangeArrowheads="1"/>
            </p:cNvSpPr>
            <p:nvPr>
              <p:custDataLst>
                <p:tags r:id="rId146"/>
              </p:custDataLst>
            </p:nvPr>
          </p:nvSpPr>
          <p:spPr bwMode="auto">
            <a:xfrm>
              <a:off x="8788980" y="175499"/>
              <a:ext cx="1061332" cy="3248244"/>
            </a:xfrm>
            <a:custGeom>
              <a:avLst/>
              <a:gdLst>
                <a:gd name="T0" fmla="*/ 318 w 393"/>
                <a:gd name="T1" fmla="*/ 230 h 1203"/>
                <a:gd name="T2" fmla="*/ 308 w 393"/>
                <a:gd name="T3" fmla="*/ 236 h 1203"/>
                <a:gd name="T4" fmla="*/ 21 w 393"/>
                <a:gd name="T5" fmla="*/ 1122 h 1203"/>
                <a:gd name="T6" fmla="*/ 4 w 393"/>
                <a:gd name="T7" fmla="*/ 1202 h 1203"/>
                <a:gd name="T8" fmla="*/ 0 w 393"/>
                <a:gd name="T9" fmla="*/ 1201 h 1203"/>
                <a:gd name="T10" fmla="*/ 4 w 393"/>
                <a:gd name="T11" fmla="*/ 1203 h 1203"/>
                <a:gd name="T12" fmla="*/ 29 w 393"/>
                <a:gd name="T13" fmla="*/ 1124 h 1203"/>
                <a:gd name="T14" fmla="*/ 318 w 393"/>
                <a:gd name="T15" fmla="*/ 230 h 1203"/>
                <a:gd name="T16" fmla="*/ 393 w 393"/>
                <a:gd name="T17" fmla="*/ 0 h 1203"/>
                <a:gd name="T18" fmla="*/ 384 w 393"/>
                <a:gd name="T19" fmla="*/ 0 h 1203"/>
                <a:gd name="T20" fmla="*/ 311 w 393"/>
                <a:gd name="T21" fmla="*/ 224 h 1203"/>
                <a:gd name="T22" fmla="*/ 322 w 393"/>
                <a:gd name="T23" fmla="*/ 218 h 1203"/>
                <a:gd name="T24" fmla="*/ 393 w 393"/>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1203">
                  <a:moveTo>
                    <a:pt x="318" y="230"/>
                  </a:moveTo>
                  <a:lnTo>
                    <a:pt x="308" y="236"/>
                  </a:lnTo>
                  <a:lnTo>
                    <a:pt x="21" y="1122"/>
                  </a:lnTo>
                  <a:lnTo>
                    <a:pt x="4" y="1202"/>
                  </a:lnTo>
                  <a:lnTo>
                    <a:pt x="0" y="1201"/>
                  </a:lnTo>
                  <a:lnTo>
                    <a:pt x="4" y="1203"/>
                  </a:lnTo>
                  <a:lnTo>
                    <a:pt x="29" y="1124"/>
                  </a:lnTo>
                  <a:lnTo>
                    <a:pt x="318" y="230"/>
                  </a:lnTo>
                  <a:close/>
                  <a:moveTo>
                    <a:pt x="393" y="0"/>
                  </a:moveTo>
                  <a:lnTo>
                    <a:pt x="384" y="0"/>
                  </a:lnTo>
                  <a:lnTo>
                    <a:pt x="311" y="224"/>
                  </a:lnTo>
                  <a:lnTo>
                    <a:pt x="322" y="218"/>
                  </a:lnTo>
                  <a:lnTo>
                    <a:pt x="39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0" name="Freeform 137"/>
            <p:cNvSpPr>
              <a:spLocks noEditPoints="1" noChangeArrowheads="1"/>
            </p:cNvSpPr>
            <p:nvPr>
              <p:custDataLst>
                <p:tags r:id="rId147"/>
              </p:custDataLst>
            </p:nvPr>
          </p:nvSpPr>
          <p:spPr bwMode="auto">
            <a:xfrm>
              <a:off x="8788980" y="175499"/>
              <a:ext cx="1061332" cy="3248244"/>
            </a:xfrm>
            <a:custGeom>
              <a:avLst/>
              <a:gdLst>
                <a:gd name="T0" fmla="*/ 318 w 393"/>
                <a:gd name="T1" fmla="*/ 230 h 1203"/>
                <a:gd name="T2" fmla="*/ 308 w 393"/>
                <a:gd name="T3" fmla="*/ 236 h 1203"/>
                <a:gd name="T4" fmla="*/ 21 w 393"/>
                <a:gd name="T5" fmla="*/ 1122 h 1203"/>
                <a:gd name="T6" fmla="*/ 4 w 393"/>
                <a:gd name="T7" fmla="*/ 1202 h 1203"/>
                <a:gd name="T8" fmla="*/ 0 w 393"/>
                <a:gd name="T9" fmla="*/ 1201 h 1203"/>
                <a:gd name="T10" fmla="*/ 4 w 393"/>
                <a:gd name="T11" fmla="*/ 1203 h 1203"/>
                <a:gd name="T12" fmla="*/ 29 w 393"/>
                <a:gd name="T13" fmla="*/ 1124 h 1203"/>
                <a:gd name="T14" fmla="*/ 318 w 393"/>
                <a:gd name="T15" fmla="*/ 230 h 1203"/>
                <a:gd name="T16" fmla="*/ 393 w 393"/>
                <a:gd name="T17" fmla="*/ 0 h 1203"/>
                <a:gd name="T18" fmla="*/ 384 w 393"/>
                <a:gd name="T19" fmla="*/ 0 h 1203"/>
                <a:gd name="T20" fmla="*/ 311 w 393"/>
                <a:gd name="T21" fmla="*/ 224 h 1203"/>
                <a:gd name="T22" fmla="*/ 322 w 393"/>
                <a:gd name="T23" fmla="*/ 218 h 1203"/>
                <a:gd name="T24" fmla="*/ 393 w 393"/>
                <a:gd name="T25"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1203">
                  <a:moveTo>
                    <a:pt x="318" y="230"/>
                  </a:moveTo>
                  <a:lnTo>
                    <a:pt x="308" y="236"/>
                  </a:lnTo>
                  <a:lnTo>
                    <a:pt x="21" y="1122"/>
                  </a:lnTo>
                  <a:lnTo>
                    <a:pt x="4" y="1202"/>
                  </a:lnTo>
                  <a:lnTo>
                    <a:pt x="0" y="1201"/>
                  </a:lnTo>
                  <a:lnTo>
                    <a:pt x="4" y="1203"/>
                  </a:lnTo>
                  <a:lnTo>
                    <a:pt x="29" y="1124"/>
                  </a:lnTo>
                  <a:lnTo>
                    <a:pt x="318" y="230"/>
                  </a:lnTo>
                  <a:moveTo>
                    <a:pt x="393" y="0"/>
                  </a:moveTo>
                  <a:lnTo>
                    <a:pt x="384" y="0"/>
                  </a:lnTo>
                  <a:lnTo>
                    <a:pt x="311" y="224"/>
                  </a:lnTo>
                  <a:lnTo>
                    <a:pt x="322" y="218"/>
                  </a:lnTo>
                  <a:lnTo>
                    <a:pt x="3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1" name="Freeform 138"/>
            <p:cNvSpPr>
              <a:spLocks noEditPoints="1" noChangeArrowheads="1"/>
            </p:cNvSpPr>
            <p:nvPr>
              <p:custDataLst>
                <p:tags r:id="rId148"/>
              </p:custDataLst>
            </p:nvPr>
          </p:nvSpPr>
          <p:spPr bwMode="auto">
            <a:xfrm>
              <a:off x="8788980" y="175499"/>
              <a:ext cx="700937" cy="3245260"/>
            </a:xfrm>
            <a:custGeom>
              <a:avLst/>
              <a:gdLst>
                <a:gd name="T0" fmla="*/ 196 w 260"/>
                <a:gd name="T1" fmla="*/ 301 h 1202"/>
                <a:gd name="T2" fmla="*/ 186 w 260"/>
                <a:gd name="T3" fmla="*/ 307 h 1202"/>
                <a:gd name="T4" fmla="*/ 12 w 260"/>
                <a:gd name="T5" fmla="*/ 1122 h 1202"/>
                <a:gd name="T6" fmla="*/ 4 w 260"/>
                <a:gd name="T7" fmla="*/ 1202 h 1202"/>
                <a:gd name="T8" fmla="*/ 0 w 260"/>
                <a:gd name="T9" fmla="*/ 1201 h 1202"/>
                <a:gd name="T10" fmla="*/ 4 w 260"/>
                <a:gd name="T11" fmla="*/ 1202 h 1202"/>
                <a:gd name="T12" fmla="*/ 21 w 260"/>
                <a:gd name="T13" fmla="*/ 1122 h 1202"/>
                <a:gd name="T14" fmla="*/ 196 w 260"/>
                <a:gd name="T15" fmla="*/ 301 h 1202"/>
                <a:gd name="T16" fmla="*/ 241 w 260"/>
                <a:gd name="T17" fmla="*/ 91 h 1202"/>
                <a:gd name="T18" fmla="*/ 230 w 260"/>
                <a:gd name="T19" fmla="*/ 98 h 1202"/>
                <a:gd name="T20" fmla="*/ 188 w 260"/>
                <a:gd name="T21" fmla="*/ 296 h 1202"/>
                <a:gd name="T22" fmla="*/ 198 w 260"/>
                <a:gd name="T23" fmla="*/ 290 h 1202"/>
                <a:gd name="T24" fmla="*/ 241 w 260"/>
                <a:gd name="T25" fmla="*/ 91 h 1202"/>
                <a:gd name="T26" fmla="*/ 260 w 260"/>
                <a:gd name="T27" fmla="*/ 0 h 1202"/>
                <a:gd name="T28" fmla="*/ 251 w 260"/>
                <a:gd name="T29" fmla="*/ 0 h 1202"/>
                <a:gd name="T30" fmla="*/ 233 w 260"/>
                <a:gd name="T31" fmla="*/ 86 h 1202"/>
                <a:gd name="T32" fmla="*/ 243 w 260"/>
                <a:gd name="T33" fmla="*/ 79 h 1202"/>
                <a:gd name="T34" fmla="*/ 260 w 260"/>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202">
                  <a:moveTo>
                    <a:pt x="196" y="301"/>
                  </a:moveTo>
                  <a:lnTo>
                    <a:pt x="186" y="307"/>
                  </a:lnTo>
                  <a:lnTo>
                    <a:pt x="12" y="1122"/>
                  </a:lnTo>
                  <a:lnTo>
                    <a:pt x="4" y="1202"/>
                  </a:lnTo>
                  <a:lnTo>
                    <a:pt x="0" y="1201"/>
                  </a:lnTo>
                  <a:lnTo>
                    <a:pt x="4" y="1202"/>
                  </a:lnTo>
                  <a:lnTo>
                    <a:pt x="21" y="1122"/>
                  </a:lnTo>
                  <a:lnTo>
                    <a:pt x="196" y="301"/>
                  </a:lnTo>
                  <a:close/>
                  <a:moveTo>
                    <a:pt x="241" y="91"/>
                  </a:moveTo>
                  <a:lnTo>
                    <a:pt x="230" y="98"/>
                  </a:lnTo>
                  <a:lnTo>
                    <a:pt x="188" y="296"/>
                  </a:lnTo>
                  <a:lnTo>
                    <a:pt x="198" y="290"/>
                  </a:lnTo>
                  <a:lnTo>
                    <a:pt x="241" y="91"/>
                  </a:lnTo>
                  <a:close/>
                  <a:moveTo>
                    <a:pt x="260" y="0"/>
                  </a:moveTo>
                  <a:lnTo>
                    <a:pt x="251" y="0"/>
                  </a:lnTo>
                  <a:lnTo>
                    <a:pt x="233" y="86"/>
                  </a:lnTo>
                  <a:lnTo>
                    <a:pt x="243" y="79"/>
                  </a:lnTo>
                  <a:lnTo>
                    <a:pt x="26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2" name="Freeform 139"/>
            <p:cNvSpPr>
              <a:spLocks noEditPoints="1" noChangeArrowheads="1"/>
            </p:cNvSpPr>
            <p:nvPr>
              <p:custDataLst>
                <p:tags r:id="rId149"/>
              </p:custDataLst>
            </p:nvPr>
          </p:nvSpPr>
          <p:spPr bwMode="auto">
            <a:xfrm>
              <a:off x="8788980" y="175499"/>
              <a:ext cx="700937" cy="3245260"/>
            </a:xfrm>
            <a:custGeom>
              <a:avLst/>
              <a:gdLst>
                <a:gd name="T0" fmla="*/ 196 w 260"/>
                <a:gd name="T1" fmla="*/ 301 h 1202"/>
                <a:gd name="T2" fmla="*/ 186 w 260"/>
                <a:gd name="T3" fmla="*/ 307 h 1202"/>
                <a:gd name="T4" fmla="*/ 12 w 260"/>
                <a:gd name="T5" fmla="*/ 1122 h 1202"/>
                <a:gd name="T6" fmla="*/ 4 w 260"/>
                <a:gd name="T7" fmla="*/ 1202 h 1202"/>
                <a:gd name="T8" fmla="*/ 0 w 260"/>
                <a:gd name="T9" fmla="*/ 1201 h 1202"/>
                <a:gd name="T10" fmla="*/ 4 w 260"/>
                <a:gd name="T11" fmla="*/ 1202 h 1202"/>
                <a:gd name="T12" fmla="*/ 21 w 260"/>
                <a:gd name="T13" fmla="*/ 1122 h 1202"/>
                <a:gd name="T14" fmla="*/ 196 w 260"/>
                <a:gd name="T15" fmla="*/ 301 h 1202"/>
                <a:gd name="T16" fmla="*/ 241 w 260"/>
                <a:gd name="T17" fmla="*/ 91 h 1202"/>
                <a:gd name="T18" fmla="*/ 230 w 260"/>
                <a:gd name="T19" fmla="*/ 98 h 1202"/>
                <a:gd name="T20" fmla="*/ 188 w 260"/>
                <a:gd name="T21" fmla="*/ 296 h 1202"/>
                <a:gd name="T22" fmla="*/ 198 w 260"/>
                <a:gd name="T23" fmla="*/ 290 h 1202"/>
                <a:gd name="T24" fmla="*/ 241 w 260"/>
                <a:gd name="T25" fmla="*/ 91 h 1202"/>
                <a:gd name="T26" fmla="*/ 260 w 260"/>
                <a:gd name="T27" fmla="*/ 0 h 1202"/>
                <a:gd name="T28" fmla="*/ 251 w 260"/>
                <a:gd name="T29" fmla="*/ 0 h 1202"/>
                <a:gd name="T30" fmla="*/ 233 w 260"/>
                <a:gd name="T31" fmla="*/ 86 h 1202"/>
                <a:gd name="T32" fmla="*/ 243 w 260"/>
                <a:gd name="T33" fmla="*/ 79 h 1202"/>
                <a:gd name="T34" fmla="*/ 260 w 260"/>
                <a:gd name="T35"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202">
                  <a:moveTo>
                    <a:pt x="196" y="301"/>
                  </a:moveTo>
                  <a:lnTo>
                    <a:pt x="186" y="307"/>
                  </a:lnTo>
                  <a:lnTo>
                    <a:pt x="12" y="1122"/>
                  </a:lnTo>
                  <a:lnTo>
                    <a:pt x="4" y="1202"/>
                  </a:lnTo>
                  <a:lnTo>
                    <a:pt x="0" y="1201"/>
                  </a:lnTo>
                  <a:lnTo>
                    <a:pt x="4" y="1202"/>
                  </a:lnTo>
                  <a:lnTo>
                    <a:pt x="21" y="1122"/>
                  </a:lnTo>
                  <a:lnTo>
                    <a:pt x="196" y="301"/>
                  </a:lnTo>
                  <a:moveTo>
                    <a:pt x="241" y="91"/>
                  </a:moveTo>
                  <a:lnTo>
                    <a:pt x="230" y="98"/>
                  </a:lnTo>
                  <a:lnTo>
                    <a:pt x="188" y="296"/>
                  </a:lnTo>
                  <a:lnTo>
                    <a:pt x="198" y="290"/>
                  </a:lnTo>
                  <a:lnTo>
                    <a:pt x="241" y="91"/>
                  </a:lnTo>
                  <a:moveTo>
                    <a:pt x="260" y="0"/>
                  </a:moveTo>
                  <a:lnTo>
                    <a:pt x="251" y="0"/>
                  </a:lnTo>
                  <a:lnTo>
                    <a:pt x="233" y="86"/>
                  </a:lnTo>
                  <a:lnTo>
                    <a:pt x="243" y="79"/>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3" name="Freeform 140"/>
            <p:cNvSpPr>
              <a:spLocks noEditPoints="1" noChangeArrowheads="1"/>
            </p:cNvSpPr>
            <p:nvPr>
              <p:custDataLst>
                <p:tags r:id="rId150"/>
              </p:custDataLst>
            </p:nvPr>
          </p:nvSpPr>
          <p:spPr bwMode="auto">
            <a:xfrm>
              <a:off x="8775237" y="175499"/>
              <a:ext cx="366503" cy="3245260"/>
            </a:xfrm>
            <a:custGeom>
              <a:avLst/>
              <a:gdLst>
                <a:gd name="T0" fmla="*/ 98 w 136"/>
                <a:gd name="T1" fmla="*/ 361 h 1202"/>
                <a:gd name="T2" fmla="*/ 88 w 136"/>
                <a:gd name="T3" fmla="*/ 367 h 1202"/>
                <a:gd name="T4" fmla="*/ 10 w 136"/>
                <a:gd name="T5" fmla="*/ 1115 h 1202"/>
                <a:gd name="T6" fmla="*/ 5 w 136"/>
                <a:gd name="T7" fmla="*/ 1158 h 1202"/>
                <a:gd name="T8" fmla="*/ 3 w 136"/>
                <a:gd name="T9" fmla="*/ 1173 h 1202"/>
                <a:gd name="T10" fmla="*/ 2 w 136"/>
                <a:gd name="T11" fmla="*/ 1180 h 1202"/>
                <a:gd name="T12" fmla="*/ 2 w 136"/>
                <a:gd name="T13" fmla="*/ 1184 h 1202"/>
                <a:gd name="T14" fmla="*/ 2 w 136"/>
                <a:gd name="T15" fmla="*/ 1187 h 1202"/>
                <a:gd name="T16" fmla="*/ 2 w 136"/>
                <a:gd name="T17" fmla="*/ 1189 h 1202"/>
                <a:gd name="T18" fmla="*/ 2 w 136"/>
                <a:gd name="T19" fmla="*/ 1191 h 1202"/>
                <a:gd name="T20" fmla="*/ 1 w 136"/>
                <a:gd name="T21" fmla="*/ 1192 h 1202"/>
                <a:gd name="T22" fmla="*/ 1 w 136"/>
                <a:gd name="T23" fmla="*/ 1193 h 1202"/>
                <a:gd name="T24" fmla="*/ 1 w 136"/>
                <a:gd name="T25" fmla="*/ 1194 h 1202"/>
                <a:gd name="T26" fmla="*/ 1 w 136"/>
                <a:gd name="T27" fmla="*/ 1195 h 1202"/>
                <a:gd name="T28" fmla="*/ 1 w 136"/>
                <a:gd name="T29" fmla="*/ 1196 h 1202"/>
                <a:gd name="T30" fmla="*/ 0 w 136"/>
                <a:gd name="T31" fmla="*/ 1199 h 1202"/>
                <a:gd name="T32" fmla="*/ 0 w 136"/>
                <a:gd name="T33" fmla="*/ 1200 h 1202"/>
                <a:gd name="T34" fmla="*/ 0 w 136"/>
                <a:gd name="T35" fmla="*/ 1201 h 1202"/>
                <a:gd name="T36" fmla="*/ 1 w 136"/>
                <a:gd name="T37" fmla="*/ 1201 h 1202"/>
                <a:gd name="T38" fmla="*/ 2 w 136"/>
                <a:gd name="T39" fmla="*/ 1201 h 1202"/>
                <a:gd name="T40" fmla="*/ 4 w 136"/>
                <a:gd name="T41" fmla="*/ 1201 h 1202"/>
                <a:gd name="T42" fmla="*/ 5 w 136"/>
                <a:gd name="T43" fmla="*/ 1201 h 1202"/>
                <a:gd name="T44" fmla="*/ 9 w 136"/>
                <a:gd name="T45" fmla="*/ 1202 h 1202"/>
                <a:gd name="T46" fmla="*/ 17 w 136"/>
                <a:gd name="T47" fmla="*/ 1122 h 1202"/>
                <a:gd name="T48" fmla="*/ 98 w 136"/>
                <a:gd name="T49" fmla="*/ 361 h 1202"/>
                <a:gd name="T50" fmla="*/ 117 w 136"/>
                <a:gd name="T51" fmla="*/ 180 h 1202"/>
                <a:gd name="T52" fmla="*/ 108 w 136"/>
                <a:gd name="T53" fmla="*/ 187 h 1202"/>
                <a:gd name="T54" fmla="*/ 90 w 136"/>
                <a:gd name="T55" fmla="*/ 356 h 1202"/>
                <a:gd name="T56" fmla="*/ 99 w 136"/>
                <a:gd name="T57" fmla="*/ 350 h 1202"/>
                <a:gd name="T58" fmla="*/ 117 w 136"/>
                <a:gd name="T59" fmla="*/ 180 h 1202"/>
                <a:gd name="T60" fmla="*/ 136 w 136"/>
                <a:gd name="T61" fmla="*/ 0 h 1202"/>
                <a:gd name="T62" fmla="*/ 127 w 136"/>
                <a:gd name="T63" fmla="*/ 0 h 1202"/>
                <a:gd name="T64" fmla="*/ 109 w 136"/>
                <a:gd name="T65" fmla="*/ 176 h 1202"/>
                <a:gd name="T66" fmla="*/ 118 w 136"/>
                <a:gd name="T67" fmla="*/ 170 h 1202"/>
                <a:gd name="T68" fmla="*/ 136 w 136"/>
                <a:gd name="T6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202">
                  <a:moveTo>
                    <a:pt x="98" y="361"/>
                  </a:moveTo>
                  <a:lnTo>
                    <a:pt x="88" y="367"/>
                  </a:lnTo>
                  <a:lnTo>
                    <a:pt x="10" y="1115"/>
                  </a:lnTo>
                  <a:lnTo>
                    <a:pt x="5" y="1158"/>
                  </a:lnTo>
                  <a:lnTo>
                    <a:pt x="3" y="1173"/>
                  </a:lnTo>
                  <a:lnTo>
                    <a:pt x="2" y="1180"/>
                  </a:lnTo>
                  <a:lnTo>
                    <a:pt x="2" y="1184"/>
                  </a:lnTo>
                  <a:lnTo>
                    <a:pt x="2" y="1187"/>
                  </a:lnTo>
                  <a:lnTo>
                    <a:pt x="2" y="1189"/>
                  </a:lnTo>
                  <a:lnTo>
                    <a:pt x="2" y="1191"/>
                  </a:lnTo>
                  <a:lnTo>
                    <a:pt x="1" y="1192"/>
                  </a:lnTo>
                  <a:lnTo>
                    <a:pt x="1" y="1193"/>
                  </a:lnTo>
                  <a:lnTo>
                    <a:pt x="1" y="1194"/>
                  </a:lnTo>
                  <a:lnTo>
                    <a:pt x="1" y="1195"/>
                  </a:lnTo>
                  <a:lnTo>
                    <a:pt x="1" y="1196"/>
                  </a:lnTo>
                  <a:lnTo>
                    <a:pt x="0" y="1199"/>
                  </a:lnTo>
                  <a:lnTo>
                    <a:pt x="0" y="1200"/>
                  </a:lnTo>
                  <a:lnTo>
                    <a:pt x="0" y="1201"/>
                  </a:lnTo>
                  <a:lnTo>
                    <a:pt x="1" y="1201"/>
                  </a:lnTo>
                  <a:lnTo>
                    <a:pt x="2" y="1201"/>
                  </a:lnTo>
                  <a:lnTo>
                    <a:pt x="4" y="1201"/>
                  </a:lnTo>
                  <a:lnTo>
                    <a:pt x="5" y="1201"/>
                  </a:lnTo>
                  <a:lnTo>
                    <a:pt x="9" y="1202"/>
                  </a:lnTo>
                  <a:lnTo>
                    <a:pt x="17" y="1122"/>
                  </a:lnTo>
                  <a:lnTo>
                    <a:pt x="98" y="361"/>
                  </a:lnTo>
                  <a:close/>
                  <a:moveTo>
                    <a:pt x="117" y="180"/>
                  </a:moveTo>
                  <a:lnTo>
                    <a:pt x="108" y="187"/>
                  </a:lnTo>
                  <a:lnTo>
                    <a:pt x="90" y="356"/>
                  </a:lnTo>
                  <a:lnTo>
                    <a:pt x="99" y="350"/>
                  </a:lnTo>
                  <a:lnTo>
                    <a:pt x="117" y="180"/>
                  </a:lnTo>
                  <a:close/>
                  <a:moveTo>
                    <a:pt x="136" y="0"/>
                  </a:moveTo>
                  <a:lnTo>
                    <a:pt x="127" y="0"/>
                  </a:lnTo>
                  <a:lnTo>
                    <a:pt x="109" y="176"/>
                  </a:lnTo>
                  <a:lnTo>
                    <a:pt x="118" y="170"/>
                  </a:lnTo>
                  <a:lnTo>
                    <a:pt x="13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4" name="Freeform 141"/>
            <p:cNvSpPr>
              <a:spLocks noEditPoints="1" noChangeArrowheads="1"/>
            </p:cNvSpPr>
            <p:nvPr>
              <p:custDataLst>
                <p:tags r:id="rId151"/>
              </p:custDataLst>
            </p:nvPr>
          </p:nvSpPr>
          <p:spPr bwMode="auto">
            <a:xfrm>
              <a:off x="8775237" y="175499"/>
              <a:ext cx="366503" cy="3245260"/>
            </a:xfrm>
            <a:custGeom>
              <a:avLst/>
              <a:gdLst>
                <a:gd name="T0" fmla="*/ 98 w 136"/>
                <a:gd name="T1" fmla="*/ 361 h 1202"/>
                <a:gd name="T2" fmla="*/ 88 w 136"/>
                <a:gd name="T3" fmla="*/ 367 h 1202"/>
                <a:gd name="T4" fmla="*/ 10 w 136"/>
                <a:gd name="T5" fmla="*/ 1115 h 1202"/>
                <a:gd name="T6" fmla="*/ 5 w 136"/>
                <a:gd name="T7" fmla="*/ 1158 h 1202"/>
                <a:gd name="T8" fmla="*/ 3 w 136"/>
                <a:gd name="T9" fmla="*/ 1173 h 1202"/>
                <a:gd name="T10" fmla="*/ 2 w 136"/>
                <a:gd name="T11" fmla="*/ 1180 h 1202"/>
                <a:gd name="T12" fmla="*/ 2 w 136"/>
                <a:gd name="T13" fmla="*/ 1184 h 1202"/>
                <a:gd name="T14" fmla="*/ 2 w 136"/>
                <a:gd name="T15" fmla="*/ 1187 h 1202"/>
                <a:gd name="T16" fmla="*/ 2 w 136"/>
                <a:gd name="T17" fmla="*/ 1189 h 1202"/>
                <a:gd name="T18" fmla="*/ 2 w 136"/>
                <a:gd name="T19" fmla="*/ 1191 h 1202"/>
                <a:gd name="T20" fmla="*/ 1 w 136"/>
                <a:gd name="T21" fmla="*/ 1192 h 1202"/>
                <a:gd name="T22" fmla="*/ 1 w 136"/>
                <a:gd name="T23" fmla="*/ 1193 h 1202"/>
                <a:gd name="T24" fmla="*/ 1 w 136"/>
                <a:gd name="T25" fmla="*/ 1194 h 1202"/>
                <a:gd name="T26" fmla="*/ 1 w 136"/>
                <a:gd name="T27" fmla="*/ 1195 h 1202"/>
                <a:gd name="T28" fmla="*/ 1 w 136"/>
                <a:gd name="T29" fmla="*/ 1196 h 1202"/>
                <a:gd name="T30" fmla="*/ 0 w 136"/>
                <a:gd name="T31" fmla="*/ 1199 h 1202"/>
                <a:gd name="T32" fmla="*/ 0 w 136"/>
                <a:gd name="T33" fmla="*/ 1200 h 1202"/>
                <a:gd name="T34" fmla="*/ 0 w 136"/>
                <a:gd name="T35" fmla="*/ 1201 h 1202"/>
                <a:gd name="T36" fmla="*/ 1 w 136"/>
                <a:gd name="T37" fmla="*/ 1201 h 1202"/>
                <a:gd name="T38" fmla="*/ 2 w 136"/>
                <a:gd name="T39" fmla="*/ 1201 h 1202"/>
                <a:gd name="T40" fmla="*/ 4 w 136"/>
                <a:gd name="T41" fmla="*/ 1201 h 1202"/>
                <a:gd name="T42" fmla="*/ 5 w 136"/>
                <a:gd name="T43" fmla="*/ 1201 h 1202"/>
                <a:gd name="T44" fmla="*/ 9 w 136"/>
                <a:gd name="T45" fmla="*/ 1202 h 1202"/>
                <a:gd name="T46" fmla="*/ 17 w 136"/>
                <a:gd name="T47" fmla="*/ 1122 h 1202"/>
                <a:gd name="T48" fmla="*/ 98 w 136"/>
                <a:gd name="T49" fmla="*/ 361 h 1202"/>
                <a:gd name="T50" fmla="*/ 117 w 136"/>
                <a:gd name="T51" fmla="*/ 180 h 1202"/>
                <a:gd name="T52" fmla="*/ 108 w 136"/>
                <a:gd name="T53" fmla="*/ 187 h 1202"/>
                <a:gd name="T54" fmla="*/ 90 w 136"/>
                <a:gd name="T55" fmla="*/ 356 h 1202"/>
                <a:gd name="T56" fmla="*/ 99 w 136"/>
                <a:gd name="T57" fmla="*/ 350 h 1202"/>
                <a:gd name="T58" fmla="*/ 117 w 136"/>
                <a:gd name="T59" fmla="*/ 180 h 1202"/>
                <a:gd name="T60" fmla="*/ 136 w 136"/>
                <a:gd name="T61" fmla="*/ 0 h 1202"/>
                <a:gd name="T62" fmla="*/ 127 w 136"/>
                <a:gd name="T63" fmla="*/ 0 h 1202"/>
                <a:gd name="T64" fmla="*/ 109 w 136"/>
                <a:gd name="T65" fmla="*/ 176 h 1202"/>
                <a:gd name="T66" fmla="*/ 118 w 136"/>
                <a:gd name="T67" fmla="*/ 170 h 1202"/>
                <a:gd name="T68" fmla="*/ 136 w 136"/>
                <a:gd name="T6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202">
                  <a:moveTo>
                    <a:pt x="98" y="361"/>
                  </a:moveTo>
                  <a:lnTo>
                    <a:pt x="88" y="367"/>
                  </a:lnTo>
                  <a:lnTo>
                    <a:pt x="10" y="1115"/>
                  </a:lnTo>
                  <a:lnTo>
                    <a:pt x="5" y="1158"/>
                  </a:lnTo>
                  <a:lnTo>
                    <a:pt x="3" y="1173"/>
                  </a:lnTo>
                  <a:lnTo>
                    <a:pt x="2" y="1180"/>
                  </a:lnTo>
                  <a:lnTo>
                    <a:pt x="2" y="1184"/>
                  </a:lnTo>
                  <a:lnTo>
                    <a:pt x="2" y="1187"/>
                  </a:lnTo>
                  <a:lnTo>
                    <a:pt x="2" y="1189"/>
                  </a:lnTo>
                  <a:lnTo>
                    <a:pt x="2" y="1191"/>
                  </a:lnTo>
                  <a:lnTo>
                    <a:pt x="1" y="1192"/>
                  </a:lnTo>
                  <a:lnTo>
                    <a:pt x="1" y="1193"/>
                  </a:lnTo>
                  <a:lnTo>
                    <a:pt x="1" y="1194"/>
                  </a:lnTo>
                  <a:lnTo>
                    <a:pt x="1" y="1195"/>
                  </a:lnTo>
                  <a:lnTo>
                    <a:pt x="1" y="1196"/>
                  </a:lnTo>
                  <a:lnTo>
                    <a:pt x="0" y="1199"/>
                  </a:lnTo>
                  <a:lnTo>
                    <a:pt x="0" y="1200"/>
                  </a:lnTo>
                  <a:lnTo>
                    <a:pt x="0" y="1201"/>
                  </a:lnTo>
                  <a:lnTo>
                    <a:pt x="1" y="1201"/>
                  </a:lnTo>
                  <a:lnTo>
                    <a:pt x="2" y="1201"/>
                  </a:lnTo>
                  <a:lnTo>
                    <a:pt x="4" y="1201"/>
                  </a:lnTo>
                  <a:lnTo>
                    <a:pt x="5" y="1201"/>
                  </a:lnTo>
                  <a:lnTo>
                    <a:pt x="9" y="1202"/>
                  </a:lnTo>
                  <a:lnTo>
                    <a:pt x="17" y="1122"/>
                  </a:lnTo>
                  <a:lnTo>
                    <a:pt x="98" y="361"/>
                  </a:lnTo>
                  <a:moveTo>
                    <a:pt x="117" y="180"/>
                  </a:moveTo>
                  <a:lnTo>
                    <a:pt x="108" y="187"/>
                  </a:lnTo>
                  <a:lnTo>
                    <a:pt x="90" y="356"/>
                  </a:lnTo>
                  <a:lnTo>
                    <a:pt x="99" y="350"/>
                  </a:lnTo>
                  <a:lnTo>
                    <a:pt x="117" y="180"/>
                  </a:lnTo>
                  <a:moveTo>
                    <a:pt x="136" y="0"/>
                  </a:moveTo>
                  <a:lnTo>
                    <a:pt x="127" y="0"/>
                  </a:lnTo>
                  <a:lnTo>
                    <a:pt x="109" y="176"/>
                  </a:lnTo>
                  <a:lnTo>
                    <a:pt x="118" y="170"/>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5" name="Freeform 142"/>
            <p:cNvSpPr>
              <a:spLocks noChangeArrowheads="1"/>
            </p:cNvSpPr>
            <p:nvPr>
              <p:custDataLst>
                <p:tags r:id="rId152"/>
              </p:custDataLst>
            </p:nvPr>
          </p:nvSpPr>
          <p:spPr bwMode="auto">
            <a:xfrm>
              <a:off x="5091883" y="175499"/>
              <a:ext cx="24434" cy="3125894"/>
            </a:xfrm>
            <a:custGeom>
              <a:avLst/>
              <a:gdLst>
                <a:gd name="T0" fmla="*/ 9 w 9"/>
                <a:gd name="T1" fmla="*/ 0 h 1158"/>
                <a:gd name="T2" fmla="*/ 0 w 9"/>
                <a:gd name="T3" fmla="*/ 0 h 1158"/>
                <a:gd name="T4" fmla="*/ 0 w 9"/>
                <a:gd name="T5" fmla="*/ 63 h 1158"/>
                <a:gd name="T6" fmla="*/ 0 w 9"/>
                <a:gd name="T7" fmla="*/ 73 h 1158"/>
                <a:gd name="T8" fmla="*/ 0 w 9"/>
                <a:gd name="T9" fmla="*/ 245 h 1158"/>
                <a:gd name="T10" fmla="*/ 0 w 9"/>
                <a:gd name="T11" fmla="*/ 255 h 1158"/>
                <a:gd name="T12" fmla="*/ 0 w 9"/>
                <a:gd name="T13" fmla="*/ 406 h 1158"/>
                <a:gd name="T14" fmla="*/ 0 w 9"/>
                <a:gd name="T15" fmla="*/ 416 h 1158"/>
                <a:gd name="T16" fmla="*/ 0 w 9"/>
                <a:gd name="T17" fmla="*/ 545 h 1158"/>
                <a:gd name="T18" fmla="*/ 0 w 9"/>
                <a:gd name="T19" fmla="*/ 554 h 1158"/>
                <a:gd name="T20" fmla="*/ 0 w 9"/>
                <a:gd name="T21" fmla="*/ 668 h 1158"/>
                <a:gd name="T22" fmla="*/ 0 w 9"/>
                <a:gd name="T23" fmla="*/ 676 h 1158"/>
                <a:gd name="T24" fmla="*/ 0 w 9"/>
                <a:gd name="T25" fmla="*/ 1114 h 1158"/>
                <a:gd name="T26" fmla="*/ 5 w 9"/>
                <a:gd name="T27" fmla="*/ 1158 h 1158"/>
                <a:gd name="T28" fmla="*/ 9 w 9"/>
                <a:gd name="T29" fmla="*/ 1120 h 1158"/>
                <a:gd name="T30" fmla="*/ 9 w 9"/>
                <a:gd name="T31" fmla="*/ 680 h 1158"/>
                <a:gd name="T32" fmla="*/ 9 w 9"/>
                <a:gd name="T33" fmla="*/ 671 h 1158"/>
                <a:gd name="T34" fmla="*/ 9 w 9"/>
                <a:gd name="T35" fmla="*/ 558 h 1158"/>
                <a:gd name="T36" fmla="*/ 9 w 9"/>
                <a:gd name="T37" fmla="*/ 548 h 1158"/>
                <a:gd name="T38" fmla="*/ 9 w 9"/>
                <a:gd name="T39" fmla="*/ 421 h 1158"/>
                <a:gd name="T40" fmla="*/ 9 w 9"/>
                <a:gd name="T41" fmla="*/ 411 h 1158"/>
                <a:gd name="T42" fmla="*/ 9 w 9"/>
                <a:gd name="T43" fmla="*/ 261 h 1158"/>
                <a:gd name="T44" fmla="*/ 9 w 9"/>
                <a:gd name="T45" fmla="*/ 251 h 1158"/>
                <a:gd name="T46" fmla="*/ 9 w 9"/>
                <a:gd name="T47" fmla="*/ 80 h 1158"/>
                <a:gd name="T48" fmla="*/ 9 w 9"/>
                <a:gd name="T49" fmla="*/ 70 h 1158"/>
                <a:gd name="T50" fmla="*/ 9 w 9"/>
                <a:gd name="T5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1158">
                  <a:moveTo>
                    <a:pt x="9" y="0"/>
                  </a:moveTo>
                  <a:lnTo>
                    <a:pt x="0" y="0"/>
                  </a:lnTo>
                  <a:lnTo>
                    <a:pt x="0" y="63"/>
                  </a:lnTo>
                  <a:lnTo>
                    <a:pt x="0" y="73"/>
                  </a:lnTo>
                  <a:lnTo>
                    <a:pt x="0" y="245"/>
                  </a:lnTo>
                  <a:lnTo>
                    <a:pt x="0" y="255"/>
                  </a:lnTo>
                  <a:lnTo>
                    <a:pt x="0" y="406"/>
                  </a:lnTo>
                  <a:lnTo>
                    <a:pt x="0" y="416"/>
                  </a:lnTo>
                  <a:lnTo>
                    <a:pt x="0" y="545"/>
                  </a:lnTo>
                  <a:lnTo>
                    <a:pt x="0" y="554"/>
                  </a:lnTo>
                  <a:lnTo>
                    <a:pt x="0" y="668"/>
                  </a:lnTo>
                  <a:lnTo>
                    <a:pt x="0" y="676"/>
                  </a:lnTo>
                  <a:lnTo>
                    <a:pt x="0" y="1114"/>
                  </a:lnTo>
                  <a:lnTo>
                    <a:pt x="5" y="1158"/>
                  </a:lnTo>
                  <a:lnTo>
                    <a:pt x="9" y="1120"/>
                  </a:lnTo>
                  <a:lnTo>
                    <a:pt x="9" y="680"/>
                  </a:lnTo>
                  <a:lnTo>
                    <a:pt x="9" y="671"/>
                  </a:lnTo>
                  <a:lnTo>
                    <a:pt x="9" y="558"/>
                  </a:lnTo>
                  <a:lnTo>
                    <a:pt x="9" y="548"/>
                  </a:lnTo>
                  <a:lnTo>
                    <a:pt x="9" y="421"/>
                  </a:lnTo>
                  <a:lnTo>
                    <a:pt x="9" y="411"/>
                  </a:lnTo>
                  <a:lnTo>
                    <a:pt x="9" y="261"/>
                  </a:lnTo>
                  <a:lnTo>
                    <a:pt x="9" y="251"/>
                  </a:lnTo>
                  <a:lnTo>
                    <a:pt x="9" y="80"/>
                  </a:lnTo>
                  <a:lnTo>
                    <a:pt x="9" y="70"/>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6" name="Freeform 143"/>
            <p:cNvSpPr>
              <a:spLocks noChangeArrowheads="1"/>
            </p:cNvSpPr>
            <p:nvPr>
              <p:custDataLst>
                <p:tags r:id="rId153"/>
              </p:custDataLst>
            </p:nvPr>
          </p:nvSpPr>
          <p:spPr bwMode="auto">
            <a:xfrm>
              <a:off x="5091883" y="175499"/>
              <a:ext cx="24434" cy="3125894"/>
            </a:xfrm>
            <a:custGeom>
              <a:avLst/>
              <a:gdLst>
                <a:gd name="T0" fmla="*/ 9 w 9"/>
                <a:gd name="T1" fmla="*/ 0 h 1158"/>
                <a:gd name="T2" fmla="*/ 0 w 9"/>
                <a:gd name="T3" fmla="*/ 0 h 1158"/>
                <a:gd name="T4" fmla="*/ 0 w 9"/>
                <a:gd name="T5" fmla="*/ 63 h 1158"/>
                <a:gd name="T6" fmla="*/ 0 w 9"/>
                <a:gd name="T7" fmla="*/ 73 h 1158"/>
                <a:gd name="T8" fmla="*/ 0 w 9"/>
                <a:gd name="T9" fmla="*/ 245 h 1158"/>
                <a:gd name="T10" fmla="*/ 0 w 9"/>
                <a:gd name="T11" fmla="*/ 255 h 1158"/>
                <a:gd name="T12" fmla="*/ 0 w 9"/>
                <a:gd name="T13" fmla="*/ 406 h 1158"/>
                <a:gd name="T14" fmla="*/ 0 w 9"/>
                <a:gd name="T15" fmla="*/ 416 h 1158"/>
                <a:gd name="T16" fmla="*/ 0 w 9"/>
                <a:gd name="T17" fmla="*/ 545 h 1158"/>
                <a:gd name="T18" fmla="*/ 0 w 9"/>
                <a:gd name="T19" fmla="*/ 554 h 1158"/>
                <a:gd name="T20" fmla="*/ 0 w 9"/>
                <a:gd name="T21" fmla="*/ 668 h 1158"/>
                <a:gd name="T22" fmla="*/ 0 w 9"/>
                <a:gd name="T23" fmla="*/ 676 h 1158"/>
                <a:gd name="T24" fmla="*/ 0 w 9"/>
                <a:gd name="T25" fmla="*/ 1114 h 1158"/>
                <a:gd name="T26" fmla="*/ 5 w 9"/>
                <a:gd name="T27" fmla="*/ 1158 h 1158"/>
                <a:gd name="T28" fmla="*/ 9 w 9"/>
                <a:gd name="T29" fmla="*/ 1120 h 1158"/>
                <a:gd name="T30" fmla="*/ 9 w 9"/>
                <a:gd name="T31" fmla="*/ 680 h 1158"/>
                <a:gd name="T32" fmla="*/ 9 w 9"/>
                <a:gd name="T33" fmla="*/ 671 h 1158"/>
                <a:gd name="T34" fmla="*/ 9 w 9"/>
                <a:gd name="T35" fmla="*/ 558 h 1158"/>
                <a:gd name="T36" fmla="*/ 9 w 9"/>
                <a:gd name="T37" fmla="*/ 548 h 1158"/>
                <a:gd name="T38" fmla="*/ 9 w 9"/>
                <a:gd name="T39" fmla="*/ 421 h 1158"/>
                <a:gd name="T40" fmla="*/ 9 w 9"/>
                <a:gd name="T41" fmla="*/ 411 h 1158"/>
                <a:gd name="T42" fmla="*/ 9 w 9"/>
                <a:gd name="T43" fmla="*/ 261 h 1158"/>
                <a:gd name="T44" fmla="*/ 9 w 9"/>
                <a:gd name="T45" fmla="*/ 251 h 1158"/>
                <a:gd name="T46" fmla="*/ 9 w 9"/>
                <a:gd name="T47" fmla="*/ 80 h 1158"/>
                <a:gd name="T48" fmla="*/ 9 w 9"/>
                <a:gd name="T49" fmla="*/ 70 h 1158"/>
                <a:gd name="T50" fmla="*/ 9 w 9"/>
                <a:gd name="T51"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1158">
                  <a:moveTo>
                    <a:pt x="9" y="0"/>
                  </a:moveTo>
                  <a:lnTo>
                    <a:pt x="0" y="0"/>
                  </a:lnTo>
                  <a:lnTo>
                    <a:pt x="0" y="63"/>
                  </a:lnTo>
                  <a:lnTo>
                    <a:pt x="0" y="73"/>
                  </a:lnTo>
                  <a:lnTo>
                    <a:pt x="0" y="245"/>
                  </a:lnTo>
                  <a:lnTo>
                    <a:pt x="0" y="255"/>
                  </a:lnTo>
                  <a:lnTo>
                    <a:pt x="0" y="406"/>
                  </a:lnTo>
                  <a:lnTo>
                    <a:pt x="0" y="416"/>
                  </a:lnTo>
                  <a:lnTo>
                    <a:pt x="0" y="545"/>
                  </a:lnTo>
                  <a:lnTo>
                    <a:pt x="0" y="554"/>
                  </a:lnTo>
                  <a:lnTo>
                    <a:pt x="0" y="668"/>
                  </a:lnTo>
                  <a:lnTo>
                    <a:pt x="0" y="676"/>
                  </a:lnTo>
                  <a:lnTo>
                    <a:pt x="0" y="1114"/>
                  </a:lnTo>
                  <a:lnTo>
                    <a:pt x="5" y="1158"/>
                  </a:lnTo>
                  <a:lnTo>
                    <a:pt x="9" y="1120"/>
                  </a:lnTo>
                  <a:lnTo>
                    <a:pt x="9" y="680"/>
                  </a:lnTo>
                  <a:lnTo>
                    <a:pt x="9" y="671"/>
                  </a:lnTo>
                  <a:lnTo>
                    <a:pt x="9" y="558"/>
                  </a:lnTo>
                  <a:lnTo>
                    <a:pt x="9" y="548"/>
                  </a:lnTo>
                  <a:lnTo>
                    <a:pt x="9" y="421"/>
                  </a:lnTo>
                  <a:lnTo>
                    <a:pt x="9" y="411"/>
                  </a:lnTo>
                  <a:lnTo>
                    <a:pt x="9" y="261"/>
                  </a:lnTo>
                  <a:lnTo>
                    <a:pt x="9" y="251"/>
                  </a:lnTo>
                  <a:lnTo>
                    <a:pt x="9" y="80"/>
                  </a:lnTo>
                  <a:lnTo>
                    <a:pt x="9" y="7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7" name="Freeform 144"/>
            <p:cNvSpPr>
              <a:spLocks noChangeArrowheads="1"/>
            </p:cNvSpPr>
            <p:nvPr>
              <p:custDataLst>
                <p:tags r:id="rId154"/>
              </p:custDataLst>
            </p:nvPr>
          </p:nvSpPr>
          <p:spPr bwMode="auto">
            <a:xfrm>
              <a:off x="4751340" y="175499"/>
              <a:ext cx="354286" cy="3164688"/>
            </a:xfrm>
            <a:custGeom>
              <a:avLst/>
              <a:gdLst>
                <a:gd name="T0" fmla="*/ 9 w 131"/>
                <a:gd name="T1" fmla="*/ 0 h 1172"/>
                <a:gd name="T2" fmla="*/ 0 w 131"/>
                <a:gd name="T3" fmla="*/ 0 h 1172"/>
                <a:gd name="T4" fmla="*/ 18 w 131"/>
                <a:gd name="T5" fmla="*/ 170 h 1172"/>
                <a:gd name="T6" fmla="*/ 19 w 131"/>
                <a:gd name="T7" fmla="*/ 181 h 1172"/>
                <a:gd name="T8" fmla="*/ 38 w 131"/>
                <a:gd name="T9" fmla="*/ 355 h 1172"/>
                <a:gd name="T10" fmla="*/ 39 w 131"/>
                <a:gd name="T11" fmla="*/ 365 h 1172"/>
                <a:gd name="T12" fmla="*/ 54 w 131"/>
                <a:gd name="T13" fmla="*/ 510 h 1172"/>
                <a:gd name="T14" fmla="*/ 55 w 131"/>
                <a:gd name="T15" fmla="*/ 520 h 1172"/>
                <a:gd name="T16" fmla="*/ 69 w 131"/>
                <a:gd name="T17" fmla="*/ 645 h 1172"/>
                <a:gd name="T18" fmla="*/ 69 w 131"/>
                <a:gd name="T19" fmla="*/ 654 h 1172"/>
                <a:gd name="T20" fmla="*/ 119 w 131"/>
                <a:gd name="T21" fmla="*/ 1122 h 1172"/>
                <a:gd name="T22" fmla="*/ 129 w 131"/>
                <a:gd name="T23" fmla="*/ 1172 h 1172"/>
                <a:gd name="T24" fmla="*/ 131 w 131"/>
                <a:gd name="T25" fmla="*/ 1158 h 1172"/>
                <a:gd name="T26" fmla="*/ 126 w 131"/>
                <a:gd name="T27" fmla="*/ 1114 h 1172"/>
                <a:gd name="T28" fmla="*/ 79 w 131"/>
                <a:gd name="T29" fmla="*/ 658 h 1172"/>
                <a:gd name="T30" fmla="*/ 77 w 131"/>
                <a:gd name="T31" fmla="*/ 648 h 1172"/>
                <a:gd name="T32" fmla="*/ 64 w 131"/>
                <a:gd name="T33" fmla="*/ 524 h 1172"/>
                <a:gd name="T34" fmla="*/ 63 w 131"/>
                <a:gd name="T35" fmla="*/ 514 h 1172"/>
                <a:gd name="T36" fmla="*/ 48 w 131"/>
                <a:gd name="T37" fmla="*/ 370 h 1172"/>
                <a:gd name="T38" fmla="*/ 47 w 131"/>
                <a:gd name="T39" fmla="*/ 360 h 1172"/>
                <a:gd name="T40" fmla="*/ 28 w 131"/>
                <a:gd name="T41" fmla="*/ 187 h 1172"/>
                <a:gd name="T42" fmla="*/ 27 w 131"/>
                <a:gd name="T43" fmla="*/ 176 h 1172"/>
                <a:gd name="T44" fmla="*/ 9 w 131"/>
                <a:gd name="T4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1172">
                  <a:moveTo>
                    <a:pt x="9" y="0"/>
                  </a:moveTo>
                  <a:lnTo>
                    <a:pt x="0" y="0"/>
                  </a:lnTo>
                  <a:lnTo>
                    <a:pt x="18" y="170"/>
                  </a:lnTo>
                  <a:lnTo>
                    <a:pt x="19" y="181"/>
                  </a:lnTo>
                  <a:lnTo>
                    <a:pt x="38" y="355"/>
                  </a:lnTo>
                  <a:lnTo>
                    <a:pt x="39" y="365"/>
                  </a:lnTo>
                  <a:lnTo>
                    <a:pt x="54" y="510"/>
                  </a:lnTo>
                  <a:lnTo>
                    <a:pt x="55" y="520"/>
                  </a:lnTo>
                  <a:lnTo>
                    <a:pt x="69" y="645"/>
                  </a:lnTo>
                  <a:lnTo>
                    <a:pt x="69" y="654"/>
                  </a:lnTo>
                  <a:lnTo>
                    <a:pt x="119" y="1122"/>
                  </a:lnTo>
                  <a:lnTo>
                    <a:pt x="129" y="1172"/>
                  </a:lnTo>
                  <a:lnTo>
                    <a:pt x="131" y="1158"/>
                  </a:lnTo>
                  <a:lnTo>
                    <a:pt x="126" y="1114"/>
                  </a:lnTo>
                  <a:lnTo>
                    <a:pt x="79" y="658"/>
                  </a:lnTo>
                  <a:lnTo>
                    <a:pt x="77" y="648"/>
                  </a:lnTo>
                  <a:lnTo>
                    <a:pt x="64" y="524"/>
                  </a:lnTo>
                  <a:lnTo>
                    <a:pt x="63" y="514"/>
                  </a:lnTo>
                  <a:lnTo>
                    <a:pt x="48" y="370"/>
                  </a:lnTo>
                  <a:lnTo>
                    <a:pt x="47" y="360"/>
                  </a:lnTo>
                  <a:lnTo>
                    <a:pt x="28" y="187"/>
                  </a:lnTo>
                  <a:lnTo>
                    <a:pt x="27" y="176"/>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8" name="Freeform 145"/>
            <p:cNvSpPr>
              <a:spLocks noChangeArrowheads="1"/>
            </p:cNvSpPr>
            <p:nvPr>
              <p:custDataLst>
                <p:tags r:id="rId155"/>
              </p:custDataLst>
            </p:nvPr>
          </p:nvSpPr>
          <p:spPr bwMode="auto">
            <a:xfrm>
              <a:off x="4751340" y="175499"/>
              <a:ext cx="354286" cy="3164688"/>
            </a:xfrm>
            <a:custGeom>
              <a:avLst/>
              <a:gdLst>
                <a:gd name="T0" fmla="*/ 9 w 131"/>
                <a:gd name="T1" fmla="*/ 0 h 1172"/>
                <a:gd name="T2" fmla="*/ 0 w 131"/>
                <a:gd name="T3" fmla="*/ 0 h 1172"/>
                <a:gd name="T4" fmla="*/ 18 w 131"/>
                <a:gd name="T5" fmla="*/ 170 h 1172"/>
                <a:gd name="T6" fmla="*/ 19 w 131"/>
                <a:gd name="T7" fmla="*/ 181 h 1172"/>
                <a:gd name="T8" fmla="*/ 38 w 131"/>
                <a:gd name="T9" fmla="*/ 355 h 1172"/>
                <a:gd name="T10" fmla="*/ 39 w 131"/>
                <a:gd name="T11" fmla="*/ 365 h 1172"/>
                <a:gd name="T12" fmla="*/ 54 w 131"/>
                <a:gd name="T13" fmla="*/ 510 h 1172"/>
                <a:gd name="T14" fmla="*/ 55 w 131"/>
                <a:gd name="T15" fmla="*/ 520 h 1172"/>
                <a:gd name="T16" fmla="*/ 69 w 131"/>
                <a:gd name="T17" fmla="*/ 645 h 1172"/>
                <a:gd name="T18" fmla="*/ 69 w 131"/>
                <a:gd name="T19" fmla="*/ 654 h 1172"/>
                <a:gd name="T20" fmla="*/ 119 w 131"/>
                <a:gd name="T21" fmla="*/ 1122 h 1172"/>
                <a:gd name="T22" fmla="*/ 129 w 131"/>
                <a:gd name="T23" fmla="*/ 1172 h 1172"/>
                <a:gd name="T24" fmla="*/ 131 w 131"/>
                <a:gd name="T25" fmla="*/ 1158 h 1172"/>
                <a:gd name="T26" fmla="*/ 126 w 131"/>
                <a:gd name="T27" fmla="*/ 1114 h 1172"/>
                <a:gd name="T28" fmla="*/ 79 w 131"/>
                <a:gd name="T29" fmla="*/ 658 h 1172"/>
                <a:gd name="T30" fmla="*/ 77 w 131"/>
                <a:gd name="T31" fmla="*/ 648 h 1172"/>
                <a:gd name="T32" fmla="*/ 64 w 131"/>
                <a:gd name="T33" fmla="*/ 524 h 1172"/>
                <a:gd name="T34" fmla="*/ 63 w 131"/>
                <a:gd name="T35" fmla="*/ 514 h 1172"/>
                <a:gd name="T36" fmla="*/ 48 w 131"/>
                <a:gd name="T37" fmla="*/ 370 h 1172"/>
                <a:gd name="T38" fmla="*/ 47 w 131"/>
                <a:gd name="T39" fmla="*/ 360 h 1172"/>
                <a:gd name="T40" fmla="*/ 28 w 131"/>
                <a:gd name="T41" fmla="*/ 187 h 1172"/>
                <a:gd name="T42" fmla="*/ 27 w 131"/>
                <a:gd name="T43" fmla="*/ 176 h 1172"/>
                <a:gd name="T44" fmla="*/ 9 w 131"/>
                <a:gd name="T4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 h="1172">
                  <a:moveTo>
                    <a:pt x="9" y="0"/>
                  </a:moveTo>
                  <a:lnTo>
                    <a:pt x="0" y="0"/>
                  </a:lnTo>
                  <a:lnTo>
                    <a:pt x="18" y="170"/>
                  </a:lnTo>
                  <a:lnTo>
                    <a:pt x="19" y="181"/>
                  </a:lnTo>
                  <a:lnTo>
                    <a:pt x="38" y="355"/>
                  </a:lnTo>
                  <a:lnTo>
                    <a:pt x="39" y="365"/>
                  </a:lnTo>
                  <a:lnTo>
                    <a:pt x="54" y="510"/>
                  </a:lnTo>
                  <a:lnTo>
                    <a:pt x="55" y="520"/>
                  </a:lnTo>
                  <a:lnTo>
                    <a:pt x="69" y="645"/>
                  </a:lnTo>
                  <a:lnTo>
                    <a:pt x="69" y="654"/>
                  </a:lnTo>
                  <a:lnTo>
                    <a:pt x="119" y="1122"/>
                  </a:lnTo>
                  <a:lnTo>
                    <a:pt x="129" y="1172"/>
                  </a:lnTo>
                  <a:lnTo>
                    <a:pt x="131" y="1158"/>
                  </a:lnTo>
                  <a:lnTo>
                    <a:pt x="126" y="1114"/>
                  </a:lnTo>
                  <a:lnTo>
                    <a:pt x="79" y="658"/>
                  </a:lnTo>
                  <a:lnTo>
                    <a:pt x="77" y="648"/>
                  </a:lnTo>
                  <a:lnTo>
                    <a:pt x="64" y="524"/>
                  </a:lnTo>
                  <a:lnTo>
                    <a:pt x="63" y="514"/>
                  </a:lnTo>
                  <a:lnTo>
                    <a:pt x="48" y="370"/>
                  </a:lnTo>
                  <a:lnTo>
                    <a:pt x="47" y="360"/>
                  </a:lnTo>
                  <a:lnTo>
                    <a:pt x="28" y="187"/>
                  </a:lnTo>
                  <a:lnTo>
                    <a:pt x="27" y="17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49" name="Freeform 146"/>
            <p:cNvSpPr>
              <a:spLocks noChangeArrowheads="1"/>
            </p:cNvSpPr>
            <p:nvPr>
              <p:custDataLst>
                <p:tags r:id="rId156"/>
              </p:custDataLst>
            </p:nvPr>
          </p:nvSpPr>
          <p:spPr bwMode="auto">
            <a:xfrm>
              <a:off x="4403162" y="175499"/>
              <a:ext cx="697883" cy="3185577"/>
            </a:xfrm>
            <a:custGeom>
              <a:avLst/>
              <a:gdLst>
                <a:gd name="T0" fmla="*/ 9 w 258"/>
                <a:gd name="T1" fmla="*/ 0 h 1180"/>
                <a:gd name="T2" fmla="*/ 0 w 258"/>
                <a:gd name="T3" fmla="*/ 0 h 1180"/>
                <a:gd name="T4" fmla="*/ 17 w 258"/>
                <a:gd name="T5" fmla="*/ 79 h 1180"/>
                <a:gd name="T6" fmla="*/ 20 w 258"/>
                <a:gd name="T7" fmla="*/ 91 h 1180"/>
                <a:gd name="T8" fmla="*/ 63 w 258"/>
                <a:gd name="T9" fmla="*/ 295 h 1180"/>
                <a:gd name="T10" fmla="*/ 65 w 258"/>
                <a:gd name="T11" fmla="*/ 306 h 1180"/>
                <a:gd name="T12" fmla="*/ 100 w 258"/>
                <a:gd name="T13" fmla="*/ 471 h 1180"/>
                <a:gd name="T14" fmla="*/ 103 w 258"/>
                <a:gd name="T15" fmla="*/ 481 h 1180"/>
                <a:gd name="T16" fmla="*/ 132 w 258"/>
                <a:gd name="T17" fmla="*/ 620 h 1180"/>
                <a:gd name="T18" fmla="*/ 134 w 258"/>
                <a:gd name="T19" fmla="*/ 630 h 1180"/>
                <a:gd name="T20" fmla="*/ 239 w 258"/>
                <a:gd name="T21" fmla="*/ 1122 h 1180"/>
                <a:gd name="T22" fmla="*/ 258 w 258"/>
                <a:gd name="T23" fmla="*/ 1180 h 1180"/>
                <a:gd name="T24" fmla="*/ 258 w 258"/>
                <a:gd name="T25" fmla="*/ 1172 h 1180"/>
                <a:gd name="T26" fmla="*/ 248 w 258"/>
                <a:gd name="T27" fmla="*/ 1122 h 1180"/>
                <a:gd name="T28" fmla="*/ 144 w 258"/>
                <a:gd name="T29" fmla="*/ 633 h 1180"/>
                <a:gd name="T30" fmla="*/ 142 w 258"/>
                <a:gd name="T31" fmla="*/ 624 h 1180"/>
                <a:gd name="T32" fmla="*/ 112 w 258"/>
                <a:gd name="T33" fmla="*/ 486 h 1180"/>
                <a:gd name="T34" fmla="*/ 110 w 258"/>
                <a:gd name="T35" fmla="*/ 475 h 1180"/>
                <a:gd name="T36" fmla="*/ 75 w 258"/>
                <a:gd name="T37" fmla="*/ 312 h 1180"/>
                <a:gd name="T38" fmla="*/ 73 w 258"/>
                <a:gd name="T39" fmla="*/ 300 h 1180"/>
                <a:gd name="T40" fmla="*/ 30 w 258"/>
                <a:gd name="T41" fmla="*/ 98 h 1180"/>
                <a:gd name="T42" fmla="*/ 27 w 258"/>
                <a:gd name="T43" fmla="*/ 86 h 1180"/>
                <a:gd name="T44" fmla="*/ 9 w 258"/>
                <a:gd name="T45"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1180">
                  <a:moveTo>
                    <a:pt x="9" y="0"/>
                  </a:moveTo>
                  <a:lnTo>
                    <a:pt x="0" y="0"/>
                  </a:lnTo>
                  <a:lnTo>
                    <a:pt x="17" y="79"/>
                  </a:lnTo>
                  <a:lnTo>
                    <a:pt x="20" y="91"/>
                  </a:lnTo>
                  <a:lnTo>
                    <a:pt x="63" y="295"/>
                  </a:lnTo>
                  <a:lnTo>
                    <a:pt x="65" y="306"/>
                  </a:lnTo>
                  <a:lnTo>
                    <a:pt x="100" y="471"/>
                  </a:lnTo>
                  <a:lnTo>
                    <a:pt x="103" y="481"/>
                  </a:lnTo>
                  <a:lnTo>
                    <a:pt x="132" y="620"/>
                  </a:lnTo>
                  <a:lnTo>
                    <a:pt x="134" y="630"/>
                  </a:lnTo>
                  <a:lnTo>
                    <a:pt x="239" y="1122"/>
                  </a:lnTo>
                  <a:lnTo>
                    <a:pt x="258" y="1180"/>
                  </a:lnTo>
                  <a:lnTo>
                    <a:pt x="258" y="1172"/>
                  </a:lnTo>
                  <a:lnTo>
                    <a:pt x="248" y="1122"/>
                  </a:lnTo>
                  <a:lnTo>
                    <a:pt x="144" y="633"/>
                  </a:lnTo>
                  <a:lnTo>
                    <a:pt x="142" y="624"/>
                  </a:lnTo>
                  <a:lnTo>
                    <a:pt x="112" y="486"/>
                  </a:lnTo>
                  <a:lnTo>
                    <a:pt x="110" y="475"/>
                  </a:lnTo>
                  <a:lnTo>
                    <a:pt x="75" y="312"/>
                  </a:lnTo>
                  <a:lnTo>
                    <a:pt x="73" y="300"/>
                  </a:lnTo>
                  <a:lnTo>
                    <a:pt x="30" y="98"/>
                  </a:lnTo>
                  <a:lnTo>
                    <a:pt x="27" y="86"/>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0" name="Freeform 147"/>
            <p:cNvSpPr>
              <a:spLocks noChangeArrowheads="1"/>
            </p:cNvSpPr>
            <p:nvPr>
              <p:custDataLst>
                <p:tags r:id="rId157"/>
              </p:custDataLst>
            </p:nvPr>
          </p:nvSpPr>
          <p:spPr bwMode="auto">
            <a:xfrm>
              <a:off x="4403162" y="175499"/>
              <a:ext cx="697883" cy="3185577"/>
            </a:xfrm>
            <a:custGeom>
              <a:avLst/>
              <a:gdLst>
                <a:gd name="T0" fmla="*/ 9 w 258"/>
                <a:gd name="T1" fmla="*/ 0 h 1180"/>
                <a:gd name="T2" fmla="*/ 0 w 258"/>
                <a:gd name="T3" fmla="*/ 0 h 1180"/>
                <a:gd name="T4" fmla="*/ 17 w 258"/>
                <a:gd name="T5" fmla="*/ 79 h 1180"/>
                <a:gd name="T6" fmla="*/ 20 w 258"/>
                <a:gd name="T7" fmla="*/ 91 h 1180"/>
                <a:gd name="T8" fmla="*/ 63 w 258"/>
                <a:gd name="T9" fmla="*/ 295 h 1180"/>
                <a:gd name="T10" fmla="*/ 65 w 258"/>
                <a:gd name="T11" fmla="*/ 306 h 1180"/>
                <a:gd name="T12" fmla="*/ 100 w 258"/>
                <a:gd name="T13" fmla="*/ 471 h 1180"/>
                <a:gd name="T14" fmla="*/ 103 w 258"/>
                <a:gd name="T15" fmla="*/ 481 h 1180"/>
                <a:gd name="T16" fmla="*/ 132 w 258"/>
                <a:gd name="T17" fmla="*/ 620 h 1180"/>
                <a:gd name="T18" fmla="*/ 134 w 258"/>
                <a:gd name="T19" fmla="*/ 630 h 1180"/>
                <a:gd name="T20" fmla="*/ 239 w 258"/>
                <a:gd name="T21" fmla="*/ 1122 h 1180"/>
                <a:gd name="T22" fmla="*/ 258 w 258"/>
                <a:gd name="T23" fmla="*/ 1180 h 1180"/>
                <a:gd name="T24" fmla="*/ 258 w 258"/>
                <a:gd name="T25" fmla="*/ 1172 h 1180"/>
                <a:gd name="T26" fmla="*/ 248 w 258"/>
                <a:gd name="T27" fmla="*/ 1122 h 1180"/>
                <a:gd name="T28" fmla="*/ 144 w 258"/>
                <a:gd name="T29" fmla="*/ 633 h 1180"/>
                <a:gd name="T30" fmla="*/ 142 w 258"/>
                <a:gd name="T31" fmla="*/ 624 h 1180"/>
                <a:gd name="T32" fmla="*/ 112 w 258"/>
                <a:gd name="T33" fmla="*/ 486 h 1180"/>
                <a:gd name="T34" fmla="*/ 110 w 258"/>
                <a:gd name="T35" fmla="*/ 475 h 1180"/>
                <a:gd name="T36" fmla="*/ 75 w 258"/>
                <a:gd name="T37" fmla="*/ 312 h 1180"/>
                <a:gd name="T38" fmla="*/ 73 w 258"/>
                <a:gd name="T39" fmla="*/ 300 h 1180"/>
                <a:gd name="T40" fmla="*/ 30 w 258"/>
                <a:gd name="T41" fmla="*/ 98 h 1180"/>
                <a:gd name="T42" fmla="*/ 27 w 258"/>
                <a:gd name="T43" fmla="*/ 86 h 1180"/>
                <a:gd name="T44" fmla="*/ 9 w 258"/>
                <a:gd name="T45"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8" h="1180">
                  <a:moveTo>
                    <a:pt x="9" y="0"/>
                  </a:moveTo>
                  <a:lnTo>
                    <a:pt x="0" y="0"/>
                  </a:lnTo>
                  <a:lnTo>
                    <a:pt x="17" y="79"/>
                  </a:lnTo>
                  <a:lnTo>
                    <a:pt x="20" y="91"/>
                  </a:lnTo>
                  <a:lnTo>
                    <a:pt x="63" y="295"/>
                  </a:lnTo>
                  <a:lnTo>
                    <a:pt x="65" y="306"/>
                  </a:lnTo>
                  <a:lnTo>
                    <a:pt x="100" y="471"/>
                  </a:lnTo>
                  <a:lnTo>
                    <a:pt x="103" y="481"/>
                  </a:lnTo>
                  <a:lnTo>
                    <a:pt x="132" y="620"/>
                  </a:lnTo>
                  <a:lnTo>
                    <a:pt x="134" y="630"/>
                  </a:lnTo>
                  <a:lnTo>
                    <a:pt x="239" y="1122"/>
                  </a:lnTo>
                  <a:lnTo>
                    <a:pt x="258" y="1180"/>
                  </a:lnTo>
                  <a:lnTo>
                    <a:pt x="258" y="1172"/>
                  </a:lnTo>
                  <a:lnTo>
                    <a:pt x="248" y="1122"/>
                  </a:lnTo>
                  <a:lnTo>
                    <a:pt x="144" y="633"/>
                  </a:lnTo>
                  <a:lnTo>
                    <a:pt x="142" y="624"/>
                  </a:lnTo>
                  <a:lnTo>
                    <a:pt x="112" y="486"/>
                  </a:lnTo>
                  <a:lnTo>
                    <a:pt x="110" y="475"/>
                  </a:lnTo>
                  <a:lnTo>
                    <a:pt x="75" y="312"/>
                  </a:lnTo>
                  <a:lnTo>
                    <a:pt x="73" y="300"/>
                  </a:lnTo>
                  <a:lnTo>
                    <a:pt x="30" y="98"/>
                  </a:lnTo>
                  <a:lnTo>
                    <a:pt x="27" y="86"/>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1" name="Freeform 148"/>
            <p:cNvSpPr>
              <a:spLocks noChangeArrowheads="1"/>
            </p:cNvSpPr>
            <p:nvPr>
              <p:custDataLst>
                <p:tags r:id="rId158"/>
              </p:custDataLst>
            </p:nvPr>
          </p:nvSpPr>
          <p:spPr bwMode="auto">
            <a:xfrm>
              <a:off x="4044295" y="175499"/>
              <a:ext cx="1056750" cy="3197514"/>
            </a:xfrm>
            <a:custGeom>
              <a:avLst/>
              <a:gdLst>
                <a:gd name="T0" fmla="*/ 9 w 391"/>
                <a:gd name="T1" fmla="*/ 0 h 1184"/>
                <a:gd name="T2" fmla="*/ 0 w 391"/>
                <a:gd name="T3" fmla="*/ 0 h 1184"/>
                <a:gd name="T4" fmla="*/ 73 w 391"/>
                <a:gd name="T5" fmla="*/ 223 h 1184"/>
                <a:gd name="T6" fmla="*/ 76 w 391"/>
                <a:gd name="T7" fmla="*/ 235 h 1184"/>
                <a:gd name="T8" fmla="*/ 138 w 391"/>
                <a:gd name="T9" fmla="*/ 425 h 1184"/>
                <a:gd name="T10" fmla="*/ 141 w 391"/>
                <a:gd name="T11" fmla="*/ 436 h 1184"/>
                <a:gd name="T12" fmla="*/ 192 w 391"/>
                <a:gd name="T13" fmla="*/ 591 h 1184"/>
                <a:gd name="T14" fmla="*/ 195 w 391"/>
                <a:gd name="T15" fmla="*/ 602 h 1184"/>
                <a:gd name="T16" fmla="*/ 364 w 391"/>
                <a:gd name="T17" fmla="*/ 1124 h 1184"/>
                <a:gd name="T18" fmla="*/ 390 w 391"/>
                <a:gd name="T19" fmla="*/ 1184 h 1184"/>
                <a:gd name="T20" fmla="*/ 391 w 391"/>
                <a:gd name="T21" fmla="*/ 1180 h 1184"/>
                <a:gd name="T22" fmla="*/ 372 w 391"/>
                <a:gd name="T23" fmla="*/ 1122 h 1184"/>
                <a:gd name="T24" fmla="*/ 205 w 391"/>
                <a:gd name="T25" fmla="*/ 606 h 1184"/>
                <a:gd name="T26" fmla="*/ 202 w 391"/>
                <a:gd name="T27" fmla="*/ 595 h 1184"/>
                <a:gd name="T28" fmla="*/ 152 w 391"/>
                <a:gd name="T29" fmla="*/ 441 h 1184"/>
                <a:gd name="T30" fmla="*/ 148 w 391"/>
                <a:gd name="T31" fmla="*/ 430 h 1184"/>
                <a:gd name="T32" fmla="*/ 87 w 391"/>
                <a:gd name="T33" fmla="*/ 241 h 1184"/>
                <a:gd name="T34" fmla="*/ 83 w 391"/>
                <a:gd name="T35" fmla="*/ 229 h 1184"/>
                <a:gd name="T36" fmla="*/ 9 w 391"/>
                <a:gd name="T3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1" h="1184">
                  <a:moveTo>
                    <a:pt x="9" y="0"/>
                  </a:moveTo>
                  <a:lnTo>
                    <a:pt x="0" y="0"/>
                  </a:lnTo>
                  <a:lnTo>
                    <a:pt x="73" y="223"/>
                  </a:lnTo>
                  <a:lnTo>
                    <a:pt x="76" y="235"/>
                  </a:lnTo>
                  <a:lnTo>
                    <a:pt x="138" y="425"/>
                  </a:lnTo>
                  <a:lnTo>
                    <a:pt x="141" y="436"/>
                  </a:lnTo>
                  <a:lnTo>
                    <a:pt x="192" y="591"/>
                  </a:lnTo>
                  <a:lnTo>
                    <a:pt x="195" y="602"/>
                  </a:lnTo>
                  <a:lnTo>
                    <a:pt x="364" y="1124"/>
                  </a:lnTo>
                  <a:lnTo>
                    <a:pt x="390" y="1184"/>
                  </a:lnTo>
                  <a:lnTo>
                    <a:pt x="391" y="1180"/>
                  </a:lnTo>
                  <a:lnTo>
                    <a:pt x="372" y="1122"/>
                  </a:lnTo>
                  <a:lnTo>
                    <a:pt x="205" y="606"/>
                  </a:lnTo>
                  <a:lnTo>
                    <a:pt x="202" y="595"/>
                  </a:lnTo>
                  <a:lnTo>
                    <a:pt x="152" y="441"/>
                  </a:lnTo>
                  <a:lnTo>
                    <a:pt x="148" y="430"/>
                  </a:lnTo>
                  <a:lnTo>
                    <a:pt x="87" y="241"/>
                  </a:lnTo>
                  <a:lnTo>
                    <a:pt x="83" y="229"/>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2" name="Freeform 149"/>
            <p:cNvSpPr>
              <a:spLocks noChangeArrowheads="1"/>
            </p:cNvSpPr>
            <p:nvPr>
              <p:custDataLst>
                <p:tags r:id="rId159"/>
              </p:custDataLst>
            </p:nvPr>
          </p:nvSpPr>
          <p:spPr bwMode="auto">
            <a:xfrm>
              <a:off x="4044295" y="175499"/>
              <a:ext cx="1056750" cy="3197514"/>
            </a:xfrm>
            <a:custGeom>
              <a:avLst/>
              <a:gdLst>
                <a:gd name="T0" fmla="*/ 9 w 391"/>
                <a:gd name="T1" fmla="*/ 0 h 1184"/>
                <a:gd name="T2" fmla="*/ 0 w 391"/>
                <a:gd name="T3" fmla="*/ 0 h 1184"/>
                <a:gd name="T4" fmla="*/ 73 w 391"/>
                <a:gd name="T5" fmla="*/ 223 h 1184"/>
                <a:gd name="T6" fmla="*/ 76 w 391"/>
                <a:gd name="T7" fmla="*/ 235 h 1184"/>
                <a:gd name="T8" fmla="*/ 138 w 391"/>
                <a:gd name="T9" fmla="*/ 425 h 1184"/>
                <a:gd name="T10" fmla="*/ 141 w 391"/>
                <a:gd name="T11" fmla="*/ 436 h 1184"/>
                <a:gd name="T12" fmla="*/ 192 w 391"/>
                <a:gd name="T13" fmla="*/ 591 h 1184"/>
                <a:gd name="T14" fmla="*/ 195 w 391"/>
                <a:gd name="T15" fmla="*/ 602 h 1184"/>
                <a:gd name="T16" fmla="*/ 364 w 391"/>
                <a:gd name="T17" fmla="*/ 1124 h 1184"/>
                <a:gd name="T18" fmla="*/ 390 w 391"/>
                <a:gd name="T19" fmla="*/ 1184 h 1184"/>
                <a:gd name="T20" fmla="*/ 391 w 391"/>
                <a:gd name="T21" fmla="*/ 1180 h 1184"/>
                <a:gd name="T22" fmla="*/ 372 w 391"/>
                <a:gd name="T23" fmla="*/ 1122 h 1184"/>
                <a:gd name="T24" fmla="*/ 205 w 391"/>
                <a:gd name="T25" fmla="*/ 606 h 1184"/>
                <a:gd name="T26" fmla="*/ 202 w 391"/>
                <a:gd name="T27" fmla="*/ 595 h 1184"/>
                <a:gd name="T28" fmla="*/ 152 w 391"/>
                <a:gd name="T29" fmla="*/ 441 h 1184"/>
                <a:gd name="T30" fmla="*/ 148 w 391"/>
                <a:gd name="T31" fmla="*/ 430 h 1184"/>
                <a:gd name="T32" fmla="*/ 87 w 391"/>
                <a:gd name="T33" fmla="*/ 241 h 1184"/>
                <a:gd name="T34" fmla="*/ 83 w 391"/>
                <a:gd name="T35" fmla="*/ 229 h 1184"/>
                <a:gd name="T36" fmla="*/ 9 w 391"/>
                <a:gd name="T3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1" h="1184">
                  <a:moveTo>
                    <a:pt x="9" y="0"/>
                  </a:moveTo>
                  <a:lnTo>
                    <a:pt x="0" y="0"/>
                  </a:lnTo>
                  <a:lnTo>
                    <a:pt x="73" y="223"/>
                  </a:lnTo>
                  <a:lnTo>
                    <a:pt x="76" y="235"/>
                  </a:lnTo>
                  <a:lnTo>
                    <a:pt x="138" y="425"/>
                  </a:lnTo>
                  <a:lnTo>
                    <a:pt x="141" y="436"/>
                  </a:lnTo>
                  <a:lnTo>
                    <a:pt x="192" y="591"/>
                  </a:lnTo>
                  <a:lnTo>
                    <a:pt x="195" y="602"/>
                  </a:lnTo>
                  <a:lnTo>
                    <a:pt x="364" y="1124"/>
                  </a:lnTo>
                  <a:lnTo>
                    <a:pt x="390" y="1184"/>
                  </a:lnTo>
                  <a:lnTo>
                    <a:pt x="391" y="1180"/>
                  </a:lnTo>
                  <a:lnTo>
                    <a:pt x="372" y="1122"/>
                  </a:lnTo>
                  <a:lnTo>
                    <a:pt x="205" y="606"/>
                  </a:lnTo>
                  <a:lnTo>
                    <a:pt x="202" y="595"/>
                  </a:lnTo>
                  <a:lnTo>
                    <a:pt x="152" y="441"/>
                  </a:lnTo>
                  <a:lnTo>
                    <a:pt x="148" y="430"/>
                  </a:lnTo>
                  <a:lnTo>
                    <a:pt x="87" y="241"/>
                  </a:lnTo>
                  <a:lnTo>
                    <a:pt x="83" y="22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3" name="Freeform 150"/>
            <p:cNvSpPr>
              <a:spLocks noChangeArrowheads="1"/>
            </p:cNvSpPr>
            <p:nvPr>
              <p:custDataLst>
                <p:tags r:id="rId160"/>
              </p:custDataLst>
            </p:nvPr>
          </p:nvSpPr>
          <p:spPr bwMode="auto">
            <a:xfrm>
              <a:off x="3668630" y="175499"/>
              <a:ext cx="1429361" cy="3204973"/>
            </a:xfrm>
            <a:custGeom>
              <a:avLst/>
              <a:gdLst>
                <a:gd name="T0" fmla="*/ 9 w 529"/>
                <a:gd name="T1" fmla="*/ 0 h 1187"/>
                <a:gd name="T2" fmla="*/ 0 w 529"/>
                <a:gd name="T3" fmla="*/ 0 h 1187"/>
                <a:gd name="T4" fmla="*/ 59 w 529"/>
                <a:gd name="T5" fmla="*/ 135 h 1187"/>
                <a:gd name="T6" fmla="*/ 65 w 529"/>
                <a:gd name="T7" fmla="*/ 148 h 1187"/>
                <a:gd name="T8" fmla="*/ 162 w 529"/>
                <a:gd name="T9" fmla="*/ 370 h 1187"/>
                <a:gd name="T10" fmla="*/ 168 w 529"/>
                <a:gd name="T11" fmla="*/ 382 h 1187"/>
                <a:gd name="T12" fmla="*/ 245 w 529"/>
                <a:gd name="T13" fmla="*/ 558 h 1187"/>
                <a:gd name="T14" fmla="*/ 250 w 529"/>
                <a:gd name="T15" fmla="*/ 569 h 1187"/>
                <a:gd name="T16" fmla="*/ 494 w 529"/>
                <a:gd name="T17" fmla="*/ 1125 h 1187"/>
                <a:gd name="T18" fmla="*/ 529 w 529"/>
                <a:gd name="T19" fmla="*/ 1187 h 1187"/>
                <a:gd name="T20" fmla="*/ 529 w 529"/>
                <a:gd name="T21" fmla="*/ 1184 h 1187"/>
                <a:gd name="T22" fmla="*/ 503 w 529"/>
                <a:gd name="T23" fmla="*/ 1124 h 1187"/>
                <a:gd name="T24" fmla="*/ 261 w 529"/>
                <a:gd name="T25" fmla="*/ 574 h 1187"/>
                <a:gd name="T26" fmla="*/ 256 w 529"/>
                <a:gd name="T27" fmla="*/ 562 h 1187"/>
                <a:gd name="T28" fmla="*/ 179 w 529"/>
                <a:gd name="T29" fmla="*/ 388 h 1187"/>
                <a:gd name="T30" fmla="*/ 174 w 529"/>
                <a:gd name="T31" fmla="*/ 376 h 1187"/>
                <a:gd name="T32" fmla="*/ 78 w 529"/>
                <a:gd name="T33" fmla="*/ 155 h 1187"/>
                <a:gd name="T34" fmla="*/ 71 w 529"/>
                <a:gd name="T35" fmla="*/ 143 h 1187"/>
                <a:gd name="T36" fmla="*/ 9 w 529"/>
                <a:gd name="T3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9" h="1187">
                  <a:moveTo>
                    <a:pt x="9" y="0"/>
                  </a:moveTo>
                  <a:lnTo>
                    <a:pt x="0" y="0"/>
                  </a:lnTo>
                  <a:lnTo>
                    <a:pt x="59" y="135"/>
                  </a:lnTo>
                  <a:lnTo>
                    <a:pt x="65" y="148"/>
                  </a:lnTo>
                  <a:lnTo>
                    <a:pt x="162" y="370"/>
                  </a:lnTo>
                  <a:lnTo>
                    <a:pt x="168" y="382"/>
                  </a:lnTo>
                  <a:lnTo>
                    <a:pt x="245" y="558"/>
                  </a:lnTo>
                  <a:lnTo>
                    <a:pt x="250" y="569"/>
                  </a:lnTo>
                  <a:lnTo>
                    <a:pt x="494" y="1125"/>
                  </a:lnTo>
                  <a:lnTo>
                    <a:pt x="529" y="1187"/>
                  </a:lnTo>
                  <a:lnTo>
                    <a:pt x="529" y="1184"/>
                  </a:lnTo>
                  <a:lnTo>
                    <a:pt x="503" y="1124"/>
                  </a:lnTo>
                  <a:lnTo>
                    <a:pt x="261" y="574"/>
                  </a:lnTo>
                  <a:lnTo>
                    <a:pt x="256" y="562"/>
                  </a:lnTo>
                  <a:lnTo>
                    <a:pt x="179" y="388"/>
                  </a:lnTo>
                  <a:lnTo>
                    <a:pt x="174" y="376"/>
                  </a:lnTo>
                  <a:lnTo>
                    <a:pt x="78" y="155"/>
                  </a:lnTo>
                  <a:lnTo>
                    <a:pt x="71" y="143"/>
                  </a:lnTo>
                  <a:lnTo>
                    <a:pt x="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4" name="Freeform 151"/>
            <p:cNvSpPr>
              <a:spLocks noChangeArrowheads="1"/>
            </p:cNvSpPr>
            <p:nvPr>
              <p:custDataLst>
                <p:tags r:id="rId161"/>
              </p:custDataLst>
            </p:nvPr>
          </p:nvSpPr>
          <p:spPr bwMode="auto">
            <a:xfrm>
              <a:off x="3668630" y="175499"/>
              <a:ext cx="1429361" cy="3204973"/>
            </a:xfrm>
            <a:custGeom>
              <a:avLst/>
              <a:gdLst>
                <a:gd name="T0" fmla="*/ 9 w 529"/>
                <a:gd name="T1" fmla="*/ 0 h 1187"/>
                <a:gd name="T2" fmla="*/ 0 w 529"/>
                <a:gd name="T3" fmla="*/ 0 h 1187"/>
                <a:gd name="T4" fmla="*/ 59 w 529"/>
                <a:gd name="T5" fmla="*/ 135 h 1187"/>
                <a:gd name="T6" fmla="*/ 65 w 529"/>
                <a:gd name="T7" fmla="*/ 148 h 1187"/>
                <a:gd name="T8" fmla="*/ 162 w 529"/>
                <a:gd name="T9" fmla="*/ 370 h 1187"/>
                <a:gd name="T10" fmla="*/ 168 w 529"/>
                <a:gd name="T11" fmla="*/ 382 h 1187"/>
                <a:gd name="T12" fmla="*/ 245 w 529"/>
                <a:gd name="T13" fmla="*/ 558 h 1187"/>
                <a:gd name="T14" fmla="*/ 250 w 529"/>
                <a:gd name="T15" fmla="*/ 569 h 1187"/>
                <a:gd name="T16" fmla="*/ 494 w 529"/>
                <a:gd name="T17" fmla="*/ 1125 h 1187"/>
                <a:gd name="T18" fmla="*/ 529 w 529"/>
                <a:gd name="T19" fmla="*/ 1187 h 1187"/>
                <a:gd name="T20" fmla="*/ 529 w 529"/>
                <a:gd name="T21" fmla="*/ 1184 h 1187"/>
                <a:gd name="T22" fmla="*/ 503 w 529"/>
                <a:gd name="T23" fmla="*/ 1124 h 1187"/>
                <a:gd name="T24" fmla="*/ 261 w 529"/>
                <a:gd name="T25" fmla="*/ 574 h 1187"/>
                <a:gd name="T26" fmla="*/ 256 w 529"/>
                <a:gd name="T27" fmla="*/ 562 h 1187"/>
                <a:gd name="T28" fmla="*/ 179 w 529"/>
                <a:gd name="T29" fmla="*/ 388 h 1187"/>
                <a:gd name="T30" fmla="*/ 174 w 529"/>
                <a:gd name="T31" fmla="*/ 376 h 1187"/>
                <a:gd name="T32" fmla="*/ 78 w 529"/>
                <a:gd name="T33" fmla="*/ 155 h 1187"/>
                <a:gd name="T34" fmla="*/ 71 w 529"/>
                <a:gd name="T35" fmla="*/ 143 h 1187"/>
                <a:gd name="T36" fmla="*/ 9 w 529"/>
                <a:gd name="T37" fmla="*/ 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9" h="1187">
                  <a:moveTo>
                    <a:pt x="9" y="0"/>
                  </a:moveTo>
                  <a:lnTo>
                    <a:pt x="0" y="0"/>
                  </a:lnTo>
                  <a:lnTo>
                    <a:pt x="59" y="135"/>
                  </a:lnTo>
                  <a:lnTo>
                    <a:pt x="65" y="148"/>
                  </a:lnTo>
                  <a:lnTo>
                    <a:pt x="162" y="370"/>
                  </a:lnTo>
                  <a:lnTo>
                    <a:pt x="168" y="382"/>
                  </a:lnTo>
                  <a:lnTo>
                    <a:pt x="245" y="558"/>
                  </a:lnTo>
                  <a:lnTo>
                    <a:pt x="250" y="569"/>
                  </a:lnTo>
                  <a:lnTo>
                    <a:pt x="494" y="1125"/>
                  </a:lnTo>
                  <a:lnTo>
                    <a:pt x="529" y="1187"/>
                  </a:lnTo>
                  <a:lnTo>
                    <a:pt x="529" y="1184"/>
                  </a:lnTo>
                  <a:lnTo>
                    <a:pt x="503" y="1124"/>
                  </a:lnTo>
                  <a:lnTo>
                    <a:pt x="261" y="574"/>
                  </a:lnTo>
                  <a:lnTo>
                    <a:pt x="256" y="562"/>
                  </a:lnTo>
                  <a:lnTo>
                    <a:pt x="179" y="388"/>
                  </a:lnTo>
                  <a:lnTo>
                    <a:pt x="174" y="376"/>
                  </a:lnTo>
                  <a:lnTo>
                    <a:pt x="78" y="155"/>
                  </a:lnTo>
                  <a:lnTo>
                    <a:pt x="71" y="14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5" name="Freeform 152"/>
            <p:cNvSpPr>
              <a:spLocks noChangeArrowheads="1"/>
            </p:cNvSpPr>
            <p:nvPr>
              <p:custDataLst>
                <p:tags r:id="rId162"/>
              </p:custDataLst>
            </p:nvPr>
          </p:nvSpPr>
          <p:spPr bwMode="auto">
            <a:xfrm>
              <a:off x="3267003" y="175499"/>
              <a:ext cx="1830988" cy="3210942"/>
            </a:xfrm>
            <a:custGeom>
              <a:avLst/>
              <a:gdLst>
                <a:gd name="T0" fmla="*/ 10 w 678"/>
                <a:gd name="T1" fmla="*/ 0 h 1189"/>
                <a:gd name="T2" fmla="*/ 0 w 678"/>
                <a:gd name="T3" fmla="*/ 0 h 1189"/>
                <a:gd name="T4" fmla="*/ 12 w 678"/>
                <a:gd name="T5" fmla="*/ 22 h 1189"/>
                <a:gd name="T6" fmla="*/ 21 w 678"/>
                <a:gd name="T7" fmla="*/ 37 h 1189"/>
                <a:gd name="T8" fmla="*/ 171 w 678"/>
                <a:gd name="T9" fmla="*/ 303 h 1189"/>
                <a:gd name="T10" fmla="*/ 178 w 678"/>
                <a:gd name="T11" fmla="*/ 316 h 1189"/>
                <a:gd name="T12" fmla="*/ 292 w 678"/>
                <a:gd name="T13" fmla="*/ 519 h 1189"/>
                <a:gd name="T14" fmla="*/ 299 w 678"/>
                <a:gd name="T15" fmla="*/ 531 h 1189"/>
                <a:gd name="T16" fmla="*/ 635 w 678"/>
                <a:gd name="T17" fmla="*/ 1127 h 1189"/>
                <a:gd name="T18" fmla="*/ 678 w 678"/>
                <a:gd name="T19" fmla="*/ 1189 h 1189"/>
                <a:gd name="T20" fmla="*/ 678 w 678"/>
                <a:gd name="T21" fmla="*/ 1187 h 1189"/>
                <a:gd name="T22" fmla="*/ 643 w 678"/>
                <a:gd name="T23" fmla="*/ 1125 h 1189"/>
                <a:gd name="T24" fmla="*/ 311 w 678"/>
                <a:gd name="T25" fmla="*/ 535 h 1189"/>
                <a:gd name="T26" fmla="*/ 304 w 678"/>
                <a:gd name="T27" fmla="*/ 524 h 1189"/>
                <a:gd name="T28" fmla="*/ 192 w 678"/>
                <a:gd name="T29" fmla="*/ 322 h 1189"/>
                <a:gd name="T30" fmla="*/ 184 w 678"/>
                <a:gd name="T31" fmla="*/ 310 h 1189"/>
                <a:gd name="T32" fmla="*/ 35 w 678"/>
                <a:gd name="T33" fmla="*/ 45 h 1189"/>
                <a:gd name="T34" fmla="*/ 27 w 678"/>
                <a:gd name="T35" fmla="*/ 31 h 1189"/>
                <a:gd name="T36" fmla="*/ 10 w 678"/>
                <a:gd name="T3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1189">
                  <a:moveTo>
                    <a:pt x="10" y="0"/>
                  </a:moveTo>
                  <a:lnTo>
                    <a:pt x="0" y="0"/>
                  </a:lnTo>
                  <a:lnTo>
                    <a:pt x="12" y="22"/>
                  </a:lnTo>
                  <a:lnTo>
                    <a:pt x="21" y="37"/>
                  </a:lnTo>
                  <a:lnTo>
                    <a:pt x="171" y="303"/>
                  </a:lnTo>
                  <a:lnTo>
                    <a:pt x="178" y="316"/>
                  </a:lnTo>
                  <a:lnTo>
                    <a:pt x="292" y="519"/>
                  </a:lnTo>
                  <a:lnTo>
                    <a:pt x="299" y="531"/>
                  </a:lnTo>
                  <a:lnTo>
                    <a:pt x="635" y="1127"/>
                  </a:lnTo>
                  <a:lnTo>
                    <a:pt x="678" y="1189"/>
                  </a:lnTo>
                  <a:lnTo>
                    <a:pt x="678" y="1187"/>
                  </a:lnTo>
                  <a:lnTo>
                    <a:pt x="643" y="1125"/>
                  </a:lnTo>
                  <a:lnTo>
                    <a:pt x="311" y="535"/>
                  </a:lnTo>
                  <a:lnTo>
                    <a:pt x="304" y="524"/>
                  </a:lnTo>
                  <a:lnTo>
                    <a:pt x="192" y="322"/>
                  </a:lnTo>
                  <a:lnTo>
                    <a:pt x="184" y="310"/>
                  </a:lnTo>
                  <a:lnTo>
                    <a:pt x="35" y="45"/>
                  </a:lnTo>
                  <a:lnTo>
                    <a:pt x="27" y="31"/>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6" name="Freeform 153"/>
            <p:cNvSpPr>
              <a:spLocks noChangeArrowheads="1"/>
            </p:cNvSpPr>
            <p:nvPr>
              <p:custDataLst>
                <p:tags r:id="rId163"/>
              </p:custDataLst>
            </p:nvPr>
          </p:nvSpPr>
          <p:spPr bwMode="auto">
            <a:xfrm>
              <a:off x="3267003" y="175499"/>
              <a:ext cx="1830988" cy="3210942"/>
            </a:xfrm>
            <a:custGeom>
              <a:avLst/>
              <a:gdLst>
                <a:gd name="T0" fmla="*/ 10 w 678"/>
                <a:gd name="T1" fmla="*/ 0 h 1189"/>
                <a:gd name="T2" fmla="*/ 0 w 678"/>
                <a:gd name="T3" fmla="*/ 0 h 1189"/>
                <a:gd name="T4" fmla="*/ 12 w 678"/>
                <a:gd name="T5" fmla="*/ 22 h 1189"/>
                <a:gd name="T6" fmla="*/ 21 w 678"/>
                <a:gd name="T7" fmla="*/ 37 h 1189"/>
                <a:gd name="T8" fmla="*/ 171 w 678"/>
                <a:gd name="T9" fmla="*/ 303 h 1189"/>
                <a:gd name="T10" fmla="*/ 178 w 678"/>
                <a:gd name="T11" fmla="*/ 316 h 1189"/>
                <a:gd name="T12" fmla="*/ 292 w 678"/>
                <a:gd name="T13" fmla="*/ 519 h 1189"/>
                <a:gd name="T14" fmla="*/ 299 w 678"/>
                <a:gd name="T15" fmla="*/ 531 h 1189"/>
                <a:gd name="T16" fmla="*/ 635 w 678"/>
                <a:gd name="T17" fmla="*/ 1127 h 1189"/>
                <a:gd name="T18" fmla="*/ 678 w 678"/>
                <a:gd name="T19" fmla="*/ 1189 h 1189"/>
                <a:gd name="T20" fmla="*/ 678 w 678"/>
                <a:gd name="T21" fmla="*/ 1187 h 1189"/>
                <a:gd name="T22" fmla="*/ 643 w 678"/>
                <a:gd name="T23" fmla="*/ 1125 h 1189"/>
                <a:gd name="T24" fmla="*/ 311 w 678"/>
                <a:gd name="T25" fmla="*/ 535 h 1189"/>
                <a:gd name="T26" fmla="*/ 304 w 678"/>
                <a:gd name="T27" fmla="*/ 524 h 1189"/>
                <a:gd name="T28" fmla="*/ 192 w 678"/>
                <a:gd name="T29" fmla="*/ 322 h 1189"/>
                <a:gd name="T30" fmla="*/ 184 w 678"/>
                <a:gd name="T31" fmla="*/ 310 h 1189"/>
                <a:gd name="T32" fmla="*/ 35 w 678"/>
                <a:gd name="T33" fmla="*/ 45 h 1189"/>
                <a:gd name="T34" fmla="*/ 27 w 678"/>
                <a:gd name="T35" fmla="*/ 31 h 1189"/>
                <a:gd name="T36" fmla="*/ 10 w 678"/>
                <a:gd name="T3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1189">
                  <a:moveTo>
                    <a:pt x="10" y="0"/>
                  </a:moveTo>
                  <a:lnTo>
                    <a:pt x="0" y="0"/>
                  </a:lnTo>
                  <a:lnTo>
                    <a:pt x="12" y="22"/>
                  </a:lnTo>
                  <a:lnTo>
                    <a:pt x="21" y="37"/>
                  </a:lnTo>
                  <a:lnTo>
                    <a:pt x="171" y="303"/>
                  </a:lnTo>
                  <a:lnTo>
                    <a:pt x="178" y="316"/>
                  </a:lnTo>
                  <a:lnTo>
                    <a:pt x="292" y="519"/>
                  </a:lnTo>
                  <a:lnTo>
                    <a:pt x="299" y="531"/>
                  </a:lnTo>
                  <a:lnTo>
                    <a:pt x="635" y="1127"/>
                  </a:lnTo>
                  <a:lnTo>
                    <a:pt x="678" y="1189"/>
                  </a:lnTo>
                  <a:lnTo>
                    <a:pt x="678" y="1187"/>
                  </a:lnTo>
                  <a:lnTo>
                    <a:pt x="643" y="1125"/>
                  </a:lnTo>
                  <a:lnTo>
                    <a:pt x="311" y="535"/>
                  </a:lnTo>
                  <a:lnTo>
                    <a:pt x="304" y="524"/>
                  </a:lnTo>
                  <a:lnTo>
                    <a:pt x="192" y="322"/>
                  </a:lnTo>
                  <a:lnTo>
                    <a:pt x="184" y="310"/>
                  </a:lnTo>
                  <a:lnTo>
                    <a:pt x="35" y="45"/>
                  </a:lnTo>
                  <a:lnTo>
                    <a:pt x="27" y="31"/>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7" name="Freeform 154"/>
            <p:cNvSpPr>
              <a:spLocks noChangeArrowheads="1"/>
            </p:cNvSpPr>
            <p:nvPr>
              <p:custDataLst>
                <p:tags r:id="rId164"/>
              </p:custDataLst>
            </p:nvPr>
          </p:nvSpPr>
          <p:spPr bwMode="auto">
            <a:xfrm>
              <a:off x="2831782" y="175499"/>
              <a:ext cx="2266210" cy="3215418"/>
            </a:xfrm>
            <a:custGeom>
              <a:avLst/>
              <a:gdLst>
                <a:gd name="T0" fmla="*/ 10 w 839"/>
                <a:gd name="T1" fmla="*/ 0 h 1191"/>
                <a:gd name="T2" fmla="*/ 0 w 839"/>
                <a:gd name="T3" fmla="*/ 0 h 1191"/>
                <a:gd name="T4" fmla="*/ 151 w 839"/>
                <a:gd name="T5" fmla="*/ 217 h 1191"/>
                <a:gd name="T6" fmla="*/ 161 w 839"/>
                <a:gd name="T7" fmla="*/ 231 h 1191"/>
                <a:gd name="T8" fmla="*/ 327 w 839"/>
                <a:gd name="T9" fmla="*/ 470 h 1191"/>
                <a:gd name="T10" fmla="*/ 336 w 839"/>
                <a:gd name="T11" fmla="*/ 483 h 1191"/>
                <a:gd name="T12" fmla="*/ 787 w 839"/>
                <a:gd name="T13" fmla="*/ 1130 h 1191"/>
                <a:gd name="T14" fmla="*/ 838 w 839"/>
                <a:gd name="T15" fmla="*/ 1191 h 1191"/>
                <a:gd name="T16" fmla="*/ 839 w 839"/>
                <a:gd name="T17" fmla="*/ 1189 h 1191"/>
                <a:gd name="T18" fmla="*/ 796 w 839"/>
                <a:gd name="T19" fmla="*/ 1127 h 1191"/>
                <a:gd name="T20" fmla="*/ 350 w 839"/>
                <a:gd name="T21" fmla="*/ 488 h 1191"/>
                <a:gd name="T22" fmla="*/ 341 w 839"/>
                <a:gd name="T23" fmla="*/ 476 h 1191"/>
                <a:gd name="T24" fmla="*/ 176 w 839"/>
                <a:gd name="T25" fmla="*/ 239 h 1191"/>
                <a:gd name="T26" fmla="*/ 166 w 839"/>
                <a:gd name="T27" fmla="*/ 224 h 1191"/>
                <a:gd name="T28" fmla="*/ 10 w 839"/>
                <a:gd name="T29"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9" h="1191">
                  <a:moveTo>
                    <a:pt x="10" y="0"/>
                  </a:moveTo>
                  <a:lnTo>
                    <a:pt x="0" y="0"/>
                  </a:lnTo>
                  <a:lnTo>
                    <a:pt x="151" y="217"/>
                  </a:lnTo>
                  <a:lnTo>
                    <a:pt x="161" y="231"/>
                  </a:lnTo>
                  <a:lnTo>
                    <a:pt x="327" y="470"/>
                  </a:lnTo>
                  <a:lnTo>
                    <a:pt x="336" y="483"/>
                  </a:lnTo>
                  <a:lnTo>
                    <a:pt x="787" y="1130"/>
                  </a:lnTo>
                  <a:lnTo>
                    <a:pt x="838" y="1191"/>
                  </a:lnTo>
                  <a:lnTo>
                    <a:pt x="839" y="1189"/>
                  </a:lnTo>
                  <a:lnTo>
                    <a:pt x="796" y="1127"/>
                  </a:lnTo>
                  <a:lnTo>
                    <a:pt x="350" y="488"/>
                  </a:lnTo>
                  <a:lnTo>
                    <a:pt x="341" y="476"/>
                  </a:lnTo>
                  <a:lnTo>
                    <a:pt x="176" y="239"/>
                  </a:lnTo>
                  <a:lnTo>
                    <a:pt x="166" y="224"/>
                  </a:lnTo>
                  <a:lnTo>
                    <a:pt x="1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8" name="Freeform 155"/>
            <p:cNvSpPr>
              <a:spLocks noChangeArrowheads="1"/>
            </p:cNvSpPr>
            <p:nvPr>
              <p:custDataLst>
                <p:tags r:id="rId165"/>
              </p:custDataLst>
            </p:nvPr>
          </p:nvSpPr>
          <p:spPr bwMode="auto">
            <a:xfrm>
              <a:off x="2831782" y="175499"/>
              <a:ext cx="2266210" cy="3215418"/>
            </a:xfrm>
            <a:custGeom>
              <a:avLst/>
              <a:gdLst>
                <a:gd name="T0" fmla="*/ 10 w 839"/>
                <a:gd name="T1" fmla="*/ 0 h 1191"/>
                <a:gd name="T2" fmla="*/ 0 w 839"/>
                <a:gd name="T3" fmla="*/ 0 h 1191"/>
                <a:gd name="T4" fmla="*/ 151 w 839"/>
                <a:gd name="T5" fmla="*/ 217 h 1191"/>
                <a:gd name="T6" fmla="*/ 161 w 839"/>
                <a:gd name="T7" fmla="*/ 231 h 1191"/>
                <a:gd name="T8" fmla="*/ 327 w 839"/>
                <a:gd name="T9" fmla="*/ 470 h 1191"/>
                <a:gd name="T10" fmla="*/ 336 w 839"/>
                <a:gd name="T11" fmla="*/ 483 h 1191"/>
                <a:gd name="T12" fmla="*/ 787 w 839"/>
                <a:gd name="T13" fmla="*/ 1130 h 1191"/>
                <a:gd name="T14" fmla="*/ 838 w 839"/>
                <a:gd name="T15" fmla="*/ 1191 h 1191"/>
                <a:gd name="T16" fmla="*/ 839 w 839"/>
                <a:gd name="T17" fmla="*/ 1189 h 1191"/>
                <a:gd name="T18" fmla="*/ 796 w 839"/>
                <a:gd name="T19" fmla="*/ 1127 h 1191"/>
                <a:gd name="T20" fmla="*/ 350 w 839"/>
                <a:gd name="T21" fmla="*/ 488 h 1191"/>
                <a:gd name="T22" fmla="*/ 341 w 839"/>
                <a:gd name="T23" fmla="*/ 476 h 1191"/>
                <a:gd name="T24" fmla="*/ 176 w 839"/>
                <a:gd name="T25" fmla="*/ 239 h 1191"/>
                <a:gd name="T26" fmla="*/ 166 w 839"/>
                <a:gd name="T27" fmla="*/ 224 h 1191"/>
                <a:gd name="T28" fmla="*/ 10 w 839"/>
                <a:gd name="T29" fmla="*/ 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9" h="1191">
                  <a:moveTo>
                    <a:pt x="10" y="0"/>
                  </a:moveTo>
                  <a:lnTo>
                    <a:pt x="0" y="0"/>
                  </a:lnTo>
                  <a:lnTo>
                    <a:pt x="151" y="217"/>
                  </a:lnTo>
                  <a:lnTo>
                    <a:pt x="161" y="231"/>
                  </a:lnTo>
                  <a:lnTo>
                    <a:pt x="327" y="470"/>
                  </a:lnTo>
                  <a:lnTo>
                    <a:pt x="336" y="483"/>
                  </a:lnTo>
                  <a:lnTo>
                    <a:pt x="787" y="1130"/>
                  </a:lnTo>
                  <a:lnTo>
                    <a:pt x="838" y="1191"/>
                  </a:lnTo>
                  <a:lnTo>
                    <a:pt x="839" y="1189"/>
                  </a:lnTo>
                  <a:lnTo>
                    <a:pt x="796" y="1127"/>
                  </a:lnTo>
                  <a:lnTo>
                    <a:pt x="350" y="488"/>
                  </a:lnTo>
                  <a:lnTo>
                    <a:pt x="341" y="476"/>
                  </a:lnTo>
                  <a:lnTo>
                    <a:pt x="176" y="239"/>
                  </a:lnTo>
                  <a:lnTo>
                    <a:pt x="166" y="224"/>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59" name="Freeform 156"/>
            <p:cNvSpPr>
              <a:spLocks noChangeArrowheads="1"/>
            </p:cNvSpPr>
            <p:nvPr>
              <p:custDataLst>
                <p:tags r:id="rId166"/>
              </p:custDataLst>
            </p:nvPr>
          </p:nvSpPr>
          <p:spPr bwMode="auto">
            <a:xfrm>
              <a:off x="2349219" y="175499"/>
              <a:ext cx="2745718" cy="3218403"/>
            </a:xfrm>
            <a:custGeom>
              <a:avLst/>
              <a:gdLst>
                <a:gd name="T0" fmla="*/ 11 w 1017"/>
                <a:gd name="T1" fmla="*/ 0 h 1192"/>
                <a:gd name="T2" fmla="*/ 0 w 1017"/>
                <a:gd name="T3" fmla="*/ 0 h 1192"/>
                <a:gd name="T4" fmla="*/ 85 w 1017"/>
                <a:gd name="T5" fmla="*/ 100 h 1192"/>
                <a:gd name="T6" fmla="*/ 98 w 1017"/>
                <a:gd name="T7" fmla="*/ 116 h 1192"/>
                <a:gd name="T8" fmla="*/ 345 w 1017"/>
                <a:gd name="T9" fmla="*/ 407 h 1192"/>
                <a:gd name="T10" fmla="*/ 356 w 1017"/>
                <a:gd name="T11" fmla="*/ 421 h 1192"/>
                <a:gd name="T12" fmla="*/ 958 w 1017"/>
                <a:gd name="T13" fmla="*/ 1133 h 1192"/>
                <a:gd name="T14" fmla="*/ 1017 w 1017"/>
                <a:gd name="T15" fmla="*/ 1192 h 1192"/>
                <a:gd name="T16" fmla="*/ 1017 w 1017"/>
                <a:gd name="T17" fmla="*/ 1191 h 1192"/>
                <a:gd name="T18" fmla="*/ 966 w 1017"/>
                <a:gd name="T19" fmla="*/ 1130 h 1192"/>
                <a:gd name="T20" fmla="*/ 372 w 1017"/>
                <a:gd name="T21" fmla="*/ 427 h 1192"/>
                <a:gd name="T22" fmla="*/ 361 w 1017"/>
                <a:gd name="T23" fmla="*/ 414 h 1192"/>
                <a:gd name="T24" fmla="*/ 116 w 1017"/>
                <a:gd name="T25" fmla="*/ 125 h 1192"/>
                <a:gd name="T26" fmla="*/ 104 w 1017"/>
                <a:gd name="T27" fmla="*/ 109 h 1192"/>
                <a:gd name="T28" fmla="*/ 11 w 1017"/>
                <a:gd name="T29"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7" h="1192">
                  <a:moveTo>
                    <a:pt x="11" y="0"/>
                  </a:moveTo>
                  <a:lnTo>
                    <a:pt x="0" y="0"/>
                  </a:lnTo>
                  <a:lnTo>
                    <a:pt x="85" y="100"/>
                  </a:lnTo>
                  <a:lnTo>
                    <a:pt x="98" y="116"/>
                  </a:lnTo>
                  <a:lnTo>
                    <a:pt x="345" y="407"/>
                  </a:lnTo>
                  <a:lnTo>
                    <a:pt x="356" y="421"/>
                  </a:lnTo>
                  <a:lnTo>
                    <a:pt x="958" y="1133"/>
                  </a:lnTo>
                  <a:lnTo>
                    <a:pt x="1017" y="1192"/>
                  </a:lnTo>
                  <a:lnTo>
                    <a:pt x="1017" y="1191"/>
                  </a:lnTo>
                  <a:lnTo>
                    <a:pt x="966" y="1130"/>
                  </a:lnTo>
                  <a:lnTo>
                    <a:pt x="372" y="427"/>
                  </a:lnTo>
                  <a:lnTo>
                    <a:pt x="361" y="414"/>
                  </a:lnTo>
                  <a:lnTo>
                    <a:pt x="116" y="125"/>
                  </a:lnTo>
                  <a:lnTo>
                    <a:pt x="104" y="109"/>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0" name="Freeform 157"/>
            <p:cNvSpPr>
              <a:spLocks noChangeArrowheads="1"/>
            </p:cNvSpPr>
            <p:nvPr>
              <p:custDataLst>
                <p:tags r:id="rId167"/>
              </p:custDataLst>
            </p:nvPr>
          </p:nvSpPr>
          <p:spPr bwMode="auto">
            <a:xfrm>
              <a:off x="2349219" y="175499"/>
              <a:ext cx="2745718" cy="3218403"/>
            </a:xfrm>
            <a:custGeom>
              <a:avLst/>
              <a:gdLst>
                <a:gd name="T0" fmla="*/ 11 w 1017"/>
                <a:gd name="T1" fmla="*/ 0 h 1192"/>
                <a:gd name="T2" fmla="*/ 0 w 1017"/>
                <a:gd name="T3" fmla="*/ 0 h 1192"/>
                <a:gd name="T4" fmla="*/ 85 w 1017"/>
                <a:gd name="T5" fmla="*/ 100 h 1192"/>
                <a:gd name="T6" fmla="*/ 98 w 1017"/>
                <a:gd name="T7" fmla="*/ 116 h 1192"/>
                <a:gd name="T8" fmla="*/ 345 w 1017"/>
                <a:gd name="T9" fmla="*/ 407 h 1192"/>
                <a:gd name="T10" fmla="*/ 356 w 1017"/>
                <a:gd name="T11" fmla="*/ 421 h 1192"/>
                <a:gd name="T12" fmla="*/ 958 w 1017"/>
                <a:gd name="T13" fmla="*/ 1133 h 1192"/>
                <a:gd name="T14" fmla="*/ 1017 w 1017"/>
                <a:gd name="T15" fmla="*/ 1192 h 1192"/>
                <a:gd name="T16" fmla="*/ 1017 w 1017"/>
                <a:gd name="T17" fmla="*/ 1191 h 1192"/>
                <a:gd name="T18" fmla="*/ 966 w 1017"/>
                <a:gd name="T19" fmla="*/ 1130 h 1192"/>
                <a:gd name="T20" fmla="*/ 372 w 1017"/>
                <a:gd name="T21" fmla="*/ 427 h 1192"/>
                <a:gd name="T22" fmla="*/ 361 w 1017"/>
                <a:gd name="T23" fmla="*/ 414 h 1192"/>
                <a:gd name="T24" fmla="*/ 116 w 1017"/>
                <a:gd name="T25" fmla="*/ 125 h 1192"/>
                <a:gd name="T26" fmla="*/ 104 w 1017"/>
                <a:gd name="T27" fmla="*/ 109 h 1192"/>
                <a:gd name="T28" fmla="*/ 11 w 1017"/>
                <a:gd name="T29"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7" h="1192">
                  <a:moveTo>
                    <a:pt x="11" y="0"/>
                  </a:moveTo>
                  <a:lnTo>
                    <a:pt x="0" y="0"/>
                  </a:lnTo>
                  <a:lnTo>
                    <a:pt x="85" y="100"/>
                  </a:lnTo>
                  <a:lnTo>
                    <a:pt x="98" y="116"/>
                  </a:lnTo>
                  <a:lnTo>
                    <a:pt x="345" y="407"/>
                  </a:lnTo>
                  <a:lnTo>
                    <a:pt x="356" y="421"/>
                  </a:lnTo>
                  <a:lnTo>
                    <a:pt x="958" y="1133"/>
                  </a:lnTo>
                  <a:lnTo>
                    <a:pt x="1017" y="1192"/>
                  </a:lnTo>
                  <a:lnTo>
                    <a:pt x="1017" y="1191"/>
                  </a:lnTo>
                  <a:lnTo>
                    <a:pt x="966" y="1130"/>
                  </a:lnTo>
                  <a:lnTo>
                    <a:pt x="372" y="427"/>
                  </a:lnTo>
                  <a:lnTo>
                    <a:pt x="361" y="414"/>
                  </a:lnTo>
                  <a:lnTo>
                    <a:pt x="116" y="125"/>
                  </a:lnTo>
                  <a:lnTo>
                    <a:pt x="104" y="109"/>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1" name="Freeform 158"/>
            <p:cNvSpPr>
              <a:spLocks noChangeArrowheads="1"/>
            </p:cNvSpPr>
            <p:nvPr>
              <p:custDataLst>
                <p:tags r:id="rId168"/>
              </p:custDataLst>
            </p:nvPr>
          </p:nvSpPr>
          <p:spPr bwMode="auto">
            <a:xfrm>
              <a:off x="1804046" y="175499"/>
              <a:ext cx="3290891" cy="3221387"/>
            </a:xfrm>
            <a:custGeom>
              <a:avLst/>
              <a:gdLst>
                <a:gd name="T0" fmla="*/ 12 w 1219"/>
                <a:gd name="T1" fmla="*/ 0 h 1193"/>
                <a:gd name="T2" fmla="*/ 0 w 1219"/>
                <a:gd name="T3" fmla="*/ 0 h 1193"/>
                <a:gd name="T4" fmla="*/ 327 w 1219"/>
                <a:gd name="T5" fmla="*/ 322 h 1193"/>
                <a:gd name="T6" fmla="*/ 342 w 1219"/>
                <a:gd name="T7" fmla="*/ 337 h 1193"/>
                <a:gd name="T8" fmla="*/ 1151 w 1219"/>
                <a:gd name="T9" fmla="*/ 1137 h 1193"/>
                <a:gd name="T10" fmla="*/ 1219 w 1219"/>
                <a:gd name="T11" fmla="*/ 1193 h 1193"/>
                <a:gd name="T12" fmla="*/ 1219 w 1219"/>
                <a:gd name="T13" fmla="*/ 1192 h 1193"/>
                <a:gd name="T14" fmla="*/ 1160 w 1219"/>
                <a:gd name="T15" fmla="*/ 1133 h 1193"/>
                <a:gd name="T16" fmla="*/ 361 w 1219"/>
                <a:gd name="T17" fmla="*/ 345 h 1193"/>
                <a:gd name="T18" fmla="*/ 347 w 1219"/>
                <a:gd name="T19" fmla="*/ 330 h 1193"/>
                <a:gd name="T20" fmla="*/ 12 w 1219"/>
                <a:gd name="T21"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9" h="1193">
                  <a:moveTo>
                    <a:pt x="12" y="0"/>
                  </a:moveTo>
                  <a:lnTo>
                    <a:pt x="0" y="0"/>
                  </a:lnTo>
                  <a:lnTo>
                    <a:pt x="327" y="322"/>
                  </a:lnTo>
                  <a:lnTo>
                    <a:pt x="342" y="337"/>
                  </a:lnTo>
                  <a:lnTo>
                    <a:pt x="1151" y="1137"/>
                  </a:lnTo>
                  <a:lnTo>
                    <a:pt x="1219" y="1193"/>
                  </a:lnTo>
                  <a:lnTo>
                    <a:pt x="1219" y="1192"/>
                  </a:lnTo>
                  <a:lnTo>
                    <a:pt x="1160" y="1133"/>
                  </a:lnTo>
                  <a:lnTo>
                    <a:pt x="361" y="345"/>
                  </a:lnTo>
                  <a:lnTo>
                    <a:pt x="347" y="330"/>
                  </a:lnTo>
                  <a:lnTo>
                    <a:pt x="1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2" name="Freeform 159"/>
            <p:cNvSpPr>
              <a:spLocks noChangeArrowheads="1"/>
            </p:cNvSpPr>
            <p:nvPr>
              <p:custDataLst>
                <p:tags r:id="rId169"/>
              </p:custDataLst>
            </p:nvPr>
          </p:nvSpPr>
          <p:spPr bwMode="auto">
            <a:xfrm>
              <a:off x="1804046" y="175499"/>
              <a:ext cx="3290891" cy="3221387"/>
            </a:xfrm>
            <a:custGeom>
              <a:avLst/>
              <a:gdLst>
                <a:gd name="T0" fmla="*/ 12 w 1219"/>
                <a:gd name="T1" fmla="*/ 0 h 1193"/>
                <a:gd name="T2" fmla="*/ 0 w 1219"/>
                <a:gd name="T3" fmla="*/ 0 h 1193"/>
                <a:gd name="T4" fmla="*/ 327 w 1219"/>
                <a:gd name="T5" fmla="*/ 322 h 1193"/>
                <a:gd name="T6" fmla="*/ 342 w 1219"/>
                <a:gd name="T7" fmla="*/ 337 h 1193"/>
                <a:gd name="T8" fmla="*/ 1151 w 1219"/>
                <a:gd name="T9" fmla="*/ 1137 h 1193"/>
                <a:gd name="T10" fmla="*/ 1219 w 1219"/>
                <a:gd name="T11" fmla="*/ 1193 h 1193"/>
                <a:gd name="T12" fmla="*/ 1219 w 1219"/>
                <a:gd name="T13" fmla="*/ 1192 h 1193"/>
                <a:gd name="T14" fmla="*/ 1160 w 1219"/>
                <a:gd name="T15" fmla="*/ 1133 h 1193"/>
                <a:gd name="T16" fmla="*/ 361 w 1219"/>
                <a:gd name="T17" fmla="*/ 345 h 1193"/>
                <a:gd name="T18" fmla="*/ 347 w 1219"/>
                <a:gd name="T19" fmla="*/ 330 h 1193"/>
                <a:gd name="T20" fmla="*/ 12 w 1219"/>
                <a:gd name="T21"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9" h="1193">
                  <a:moveTo>
                    <a:pt x="12" y="0"/>
                  </a:moveTo>
                  <a:lnTo>
                    <a:pt x="0" y="0"/>
                  </a:lnTo>
                  <a:lnTo>
                    <a:pt x="327" y="322"/>
                  </a:lnTo>
                  <a:lnTo>
                    <a:pt x="342" y="337"/>
                  </a:lnTo>
                  <a:lnTo>
                    <a:pt x="1151" y="1137"/>
                  </a:lnTo>
                  <a:lnTo>
                    <a:pt x="1219" y="1193"/>
                  </a:lnTo>
                  <a:lnTo>
                    <a:pt x="1219" y="1192"/>
                  </a:lnTo>
                  <a:lnTo>
                    <a:pt x="1160" y="1133"/>
                  </a:lnTo>
                  <a:lnTo>
                    <a:pt x="361" y="345"/>
                  </a:lnTo>
                  <a:lnTo>
                    <a:pt x="347" y="33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3" name="Freeform 160"/>
            <p:cNvSpPr>
              <a:spLocks noChangeArrowheads="1"/>
            </p:cNvSpPr>
            <p:nvPr>
              <p:custDataLst>
                <p:tags r:id="rId170"/>
              </p:custDataLst>
            </p:nvPr>
          </p:nvSpPr>
          <p:spPr bwMode="auto">
            <a:xfrm>
              <a:off x="1171828" y="175499"/>
              <a:ext cx="3923109" cy="3224371"/>
            </a:xfrm>
            <a:custGeom>
              <a:avLst/>
              <a:gdLst>
                <a:gd name="T0" fmla="*/ 13 w 1453"/>
                <a:gd name="T1" fmla="*/ 0 h 1194"/>
                <a:gd name="T2" fmla="*/ 0 w 1453"/>
                <a:gd name="T3" fmla="*/ 0 h 1194"/>
                <a:gd name="T4" fmla="*/ 239 w 1453"/>
                <a:gd name="T5" fmla="*/ 198 h 1194"/>
                <a:gd name="T6" fmla="*/ 259 w 1453"/>
                <a:gd name="T7" fmla="*/ 215 h 1194"/>
                <a:gd name="T8" fmla="*/ 1378 w 1453"/>
                <a:gd name="T9" fmla="*/ 1142 h 1194"/>
                <a:gd name="T10" fmla="*/ 1453 w 1453"/>
                <a:gd name="T11" fmla="*/ 1194 h 1194"/>
                <a:gd name="T12" fmla="*/ 1453 w 1453"/>
                <a:gd name="T13" fmla="*/ 1193 h 1194"/>
                <a:gd name="T14" fmla="*/ 1385 w 1453"/>
                <a:gd name="T15" fmla="*/ 1137 h 1194"/>
                <a:gd name="T16" fmla="*/ 284 w 1453"/>
                <a:gd name="T17" fmla="*/ 224 h 1194"/>
                <a:gd name="T18" fmla="*/ 264 w 1453"/>
                <a:gd name="T19" fmla="*/ 208 h 1194"/>
                <a:gd name="T20" fmla="*/ 13 w 1453"/>
                <a:gd name="T21"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3" h="1194">
                  <a:moveTo>
                    <a:pt x="13" y="0"/>
                  </a:moveTo>
                  <a:lnTo>
                    <a:pt x="0" y="0"/>
                  </a:lnTo>
                  <a:lnTo>
                    <a:pt x="239" y="198"/>
                  </a:lnTo>
                  <a:lnTo>
                    <a:pt x="259" y="215"/>
                  </a:lnTo>
                  <a:lnTo>
                    <a:pt x="1378" y="1142"/>
                  </a:lnTo>
                  <a:lnTo>
                    <a:pt x="1453" y="1194"/>
                  </a:lnTo>
                  <a:lnTo>
                    <a:pt x="1453" y="1193"/>
                  </a:lnTo>
                  <a:lnTo>
                    <a:pt x="1385" y="1137"/>
                  </a:lnTo>
                  <a:lnTo>
                    <a:pt x="284" y="224"/>
                  </a:lnTo>
                  <a:lnTo>
                    <a:pt x="264" y="208"/>
                  </a:lnTo>
                  <a:lnTo>
                    <a:pt x="1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4" name="Freeform 161"/>
            <p:cNvSpPr>
              <a:spLocks noChangeArrowheads="1"/>
            </p:cNvSpPr>
            <p:nvPr>
              <p:custDataLst>
                <p:tags r:id="rId171"/>
              </p:custDataLst>
            </p:nvPr>
          </p:nvSpPr>
          <p:spPr bwMode="auto">
            <a:xfrm>
              <a:off x="1171828" y="175499"/>
              <a:ext cx="3923109" cy="3224371"/>
            </a:xfrm>
            <a:custGeom>
              <a:avLst/>
              <a:gdLst>
                <a:gd name="T0" fmla="*/ 13 w 1453"/>
                <a:gd name="T1" fmla="*/ 0 h 1194"/>
                <a:gd name="T2" fmla="*/ 0 w 1453"/>
                <a:gd name="T3" fmla="*/ 0 h 1194"/>
                <a:gd name="T4" fmla="*/ 239 w 1453"/>
                <a:gd name="T5" fmla="*/ 198 h 1194"/>
                <a:gd name="T6" fmla="*/ 259 w 1453"/>
                <a:gd name="T7" fmla="*/ 215 h 1194"/>
                <a:gd name="T8" fmla="*/ 1378 w 1453"/>
                <a:gd name="T9" fmla="*/ 1142 h 1194"/>
                <a:gd name="T10" fmla="*/ 1453 w 1453"/>
                <a:gd name="T11" fmla="*/ 1194 h 1194"/>
                <a:gd name="T12" fmla="*/ 1453 w 1453"/>
                <a:gd name="T13" fmla="*/ 1193 h 1194"/>
                <a:gd name="T14" fmla="*/ 1385 w 1453"/>
                <a:gd name="T15" fmla="*/ 1137 h 1194"/>
                <a:gd name="T16" fmla="*/ 284 w 1453"/>
                <a:gd name="T17" fmla="*/ 224 h 1194"/>
                <a:gd name="T18" fmla="*/ 264 w 1453"/>
                <a:gd name="T19" fmla="*/ 208 h 1194"/>
                <a:gd name="T20" fmla="*/ 13 w 1453"/>
                <a:gd name="T21"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3" h="1194">
                  <a:moveTo>
                    <a:pt x="13" y="0"/>
                  </a:moveTo>
                  <a:lnTo>
                    <a:pt x="0" y="0"/>
                  </a:lnTo>
                  <a:lnTo>
                    <a:pt x="239" y="198"/>
                  </a:lnTo>
                  <a:lnTo>
                    <a:pt x="259" y="215"/>
                  </a:lnTo>
                  <a:lnTo>
                    <a:pt x="1378" y="1142"/>
                  </a:lnTo>
                  <a:lnTo>
                    <a:pt x="1453" y="1194"/>
                  </a:lnTo>
                  <a:lnTo>
                    <a:pt x="1453" y="1193"/>
                  </a:lnTo>
                  <a:lnTo>
                    <a:pt x="1385" y="1137"/>
                  </a:lnTo>
                  <a:lnTo>
                    <a:pt x="284" y="224"/>
                  </a:lnTo>
                  <a:lnTo>
                    <a:pt x="264" y="208"/>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5" name="Freeform 162"/>
            <p:cNvSpPr>
              <a:spLocks noChangeArrowheads="1"/>
            </p:cNvSpPr>
            <p:nvPr>
              <p:custDataLst>
                <p:tags r:id="rId172"/>
              </p:custDataLst>
            </p:nvPr>
          </p:nvSpPr>
          <p:spPr bwMode="auto">
            <a:xfrm>
              <a:off x="418971" y="175499"/>
              <a:ext cx="4675966" cy="3224371"/>
            </a:xfrm>
            <a:custGeom>
              <a:avLst/>
              <a:gdLst>
                <a:gd name="T0" fmla="*/ 15 w 1732"/>
                <a:gd name="T1" fmla="*/ 0 h 1194"/>
                <a:gd name="T2" fmla="*/ 0 w 1732"/>
                <a:gd name="T3" fmla="*/ 0 h 1194"/>
                <a:gd name="T4" fmla="*/ 21 w 1732"/>
                <a:gd name="T5" fmla="*/ 14 h 1194"/>
                <a:gd name="T6" fmla="*/ 21 w 1732"/>
                <a:gd name="T7" fmla="*/ 15 h 1194"/>
                <a:gd name="T8" fmla="*/ 1649 w 1732"/>
                <a:gd name="T9" fmla="*/ 1146 h 1194"/>
                <a:gd name="T10" fmla="*/ 1732 w 1732"/>
                <a:gd name="T11" fmla="*/ 1194 h 1194"/>
                <a:gd name="T12" fmla="*/ 1657 w 1732"/>
                <a:gd name="T13" fmla="*/ 1142 h 1194"/>
                <a:gd name="T14" fmla="*/ 55 w 1732"/>
                <a:gd name="T15" fmla="*/ 27 h 1194"/>
                <a:gd name="T16" fmla="*/ 25 w 1732"/>
                <a:gd name="T17" fmla="*/ 7 h 1194"/>
                <a:gd name="T18" fmla="*/ 15 w 1732"/>
                <a:gd name="T1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194">
                  <a:moveTo>
                    <a:pt x="15" y="0"/>
                  </a:moveTo>
                  <a:lnTo>
                    <a:pt x="0" y="0"/>
                  </a:lnTo>
                  <a:lnTo>
                    <a:pt x="21" y="14"/>
                  </a:lnTo>
                  <a:lnTo>
                    <a:pt x="21" y="15"/>
                  </a:lnTo>
                  <a:lnTo>
                    <a:pt x="1649" y="1146"/>
                  </a:lnTo>
                  <a:lnTo>
                    <a:pt x="1732" y="1194"/>
                  </a:lnTo>
                  <a:lnTo>
                    <a:pt x="1657" y="1142"/>
                  </a:lnTo>
                  <a:lnTo>
                    <a:pt x="55" y="27"/>
                  </a:lnTo>
                  <a:lnTo>
                    <a:pt x="25" y="7"/>
                  </a:lnTo>
                  <a:lnTo>
                    <a:pt x="15"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6" name="Freeform 163"/>
            <p:cNvSpPr>
              <a:spLocks noChangeArrowheads="1"/>
            </p:cNvSpPr>
            <p:nvPr>
              <p:custDataLst>
                <p:tags r:id="rId173"/>
              </p:custDataLst>
            </p:nvPr>
          </p:nvSpPr>
          <p:spPr bwMode="auto">
            <a:xfrm>
              <a:off x="418971" y="175499"/>
              <a:ext cx="4675966" cy="3224371"/>
            </a:xfrm>
            <a:custGeom>
              <a:avLst/>
              <a:gdLst>
                <a:gd name="T0" fmla="*/ 15 w 1732"/>
                <a:gd name="T1" fmla="*/ 0 h 1194"/>
                <a:gd name="T2" fmla="*/ 0 w 1732"/>
                <a:gd name="T3" fmla="*/ 0 h 1194"/>
                <a:gd name="T4" fmla="*/ 21 w 1732"/>
                <a:gd name="T5" fmla="*/ 14 h 1194"/>
                <a:gd name="T6" fmla="*/ 21 w 1732"/>
                <a:gd name="T7" fmla="*/ 15 h 1194"/>
                <a:gd name="T8" fmla="*/ 1649 w 1732"/>
                <a:gd name="T9" fmla="*/ 1146 h 1194"/>
                <a:gd name="T10" fmla="*/ 1732 w 1732"/>
                <a:gd name="T11" fmla="*/ 1194 h 1194"/>
                <a:gd name="T12" fmla="*/ 1657 w 1732"/>
                <a:gd name="T13" fmla="*/ 1142 h 1194"/>
                <a:gd name="T14" fmla="*/ 55 w 1732"/>
                <a:gd name="T15" fmla="*/ 27 h 1194"/>
                <a:gd name="T16" fmla="*/ 25 w 1732"/>
                <a:gd name="T17" fmla="*/ 7 h 1194"/>
                <a:gd name="T18" fmla="*/ 15 w 1732"/>
                <a:gd name="T1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194">
                  <a:moveTo>
                    <a:pt x="15" y="0"/>
                  </a:moveTo>
                  <a:lnTo>
                    <a:pt x="0" y="0"/>
                  </a:lnTo>
                  <a:lnTo>
                    <a:pt x="21" y="14"/>
                  </a:lnTo>
                  <a:lnTo>
                    <a:pt x="21" y="15"/>
                  </a:lnTo>
                  <a:lnTo>
                    <a:pt x="1649" y="1146"/>
                  </a:lnTo>
                  <a:lnTo>
                    <a:pt x="1732" y="1194"/>
                  </a:lnTo>
                  <a:lnTo>
                    <a:pt x="1657" y="1142"/>
                  </a:lnTo>
                  <a:lnTo>
                    <a:pt x="55" y="27"/>
                  </a:lnTo>
                  <a:lnTo>
                    <a:pt x="25" y="7"/>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7" name="Freeform 164"/>
            <p:cNvSpPr>
              <a:spLocks noChangeArrowheads="1"/>
            </p:cNvSpPr>
            <p:nvPr>
              <p:custDataLst>
                <p:tags r:id="rId174"/>
              </p:custDataLst>
            </p:nvPr>
          </p:nvSpPr>
          <p:spPr bwMode="auto">
            <a:xfrm>
              <a:off x="240300" y="582835"/>
              <a:ext cx="4854637" cy="2818526"/>
            </a:xfrm>
            <a:custGeom>
              <a:avLst/>
              <a:gdLst>
                <a:gd name="T0" fmla="*/ 0 w 1798"/>
                <a:gd name="T1" fmla="*/ 0 h 1044"/>
                <a:gd name="T2" fmla="*/ 0 w 1798"/>
                <a:gd name="T3" fmla="*/ 10 h 1044"/>
                <a:gd name="T4" fmla="*/ 1709 w 1798"/>
                <a:gd name="T5" fmla="*/ 1001 h 1044"/>
                <a:gd name="T6" fmla="*/ 1798 w 1798"/>
                <a:gd name="T7" fmla="*/ 1044 h 1044"/>
                <a:gd name="T8" fmla="*/ 1798 w 1798"/>
                <a:gd name="T9" fmla="*/ 1043 h 1044"/>
                <a:gd name="T10" fmla="*/ 1715 w 1798"/>
                <a:gd name="T11" fmla="*/ 995 h 1044"/>
                <a:gd name="T12" fmla="*/ 0 w 1798"/>
                <a:gd name="T13" fmla="*/ 0 h 1044"/>
              </a:gdLst>
              <a:ahLst/>
              <a:cxnLst>
                <a:cxn ang="0">
                  <a:pos x="T0" y="T1"/>
                </a:cxn>
                <a:cxn ang="0">
                  <a:pos x="T2" y="T3"/>
                </a:cxn>
                <a:cxn ang="0">
                  <a:pos x="T4" y="T5"/>
                </a:cxn>
                <a:cxn ang="0">
                  <a:pos x="T6" y="T7"/>
                </a:cxn>
                <a:cxn ang="0">
                  <a:pos x="T8" y="T9"/>
                </a:cxn>
                <a:cxn ang="0">
                  <a:pos x="T10" y="T11"/>
                </a:cxn>
                <a:cxn ang="0">
                  <a:pos x="T12" y="T13"/>
                </a:cxn>
              </a:cxnLst>
              <a:rect l="0" t="0" r="r" b="b"/>
              <a:pathLst>
                <a:path w="1798" h="1044">
                  <a:moveTo>
                    <a:pt x="0" y="0"/>
                  </a:moveTo>
                  <a:lnTo>
                    <a:pt x="0" y="10"/>
                  </a:lnTo>
                  <a:lnTo>
                    <a:pt x="1709" y="1001"/>
                  </a:lnTo>
                  <a:lnTo>
                    <a:pt x="1798" y="1044"/>
                  </a:lnTo>
                  <a:lnTo>
                    <a:pt x="1798" y="1043"/>
                  </a:lnTo>
                  <a:lnTo>
                    <a:pt x="1715" y="995"/>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8" name="Freeform 165"/>
            <p:cNvSpPr>
              <a:spLocks noChangeArrowheads="1"/>
            </p:cNvSpPr>
            <p:nvPr>
              <p:custDataLst>
                <p:tags r:id="rId175"/>
              </p:custDataLst>
            </p:nvPr>
          </p:nvSpPr>
          <p:spPr bwMode="auto">
            <a:xfrm>
              <a:off x="603749" y="2804532"/>
              <a:ext cx="4854637" cy="2818527"/>
            </a:xfrm>
            <a:custGeom>
              <a:avLst/>
              <a:gdLst>
                <a:gd name="T0" fmla="*/ 0 w 1798"/>
                <a:gd name="T1" fmla="*/ 0 h 1044"/>
                <a:gd name="T2" fmla="*/ 0 w 1798"/>
                <a:gd name="T3" fmla="*/ 10 h 1044"/>
                <a:gd name="T4" fmla="*/ 1709 w 1798"/>
                <a:gd name="T5" fmla="*/ 1001 h 1044"/>
                <a:gd name="T6" fmla="*/ 1798 w 1798"/>
                <a:gd name="T7" fmla="*/ 1044 h 1044"/>
                <a:gd name="T8" fmla="*/ 1798 w 1798"/>
                <a:gd name="T9" fmla="*/ 1043 h 1044"/>
                <a:gd name="T10" fmla="*/ 1715 w 1798"/>
                <a:gd name="T11" fmla="*/ 995 h 1044"/>
                <a:gd name="T12" fmla="*/ 0 w 1798"/>
                <a:gd name="T13" fmla="*/ 0 h 1044"/>
              </a:gdLst>
              <a:ahLst/>
              <a:cxnLst>
                <a:cxn ang="0">
                  <a:pos x="T0" y="T1"/>
                </a:cxn>
                <a:cxn ang="0">
                  <a:pos x="T2" y="T3"/>
                </a:cxn>
                <a:cxn ang="0">
                  <a:pos x="T4" y="T5"/>
                </a:cxn>
                <a:cxn ang="0">
                  <a:pos x="T6" y="T7"/>
                </a:cxn>
                <a:cxn ang="0">
                  <a:pos x="T8" y="T9"/>
                </a:cxn>
                <a:cxn ang="0">
                  <a:pos x="T10" y="T11"/>
                </a:cxn>
                <a:cxn ang="0">
                  <a:pos x="T12" y="T13"/>
                </a:cxn>
              </a:cxnLst>
              <a:rect l="0" t="0" r="r" b="b"/>
              <a:pathLst>
                <a:path w="1798" h="1044">
                  <a:moveTo>
                    <a:pt x="0" y="0"/>
                  </a:moveTo>
                  <a:lnTo>
                    <a:pt x="0" y="10"/>
                  </a:lnTo>
                  <a:lnTo>
                    <a:pt x="1709" y="1001"/>
                  </a:lnTo>
                  <a:lnTo>
                    <a:pt x="1798" y="1044"/>
                  </a:lnTo>
                  <a:lnTo>
                    <a:pt x="1798" y="1043"/>
                  </a:lnTo>
                  <a:lnTo>
                    <a:pt x="1715" y="9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69" name="Freeform 166"/>
            <p:cNvSpPr>
              <a:spLocks noChangeArrowheads="1"/>
            </p:cNvSpPr>
            <p:nvPr>
              <p:custDataLst>
                <p:tags r:id="rId176"/>
              </p:custDataLst>
            </p:nvPr>
          </p:nvSpPr>
          <p:spPr bwMode="auto">
            <a:xfrm>
              <a:off x="240300" y="1079695"/>
              <a:ext cx="4854637" cy="2324650"/>
            </a:xfrm>
            <a:custGeom>
              <a:avLst/>
              <a:gdLst>
                <a:gd name="T0" fmla="*/ 0 w 1798"/>
                <a:gd name="T1" fmla="*/ 0 h 861"/>
                <a:gd name="T2" fmla="*/ 0 w 1798"/>
                <a:gd name="T3" fmla="*/ 9 h 861"/>
                <a:gd name="T4" fmla="*/ 1702 w 1798"/>
                <a:gd name="T5" fmla="*/ 823 h 861"/>
                <a:gd name="T6" fmla="*/ 1798 w 1798"/>
                <a:gd name="T7" fmla="*/ 861 h 861"/>
                <a:gd name="T8" fmla="*/ 1798 w 1798"/>
                <a:gd name="T9" fmla="*/ 860 h 861"/>
                <a:gd name="T10" fmla="*/ 1709 w 1798"/>
                <a:gd name="T11" fmla="*/ 817 h 861"/>
                <a:gd name="T12" fmla="*/ 0 w 1798"/>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1798" h="861">
                  <a:moveTo>
                    <a:pt x="0" y="0"/>
                  </a:moveTo>
                  <a:lnTo>
                    <a:pt x="0" y="9"/>
                  </a:lnTo>
                  <a:lnTo>
                    <a:pt x="1702" y="823"/>
                  </a:lnTo>
                  <a:lnTo>
                    <a:pt x="1798" y="861"/>
                  </a:lnTo>
                  <a:lnTo>
                    <a:pt x="1798" y="860"/>
                  </a:lnTo>
                  <a:lnTo>
                    <a:pt x="1709" y="817"/>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0" name="Freeform 167"/>
            <p:cNvSpPr>
              <a:spLocks noChangeArrowheads="1"/>
            </p:cNvSpPr>
            <p:nvPr>
              <p:custDataLst>
                <p:tags r:id="rId177"/>
              </p:custDataLst>
            </p:nvPr>
          </p:nvSpPr>
          <p:spPr bwMode="auto">
            <a:xfrm>
              <a:off x="240300" y="1079695"/>
              <a:ext cx="4854637" cy="2324650"/>
            </a:xfrm>
            <a:custGeom>
              <a:avLst/>
              <a:gdLst>
                <a:gd name="T0" fmla="*/ 0 w 1798"/>
                <a:gd name="T1" fmla="*/ 0 h 861"/>
                <a:gd name="T2" fmla="*/ 0 w 1798"/>
                <a:gd name="T3" fmla="*/ 9 h 861"/>
                <a:gd name="T4" fmla="*/ 1702 w 1798"/>
                <a:gd name="T5" fmla="*/ 823 h 861"/>
                <a:gd name="T6" fmla="*/ 1798 w 1798"/>
                <a:gd name="T7" fmla="*/ 861 h 861"/>
                <a:gd name="T8" fmla="*/ 1798 w 1798"/>
                <a:gd name="T9" fmla="*/ 860 h 861"/>
                <a:gd name="T10" fmla="*/ 1709 w 1798"/>
                <a:gd name="T11" fmla="*/ 817 h 861"/>
                <a:gd name="T12" fmla="*/ 0 w 1798"/>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1798" h="861">
                  <a:moveTo>
                    <a:pt x="0" y="0"/>
                  </a:moveTo>
                  <a:lnTo>
                    <a:pt x="0" y="9"/>
                  </a:lnTo>
                  <a:lnTo>
                    <a:pt x="1702" y="823"/>
                  </a:lnTo>
                  <a:lnTo>
                    <a:pt x="1798" y="861"/>
                  </a:lnTo>
                  <a:lnTo>
                    <a:pt x="1798" y="860"/>
                  </a:lnTo>
                  <a:lnTo>
                    <a:pt x="1709" y="8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1" name="Freeform 168"/>
            <p:cNvSpPr>
              <a:spLocks noChangeArrowheads="1"/>
            </p:cNvSpPr>
            <p:nvPr>
              <p:custDataLst>
                <p:tags r:id="rId178"/>
              </p:custDataLst>
            </p:nvPr>
          </p:nvSpPr>
          <p:spPr bwMode="auto">
            <a:xfrm>
              <a:off x="240300" y="1528810"/>
              <a:ext cx="4854637" cy="1875536"/>
            </a:xfrm>
            <a:custGeom>
              <a:avLst/>
              <a:gdLst>
                <a:gd name="T0" fmla="*/ 0 w 1798"/>
                <a:gd name="T1" fmla="*/ 0 h 695"/>
                <a:gd name="T2" fmla="*/ 0 w 1798"/>
                <a:gd name="T3" fmla="*/ 9 h 695"/>
                <a:gd name="T4" fmla="*/ 1697 w 1798"/>
                <a:gd name="T5" fmla="*/ 664 h 695"/>
                <a:gd name="T6" fmla="*/ 1798 w 1798"/>
                <a:gd name="T7" fmla="*/ 695 h 695"/>
                <a:gd name="T8" fmla="*/ 1702 w 1798"/>
                <a:gd name="T9" fmla="*/ 657 h 695"/>
                <a:gd name="T10" fmla="*/ 0 w 1798"/>
                <a:gd name="T11" fmla="*/ 0 h 695"/>
              </a:gdLst>
              <a:ahLst/>
              <a:cxnLst>
                <a:cxn ang="0">
                  <a:pos x="T0" y="T1"/>
                </a:cxn>
                <a:cxn ang="0">
                  <a:pos x="T2" y="T3"/>
                </a:cxn>
                <a:cxn ang="0">
                  <a:pos x="T4" y="T5"/>
                </a:cxn>
                <a:cxn ang="0">
                  <a:pos x="T6" y="T7"/>
                </a:cxn>
                <a:cxn ang="0">
                  <a:pos x="T8" y="T9"/>
                </a:cxn>
                <a:cxn ang="0">
                  <a:pos x="T10" y="T11"/>
                </a:cxn>
              </a:cxnLst>
              <a:rect l="0" t="0" r="r" b="b"/>
              <a:pathLst>
                <a:path w="1798" h="695">
                  <a:moveTo>
                    <a:pt x="0" y="0"/>
                  </a:moveTo>
                  <a:lnTo>
                    <a:pt x="0" y="9"/>
                  </a:lnTo>
                  <a:lnTo>
                    <a:pt x="1697" y="664"/>
                  </a:lnTo>
                  <a:lnTo>
                    <a:pt x="1798" y="695"/>
                  </a:lnTo>
                  <a:lnTo>
                    <a:pt x="1702" y="657"/>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2" name="Freeform 169"/>
            <p:cNvSpPr>
              <a:spLocks noChangeArrowheads="1"/>
            </p:cNvSpPr>
            <p:nvPr>
              <p:custDataLst>
                <p:tags r:id="rId179"/>
              </p:custDataLst>
            </p:nvPr>
          </p:nvSpPr>
          <p:spPr bwMode="auto">
            <a:xfrm>
              <a:off x="240300" y="1528810"/>
              <a:ext cx="4854637" cy="1875536"/>
            </a:xfrm>
            <a:custGeom>
              <a:avLst/>
              <a:gdLst>
                <a:gd name="T0" fmla="*/ 0 w 1798"/>
                <a:gd name="T1" fmla="*/ 0 h 695"/>
                <a:gd name="T2" fmla="*/ 0 w 1798"/>
                <a:gd name="T3" fmla="*/ 9 h 695"/>
                <a:gd name="T4" fmla="*/ 1697 w 1798"/>
                <a:gd name="T5" fmla="*/ 664 h 695"/>
                <a:gd name="T6" fmla="*/ 1798 w 1798"/>
                <a:gd name="T7" fmla="*/ 695 h 695"/>
                <a:gd name="T8" fmla="*/ 1702 w 1798"/>
                <a:gd name="T9" fmla="*/ 657 h 695"/>
                <a:gd name="T10" fmla="*/ 0 w 1798"/>
                <a:gd name="T11" fmla="*/ 0 h 695"/>
              </a:gdLst>
              <a:ahLst/>
              <a:cxnLst>
                <a:cxn ang="0">
                  <a:pos x="T0" y="T1"/>
                </a:cxn>
                <a:cxn ang="0">
                  <a:pos x="T2" y="T3"/>
                </a:cxn>
                <a:cxn ang="0">
                  <a:pos x="T4" y="T5"/>
                </a:cxn>
                <a:cxn ang="0">
                  <a:pos x="T6" y="T7"/>
                </a:cxn>
                <a:cxn ang="0">
                  <a:pos x="T8" y="T9"/>
                </a:cxn>
                <a:cxn ang="0">
                  <a:pos x="T10" y="T11"/>
                </a:cxn>
              </a:cxnLst>
              <a:rect l="0" t="0" r="r" b="b"/>
              <a:pathLst>
                <a:path w="1798" h="695">
                  <a:moveTo>
                    <a:pt x="0" y="0"/>
                  </a:moveTo>
                  <a:lnTo>
                    <a:pt x="0" y="9"/>
                  </a:lnTo>
                  <a:lnTo>
                    <a:pt x="1697" y="664"/>
                  </a:lnTo>
                  <a:lnTo>
                    <a:pt x="1798" y="695"/>
                  </a:lnTo>
                  <a:lnTo>
                    <a:pt x="1702" y="6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3" name="Freeform 170"/>
            <p:cNvSpPr>
              <a:spLocks noChangeArrowheads="1"/>
            </p:cNvSpPr>
            <p:nvPr>
              <p:custDataLst>
                <p:tags r:id="rId180"/>
              </p:custDataLst>
            </p:nvPr>
          </p:nvSpPr>
          <p:spPr bwMode="auto">
            <a:xfrm>
              <a:off x="240300" y="1940622"/>
              <a:ext cx="4854637" cy="1463723"/>
            </a:xfrm>
            <a:custGeom>
              <a:avLst/>
              <a:gdLst>
                <a:gd name="T0" fmla="*/ 0 w 1798"/>
                <a:gd name="T1" fmla="*/ 0 h 542"/>
                <a:gd name="T2" fmla="*/ 0 w 1798"/>
                <a:gd name="T3" fmla="*/ 9 h 542"/>
                <a:gd name="T4" fmla="*/ 1692 w 1798"/>
                <a:gd name="T5" fmla="*/ 519 h 542"/>
                <a:gd name="T6" fmla="*/ 1798 w 1798"/>
                <a:gd name="T7" fmla="*/ 542 h 542"/>
                <a:gd name="T8" fmla="*/ 1697 w 1798"/>
                <a:gd name="T9" fmla="*/ 511 h 542"/>
                <a:gd name="T10" fmla="*/ 0 w 1798"/>
                <a:gd name="T11" fmla="*/ 0 h 542"/>
              </a:gdLst>
              <a:ahLst/>
              <a:cxnLst>
                <a:cxn ang="0">
                  <a:pos x="T0" y="T1"/>
                </a:cxn>
                <a:cxn ang="0">
                  <a:pos x="T2" y="T3"/>
                </a:cxn>
                <a:cxn ang="0">
                  <a:pos x="T4" y="T5"/>
                </a:cxn>
                <a:cxn ang="0">
                  <a:pos x="T6" y="T7"/>
                </a:cxn>
                <a:cxn ang="0">
                  <a:pos x="T8" y="T9"/>
                </a:cxn>
                <a:cxn ang="0">
                  <a:pos x="T10" y="T11"/>
                </a:cxn>
              </a:cxnLst>
              <a:rect l="0" t="0" r="r" b="b"/>
              <a:pathLst>
                <a:path w="1798" h="542">
                  <a:moveTo>
                    <a:pt x="0" y="0"/>
                  </a:moveTo>
                  <a:lnTo>
                    <a:pt x="0" y="9"/>
                  </a:lnTo>
                  <a:lnTo>
                    <a:pt x="1692" y="519"/>
                  </a:lnTo>
                  <a:lnTo>
                    <a:pt x="1798" y="542"/>
                  </a:lnTo>
                  <a:lnTo>
                    <a:pt x="1697" y="511"/>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4" name="Freeform 171"/>
            <p:cNvSpPr>
              <a:spLocks noChangeArrowheads="1"/>
            </p:cNvSpPr>
            <p:nvPr>
              <p:custDataLst>
                <p:tags r:id="rId181"/>
              </p:custDataLst>
            </p:nvPr>
          </p:nvSpPr>
          <p:spPr bwMode="auto">
            <a:xfrm>
              <a:off x="240300" y="1940622"/>
              <a:ext cx="4854637" cy="1463723"/>
            </a:xfrm>
            <a:custGeom>
              <a:avLst/>
              <a:gdLst>
                <a:gd name="T0" fmla="*/ 0 w 1798"/>
                <a:gd name="T1" fmla="*/ 0 h 542"/>
                <a:gd name="T2" fmla="*/ 0 w 1798"/>
                <a:gd name="T3" fmla="*/ 9 h 542"/>
                <a:gd name="T4" fmla="*/ 1692 w 1798"/>
                <a:gd name="T5" fmla="*/ 519 h 542"/>
                <a:gd name="T6" fmla="*/ 1798 w 1798"/>
                <a:gd name="T7" fmla="*/ 542 h 542"/>
                <a:gd name="T8" fmla="*/ 1697 w 1798"/>
                <a:gd name="T9" fmla="*/ 511 h 542"/>
                <a:gd name="T10" fmla="*/ 0 w 1798"/>
                <a:gd name="T11" fmla="*/ 0 h 542"/>
              </a:gdLst>
              <a:ahLst/>
              <a:cxnLst>
                <a:cxn ang="0">
                  <a:pos x="T0" y="T1"/>
                </a:cxn>
                <a:cxn ang="0">
                  <a:pos x="T2" y="T3"/>
                </a:cxn>
                <a:cxn ang="0">
                  <a:pos x="T4" y="T5"/>
                </a:cxn>
                <a:cxn ang="0">
                  <a:pos x="T6" y="T7"/>
                </a:cxn>
                <a:cxn ang="0">
                  <a:pos x="T8" y="T9"/>
                </a:cxn>
                <a:cxn ang="0">
                  <a:pos x="T10" y="T11"/>
                </a:cxn>
              </a:cxnLst>
              <a:rect l="0" t="0" r="r" b="b"/>
              <a:pathLst>
                <a:path w="1798" h="542">
                  <a:moveTo>
                    <a:pt x="0" y="0"/>
                  </a:moveTo>
                  <a:lnTo>
                    <a:pt x="0" y="9"/>
                  </a:lnTo>
                  <a:lnTo>
                    <a:pt x="1692" y="519"/>
                  </a:lnTo>
                  <a:lnTo>
                    <a:pt x="1798" y="542"/>
                  </a:lnTo>
                  <a:lnTo>
                    <a:pt x="1697" y="5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5" name="Freeform 172"/>
            <p:cNvSpPr>
              <a:spLocks noChangeArrowheads="1"/>
            </p:cNvSpPr>
            <p:nvPr>
              <p:custDataLst>
                <p:tags r:id="rId182"/>
              </p:custDataLst>
            </p:nvPr>
          </p:nvSpPr>
          <p:spPr bwMode="auto">
            <a:xfrm>
              <a:off x="240300" y="2327069"/>
              <a:ext cx="4854637" cy="1080261"/>
            </a:xfrm>
            <a:custGeom>
              <a:avLst/>
              <a:gdLst>
                <a:gd name="T0" fmla="*/ 0 w 1798"/>
                <a:gd name="T1" fmla="*/ 0 h 400"/>
                <a:gd name="T2" fmla="*/ 0 w 1798"/>
                <a:gd name="T3" fmla="*/ 9 h 400"/>
                <a:gd name="T4" fmla="*/ 1689 w 1798"/>
                <a:gd name="T5" fmla="*/ 384 h 400"/>
                <a:gd name="T6" fmla="*/ 1798 w 1798"/>
                <a:gd name="T7" fmla="*/ 400 h 400"/>
                <a:gd name="T8" fmla="*/ 1798 w 1798"/>
                <a:gd name="T9" fmla="*/ 399 h 400"/>
                <a:gd name="T10" fmla="*/ 1692 w 1798"/>
                <a:gd name="T11" fmla="*/ 376 h 400"/>
                <a:gd name="T12" fmla="*/ 0 w 1798"/>
                <a:gd name="T13" fmla="*/ 0 h 400"/>
              </a:gdLst>
              <a:ahLst/>
              <a:cxnLst>
                <a:cxn ang="0">
                  <a:pos x="T0" y="T1"/>
                </a:cxn>
                <a:cxn ang="0">
                  <a:pos x="T2" y="T3"/>
                </a:cxn>
                <a:cxn ang="0">
                  <a:pos x="T4" y="T5"/>
                </a:cxn>
                <a:cxn ang="0">
                  <a:pos x="T6" y="T7"/>
                </a:cxn>
                <a:cxn ang="0">
                  <a:pos x="T8" y="T9"/>
                </a:cxn>
                <a:cxn ang="0">
                  <a:pos x="T10" y="T11"/>
                </a:cxn>
                <a:cxn ang="0">
                  <a:pos x="T12" y="T13"/>
                </a:cxn>
              </a:cxnLst>
              <a:rect l="0" t="0" r="r" b="b"/>
              <a:pathLst>
                <a:path w="1798" h="400">
                  <a:moveTo>
                    <a:pt x="0" y="0"/>
                  </a:moveTo>
                  <a:lnTo>
                    <a:pt x="0" y="9"/>
                  </a:lnTo>
                  <a:lnTo>
                    <a:pt x="1689" y="384"/>
                  </a:lnTo>
                  <a:lnTo>
                    <a:pt x="1798" y="400"/>
                  </a:lnTo>
                  <a:lnTo>
                    <a:pt x="1798" y="399"/>
                  </a:lnTo>
                  <a:lnTo>
                    <a:pt x="1692" y="376"/>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6" name="Freeform 173"/>
            <p:cNvSpPr>
              <a:spLocks noChangeArrowheads="1"/>
            </p:cNvSpPr>
            <p:nvPr>
              <p:custDataLst>
                <p:tags r:id="rId183"/>
              </p:custDataLst>
            </p:nvPr>
          </p:nvSpPr>
          <p:spPr bwMode="auto">
            <a:xfrm>
              <a:off x="240300" y="2327069"/>
              <a:ext cx="4854637" cy="1080261"/>
            </a:xfrm>
            <a:custGeom>
              <a:avLst/>
              <a:gdLst>
                <a:gd name="T0" fmla="*/ 0 w 1798"/>
                <a:gd name="T1" fmla="*/ 0 h 400"/>
                <a:gd name="T2" fmla="*/ 0 w 1798"/>
                <a:gd name="T3" fmla="*/ 9 h 400"/>
                <a:gd name="T4" fmla="*/ 1689 w 1798"/>
                <a:gd name="T5" fmla="*/ 384 h 400"/>
                <a:gd name="T6" fmla="*/ 1798 w 1798"/>
                <a:gd name="T7" fmla="*/ 400 h 400"/>
                <a:gd name="T8" fmla="*/ 1798 w 1798"/>
                <a:gd name="T9" fmla="*/ 399 h 400"/>
                <a:gd name="T10" fmla="*/ 1692 w 1798"/>
                <a:gd name="T11" fmla="*/ 376 h 400"/>
                <a:gd name="T12" fmla="*/ 0 w 1798"/>
                <a:gd name="T13" fmla="*/ 0 h 400"/>
              </a:gdLst>
              <a:ahLst/>
              <a:cxnLst>
                <a:cxn ang="0">
                  <a:pos x="T0" y="T1"/>
                </a:cxn>
                <a:cxn ang="0">
                  <a:pos x="T2" y="T3"/>
                </a:cxn>
                <a:cxn ang="0">
                  <a:pos x="T4" y="T5"/>
                </a:cxn>
                <a:cxn ang="0">
                  <a:pos x="T6" y="T7"/>
                </a:cxn>
                <a:cxn ang="0">
                  <a:pos x="T8" y="T9"/>
                </a:cxn>
                <a:cxn ang="0">
                  <a:pos x="T10" y="T11"/>
                </a:cxn>
                <a:cxn ang="0">
                  <a:pos x="T12" y="T13"/>
                </a:cxn>
              </a:cxnLst>
              <a:rect l="0" t="0" r="r" b="b"/>
              <a:pathLst>
                <a:path w="1798" h="400">
                  <a:moveTo>
                    <a:pt x="0" y="0"/>
                  </a:moveTo>
                  <a:lnTo>
                    <a:pt x="0" y="9"/>
                  </a:lnTo>
                  <a:lnTo>
                    <a:pt x="1689" y="384"/>
                  </a:lnTo>
                  <a:lnTo>
                    <a:pt x="1798" y="400"/>
                  </a:lnTo>
                  <a:lnTo>
                    <a:pt x="1798" y="399"/>
                  </a:lnTo>
                  <a:lnTo>
                    <a:pt x="1692"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7" name="Freeform 174"/>
            <p:cNvSpPr>
              <a:spLocks noChangeArrowheads="1"/>
            </p:cNvSpPr>
            <p:nvPr>
              <p:custDataLst>
                <p:tags r:id="rId184"/>
              </p:custDataLst>
            </p:nvPr>
          </p:nvSpPr>
          <p:spPr bwMode="auto">
            <a:xfrm>
              <a:off x="240300" y="2700087"/>
              <a:ext cx="4854637" cy="707243"/>
            </a:xfrm>
            <a:custGeom>
              <a:avLst/>
              <a:gdLst>
                <a:gd name="T0" fmla="*/ 0 w 1798"/>
                <a:gd name="T1" fmla="*/ 0 h 262"/>
                <a:gd name="T2" fmla="*/ 0 w 1798"/>
                <a:gd name="T3" fmla="*/ 8 h 262"/>
                <a:gd name="T4" fmla="*/ 1687 w 1798"/>
                <a:gd name="T5" fmla="*/ 254 h 262"/>
                <a:gd name="T6" fmla="*/ 1798 w 1798"/>
                <a:gd name="T7" fmla="*/ 262 h 262"/>
                <a:gd name="T8" fmla="*/ 1689 w 1798"/>
                <a:gd name="T9" fmla="*/ 246 h 262"/>
                <a:gd name="T10" fmla="*/ 0 w 1798"/>
                <a:gd name="T11" fmla="*/ 0 h 262"/>
              </a:gdLst>
              <a:ahLst/>
              <a:cxnLst>
                <a:cxn ang="0">
                  <a:pos x="T0" y="T1"/>
                </a:cxn>
                <a:cxn ang="0">
                  <a:pos x="T2" y="T3"/>
                </a:cxn>
                <a:cxn ang="0">
                  <a:pos x="T4" y="T5"/>
                </a:cxn>
                <a:cxn ang="0">
                  <a:pos x="T6" y="T7"/>
                </a:cxn>
                <a:cxn ang="0">
                  <a:pos x="T8" y="T9"/>
                </a:cxn>
                <a:cxn ang="0">
                  <a:pos x="T10" y="T11"/>
                </a:cxn>
              </a:cxnLst>
              <a:rect l="0" t="0" r="r" b="b"/>
              <a:pathLst>
                <a:path w="1798" h="262">
                  <a:moveTo>
                    <a:pt x="0" y="0"/>
                  </a:moveTo>
                  <a:lnTo>
                    <a:pt x="0" y="8"/>
                  </a:lnTo>
                  <a:lnTo>
                    <a:pt x="1687" y="254"/>
                  </a:lnTo>
                  <a:lnTo>
                    <a:pt x="1798" y="262"/>
                  </a:lnTo>
                  <a:lnTo>
                    <a:pt x="1689" y="246"/>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8" name="Freeform 175"/>
            <p:cNvSpPr>
              <a:spLocks noChangeArrowheads="1"/>
            </p:cNvSpPr>
            <p:nvPr>
              <p:custDataLst>
                <p:tags r:id="rId185"/>
              </p:custDataLst>
            </p:nvPr>
          </p:nvSpPr>
          <p:spPr bwMode="auto">
            <a:xfrm>
              <a:off x="240300" y="2700087"/>
              <a:ext cx="4854637" cy="707243"/>
            </a:xfrm>
            <a:custGeom>
              <a:avLst/>
              <a:gdLst>
                <a:gd name="T0" fmla="*/ 0 w 1798"/>
                <a:gd name="T1" fmla="*/ 0 h 262"/>
                <a:gd name="T2" fmla="*/ 0 w 1798"/>
                <a:gd name="T3" fmla="*/ 8 h 262"/>
                <a:gd name="T4" fmla="*/ 1687 w 1798"/>
                <a:gd name="T5" fmla="*/ 254 h 262"/>
                <a:gd name="T6" fmla="*/ 1798 w 1798"/>
                <a:gd name="T7" fmla="*/ 262 h 262"/>
                <a:gd name="T8" fmla="*/ 1689 w 1798"/>
                <a:gd name="T9" fmla="*/ 246 h 262"/>
                <a:gd name="T10" fmla="*/ 0 w 1798"/>
                <a:gd name="T11" fmla="*/ 0 h 262"/>
              </a:gdLst>
              <a:ahLst/>
              <a:cxnLst>
                <a:cxn ang="0">
                  <a:pos x="T0" y="T1"/>
                </a:cxn>
                <a:cxn ang="0">
                  <a:pos x="T2" y="T3"/>
                </a:cxn>
                <a:cxn ang="0">
                  <a:pos x="T4" y="T5"/>
                </a:cxn>
                <a:cxn ang="0">
                  <a:pos x="T6" y="T7"/>
                </a:cxn>
                <a:cxn ang="0">
                  <a:pos x="T8" y="T9"/>
                </a:cxn>
                <a:cxn ang="0">
                  <a:pos x="T10" y="T11"/>
                </a:cxn>
              </a:cxnLst>
              <a:rect l="0" t="0" r="r" b="b"/>
              <a:pathLst>
                <a:path w="1798" h="262">
                  <a:moveTo>
                    <a:pt x="0" y="0"/>
                  </a:moveTo>
                  <a:lnTo>
                    <a:pt x="0" y="8"/>
                  </a:lnTo>
                  <a:lnTo>
                    <a:pt x="1687" y="254"/>
                  </a:lnTo>
                  <a:lnTo>
                    <a:pt x="1798" y="262"/>
                  </a:lnTo>
                  <a:lnTo>
                    <a:pt x="1689" y="2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79" name="Freeform 176"/>
            <p:cNvSpPr>
              <a:spLocks noChangeArrowheads="1"/>
            </p:cNvSpPr>
            <p:nvPr>
              <p:custDataLst>
                <p:tags r:id="rId186"/>
              </p:custDataLst>
            </p:nvPr>
          </p:nvSpPr>
          <p:spPr bwMode="auto">
            <a:xfrm>
              <a:off x="240300" y="3056693"/>
              <a:ext cx="4854637" cy="356605"/>
            </a:xfrm>
            <a:custGeom>
              <a:avLst/>
              <a:gdLst>
                <a:gd name="T0" fmla="*/ 0 w 1798"/>
                <a:gd name="T1" fmla="*/ 0 h 132"/>
                <a:gd name="T2" fmla="*/ 0 w 1798"/>
                <a:gd name="T3" fmla="*/ 8 h 132"/>
                <a:gd name="T4" fmla="*/ 1709 w 1798"/>
                <a:gd name="T5" fmla="*/ 132 h 132"/>
                <a:gd name="T6" fmla="*/ 1789 w 1798"/>
                <a:gd name="T7" fmla="*/ 132 h 132"/>
                <a:gd name="T8" fmla="*/ 1797 w 1798"/>
                <a:gd name="T9" fmla="*/ 132 h 132"/>
                <a:gd name="T10" fmla="*/ 1798 w 1798"/>
                <a:gd name="T11" fmla="*/ 130 h 132"/>
                <a:gd name="T12" fmla="*/ 1687 w 1798"/>
                <a:gd name="T13" fmla="*/ 122 h 132"/>
                <a:gd name="T14" fmla="*/ 0 w 179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2">
                  <a:moveTo>
                    <a:pt x="0" y="0"/>
                  </a:moveTo>
                  <a:lnTo>
                    <a:pt x="0" y="8"/>
                  </a:lnTo>
                  <a:lnTo>
                    <a:pt x="1709" y="132"/>
                  </a:lnTo>
                  <a:lnTo>
                    <a:pt x="1789" y="132"/>
                  </a:lnTo>
                  <a:lnTo>
                    <a:pt x="1797" y="132"/>
                  </a:lnTo>
                  <a:lnTo>
                    <a:pt x="1798" y="130"/>
                  </a:lnTo>
                  <a:lnTo>
                    <a:pt x="1687" y="122"/>
                  </a:lnTo>
                  <a:lnTo>
                    <a:pt x="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0" name="Freeform 177"/>
            <p:cNvSpPr>
              <a:spLocks noChangeArrowheads="1"/>
            </p:cNvSpPr>
            <p:nvPr>
              <p:custDataLst>
                <p:tags r:id="rId187"/>
              </p:custDataLst>
            </p:nvPr>
          </p:nvSpPr>
          <p:spPr bwMode="auto">
            <a:xfrm>
              <a:off x="240300" y="3056693"/>
              <a:ext cx="4854637" cy="356605"/>
            </a:xfrm>
            <a:custGeom>
              <a:avLst/>
              <a:gdLst>
                <a:gd name="T0" fmla="*/ 0 w 1798"/>
                <a:gd name="T1" fmla="*/ 0 h 132"/>
                <a:gd name="T2" fmla="*/ 0 w 1798"/>
                <a:gd name="T3" fmla="*/ 8 h 132"/>
                <a:gd name="T4" fmla="*/ 1709 w 1798"/>
                <a:gd name="T5" fmla="*/ 132 h 132"/>
                <a:gd name="T6" fmla="*/ 1789 w 1798"/>
                <a:gd name="T7" fmla="*/ 132 h 132"/>
                <a:gd name="T8" fmla="*/ 1797 w 1798"/>
                <a:gd name="T9" fmla="*/ 132 h 132"/>
                <a:gd name="T10" fmla="*/ 1798 w 1798"/>
                <a:gd name="T11" fmla="*/ 130 h 132"/>
                <a:gd name="T12" fmla="*/ 1687 w 1798"/>
                <a:gd name="T13" fmla="*/ 122 h 132"/>
                <a:gd name="T14" fmla="*/ 0 w 179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132">
                  <a:moveTo>
                    <a:pt x="0" y="0"/>
                  </a:moveTo>
                  <a:lnTo>
                    <a:pt x="0" y="8"/>
                  </a:lnTo>
                  <a:lnTo>
                    <a:pt x="1709" y="132"/>
                  </a:lnTo>
                  <a:lnTo>
                    <a:pt x="1789" y="132"/>
                  </a:lnTo>
                  <a:lnTo>
                    <a:pt x="1797" y="132"/>
                  </a:lnTo>
                  <a:lnTo>
                    <a:pt x="1798" y="130"/>
                  </a:lnTo>
                  <a:lnTo>
                    <a:pt x="1687" y="1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1" name="Freeform 178"/>
            <p:cNvSpPr>
              <a:spLocks noChangeArrowheads="1"/>
            </p:cNvSpPr>
            <p:nvPr>
              <p:custDataLst>
                <p:tags r:id="rId188"/>
              </p:custDataLst>
            </p:nvPr>
          </p:nvSpPr>
          <p:spPr bwMode="auto">
            <a:xfrm>
              <a:off x="240300" y="3413298"/>
              <a:ext cx="4830203" cy="23873"/>
            </a:xfrm>
            <a:custGeom>
              <a:avLst/>
              <a:gdLst>
                <a:gd name="T0" fmla="*/ 1789 w 1789"/>
                <a:gd name="T1" fmla="*/ 0 h 9"/>
                <a:gd name="T2" fmla="*/ 1709 w 1789"/>
                <a:gd name="T3" fmla="*/ 0 h 9"/>
                <a:gd name="T4" fmla="*/ 0 w 1789"/>
                <a:gd name="T5" fmla="*/ 0 h 9"/>
                <a:gd name="T6" fmla="*/ 0 w 1789"/>
                <a:gd name="T7" fmla="*/ 9 h 9"/>
                <a:gd name="T8" fmla="*/ 1121 w 1789"/>
                <a:gd name="T9" fmla="*/ 9 h 9"/>
                <a:gd name="T10" fmla="*/ 1673 w 1789"/>
                <a:gd name="T11" fmla="*/ 9 h 9"/>
                <a:gd name="T12" fmla="*/ 1789 w 17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789" h="9">
                  <a:moveTo>
                    <a:pt x="1789" y="0"/>
                  </a:moveTo>
                  <a:lnTo>
                    <a:pt x="1709" y="0"/>
                  </a:lnTo>
                  <a:lnTo>
                    <a:pt x="0" y="0"/>
                  </a:lnTo>
                  <a:lnTo>
                    <a:pt x="0" y="9"/>
                  </a:lnTo>
                  <a:lnTo>
                    <a:pt x="1121" y="9"/>
                  </a:lnTo>
                  <a:lnTo>
                    <a:pt x="1673" y="9"/>
                  </a:lnTo>
                  <a:lnTo>
                    <a:pt x="17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2" name="Freeform 179"/>
            <p:cNvSpPr>
              <a:spLocks noChangeArrowheads="1"/>
            </p:cNvSpPr>
            <p:nvPr>
              <p:custDataLst>
                <p:tags r:id="rId189"/>
              </p:custDataLst>
            </p:nvPr>
          </p:nvSpPr>
          <p:spPr bwMode="auto">
            <a:xfrm>
              <a:off x="240300" y="3413298"/>
              <a:ext cx="4830203" cy="23873"/>
            </a:xfrm>
            <a:custGeom>
              <a:avLst/>
              <a:gdLst>
                <a:gd name="T0" fmla="*/ 1789 w 1789"/>
                <a:gd name="T1" fmla="*/ 0 h 9"/>
                <a:gd name="T2" fmla="*/ 1709 w 1789"/>
                <a:gd name="T3" fmla="*/ 0 h 9"/>
                <a:gd name="T4" fmla="*/ 0 w 1789"/>
                <a:gd name="T5" fmla="*/ 0 h 9"/>
                <a:gd name="T6" fmla="*/ 0 w 1789"/>
                <a:gd name="T7" fmla="*/ 9 h 9"/>
                <a:gd name="T8" fmla="*/ 1121 w 1789"/>
                <a:gd name="T9" fmla="*/ 9 h 9"/>
                <a:gd name="T10" fmla="*/ 1673 w 1789"/>
                <a:gd name="T11" fmla="*/ 9 h 9"/>
                <a:gd name="T12" fmla="*/ 1789 w 178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789" h="9">
                  <a:moveTo>
                    <a:pt x="1789" y="0"/>
                  </a:moveTo>
                  <a:lnTo>
                    <a:pt x="1709" y="0"/>
                  </a:lnTo>
                  <a:lnTo>
                    <a:pt x="0" y="0"/>
                  </a:lnTo>
                  <a:lnTo>
                    <a:pt x="0" y="9"/>
                  </a:lnTo>
                  <a:lnTo>
                    <a:pt x="1121" y="9"/>
                  </a:lnTo>
                  <a:lnTo>
                    <a:pt x="1673" y="9"/>
                  </a:lnTo>
                  <a:lnTo>
                    <a:pt x="17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3" name="Freeform 180"/>
            <p:cNvSpPr>
              <a:spLocks noChangeArrowheads="1"/>
            </p:cNvSpPr>
            <p:nvPr>
              <p:custDataLst>
                <p:tags r:id="rId190"/>
              </p:custDataLst>
            </p:nvPr>
          </p:nvSpPr>
          <p:spPr bwMode="auto">
            <a:xfrm>
              <a:off x="240300" y="3413298"/>
              <a:ext cx="4851583" cy="371527"/>
            </a:xfrm>
            <a:custGeom>
              <a:avLst/>
              <a:gdLst>
                <a:gd name="T0" fmla="*/ 1797 w 1797"/>
                <a:gd name="T1" fmla="*/ 0 h 138"/>
                <a:gd name="T2" fmla="*/ 1789 w 1797"/>
                <a:gd name="T3" fmla="*/ 0 h 138"/>
                <a:gd name="T4" fmla="*/ 1673 w 1797"/>
                <a:gd name="T5" fmla="*/ 9 h 138"/>
                <a:gd name="T6" fmla="*/ 0 w 1797"/>
                <a:gd name="T7" fmla="*/ 130 h 138"/>
                <a:gd name="T8" fmla="*/ 0 w 1797"/>
                <a:gd name="T9" fmla="*/ 138 h 138"/>
                <a:gd name="T10" fmla="*/ 1687 w 1797"/>
                <a:gd name="T11" fmla="*/ 16 h 138"/>
                <a:gd name="T12" fmla="*/ 1797 w 1797"/>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1797" h="138">
                  <a:moveTo>
                    <a:pt x="1797" y="0"/>
                  </a:moveTo>
                  <a:lnTo>
                    <a:pt x="1789" y="0"/>
                  </a:lnTo>
                  <a:lnTo>
                    <a:pt x="1673" y="9"/>
                  </a:lnTo>
                  <a:lnTo>
                    <a:pt x="0" y="130"/>
                  </a:lnTo>
                  <a:lnTo>
                    <a:pt x="0" y="138"/>
                  </a:lnTo>
                  <a:lnTo>
                    <a:pt x="1687" y="16"/>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4" name="Freeform 181"/>
            <p:cNvSpPr>
              <a:spLocks noChangeArrowheads="1"/>
            </p:cNvSpPr>
            <p:nvPr>
              <p:custDataLst>
                <p:tags r:id="rId191"/>
              </p:custDataLst>
            </p:nvPr>
          </p:nvSpPr>
          <p:spPr bwMode="auto">
            <a:xfrm>
              <a:off x="240300" y="3413298"/>
              <a:ext cx="4851583" cy="371527"/>
            </a:xfrm>
            <a:custGeom>
              <a:avLst/>
              <a:gdLst>
                <a:gd name="T0" fmla="*/ 1797 w 1797"/>
                <a:gd name="T1" fmla="*/ 0 h 138"/>
                <a:gd name="T2" fmla="*/ 1789 w 1797"/>
                <a:gd name="T3" fmla="*/ 0 h 138"/>
                <a:gd name="T4" fmla="*/ 1673 w 1797"/>
                <a:gd name="T5" fmla="*/ 9 h 138"/>
                <a:gd name="T6" fmla="*/ 0 w 1797"/>
                <a:gd name="T7" fmla="*/ 130 h 138"/>
                <a:gd name="T8" fmla="*/ 0 w 1797"/>
                <a:gd name="T9" fmla="*/ 138 h 138"/>
                <a:gd name="T10" fmla="*/ 1687 w 1797"/>
                <a:gd name="T11" fmla="*/ 16 h 138"/>
                <a:gd name="T12" fmla="*/ 1797 w 1797"/>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1797" h="138">
                  <a:moveTo>
                    <a:pt x="1797" y="0"/>
                  </a:moveTo>
                  <a:lnTo>
                    <a:pt x="1789" y="0"/>
                  </a:lnTo>
                  <a:lnTo>
                    <a:pt x="1673" y="9"/>
                  </a:lnTo>
                  <a:lnTo>
                    <a:pt x="0" y="130"/>
                  </a:lnTo>
                  <a:lnTo>
                    <a:pt x="0" y="138"/>
                  </a:lnTo>
                  <a:lnTo>
                    <a:pt x="1687" y="16"/>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5" name="Freeform 182"/>
            <p:cNvSpPr>
              <a:spLocks noChangeArrowheads="1"/>
            </p:cNvSpPr>
            <p:nvPr>
              <p:custDataLst>
                <p:tags r:id="rId192"/>
              </p:custDataLst>
            </p:nvPr>
          </p:nvSpPr>
          <p:spPr bwMode="auto">
            <a:xfrm>
              <a:off x="240300" y="3413298"/>
              <a:ext cx="4851583" cy="731116"/>
            </a:xfrm>
            <a:custGeom>
              <a:avLst/>
              <a:gdLst>
                <a:gd name="T0" fmla="*/ 1797 w 1797"/>
                <a:gd name="T1" fmla="*/ 0 h 271"/>
                <a:gd name="T2" fmla="*/ 1687 w 1797"/>
                <a:gd name="T3" fmla="*/ 16 h 271"/>
                <a:gd name="T4" fmla="*/ 0 w 1797"/>
                <a:gd name="T5" fmla="*/ 263 h 271"/>
                <a:gd name="T6" fmla="*/ 0 w 1797"/>
                <a:gd name="T7" fmla="*/ 271 h 271"/>
                <a:gd name="T8" fmla="*/ 1690 w 1797"/>
                <a:gd name="T9" fmla="*/ 24 h 271"/>
                <a:gd name="T10" fmla="*/ 1797 w 1797"/>
                <a:gd name="T11" fmla="*/ 0 h 271"/>
              </a:gdLst>
              <a:ahLst/>
              <a:cxnLst>
                <a:cxn ang="0">
                  <a:pos x="T0" y="T1"/>
                </a:cxn>
                <a:cxn ang="0">
                  <a:pos x="T2" y="T3"/>
                </a:cxn>
                <a:cxn ang="0">
                  <a:pos x="T4" y="T5"/>
                </a:cxn>
                <a:cxn ang="0">
                  <a:pos x="T6" y="T7"/>
                </a:cxn>
                <a:cxn ang="0">
                  <a:pos x="T8" y="T9"/>
                </a:cxn>
                <a:cxn ang="0">
                  <a:pos x="T10" y="T11"/>
                </a:cxn>
              </a:cxnLst>
              <a:rect l="0" t="0" r="r" b="b"/>
              <a:pathLst>
                <a:path w="1797" h="271">
                  <a:moveTo>
                    <a:pt x="1797" y="0"/>
                  </a:moveTo>
                  <a:lnTo>
                    <a:pt x="1687" y="16"/>
                  </a:lnTo>
                  <a:lnTo>
                    <a:pt x="0" y="263"/>
                  </a:lnTo>
                  <a:lnTo>
                    <a:pt x="0" y="271"/>
                  </a:lnTo>
                  <a:lnTo>
                    <a:pt x="1690" y="24"/>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6" name="Freeform 183"/>
            <p:cNvSpPr>
              <a:spLocks noChangeArrowheads="1"/>
            </p:cNvSpPr>
            <p:nvPr>
              <p:custDataLst>
                <p:tags r:id="rId193"/>
              </p:custDataLst>
            </p:nvPr>
          </p:nvSpPr>
          <p:spPr bwMode="auto">
            <a:xfrm>
              <a:off x="240300" y="3413298"/>
              <a:ext cx="4851583" cy="731116"/>
            </a:xfrm>
            <a:custGeom>
              <a:avLst/>
              <a:gdLst>
                <a:gd name="T0" fmla="*/ 1797 w 1797"/>
                <a:gd name="T1" fmla="*/ 0 h 271"/>
                <a:gd name="T2" fmla="*/ 1687 w 1797"/>
                <a:gd name="T3" fmla="*/ 16 h 271"/>
                <a:gd name="T4" fmla="*/ 0 w 1797"/>
                <a:gd name="T5" fmla="*/ 263 h 271"/>
                <a:gd name="T6" fmla="*/ 0 w 1797"/>
                <a:gd name="T7" fmla="*/ 271 h 271"/>
                <a:gd name="T8" fmla="*/ 1690 w 1797"/>
                <a:gd name="T9" fmla="*/ 24 h 271"/>
                <a:gd name="T10" fmla="*/ 1797 w 1797"/>
                <a:gd name="T11" fmla="*/ 0 h 271"/>
              </a:gdLst>
              <a:ahLst/>
              <a:cxnLst>
                <a:cxn ang="0">
                  <a:pos x="T0" y="T1"/>
                </a:cxn>
                <a:cxn ang="0">
                  <a:pos x="T2" y="T3"/>
                </a:cxn>
                <a:cxn ang="0">
                  <a:pos x="T4" y="T5"/>
                </a:cxn>
                <a:cxn ang="0">
                  <a:pos x="T6" y="T7"/>
                </a:cxn>
                <a:cxn ang="0">
                  <a:pos x="T8" y="T9"/>
                </a:cxn>
                <a:cxn ang="0">
                  <a:pos x="T10" y="T11"/>
                </a:cxn>
              </a:cxnLst>
              <a:rect l="0" t="0" r="r" b="b"/>
              <a:pathLst>
                <a:path w="1797" h="271">
                  <a:moveTo>
                    <a:pt x="1797" y="0"/>
                  </a:moveTo>
                  <a:lnTo>
                    <a:pt x="1687" y="16"/>
                  </a:lnTo>
                  <a:lnTo>
                    <a:pt x="0" y="263"/>
                  </a:lnTo>
                  <a:lnTo>
                    <a:pt x="0" y="271"/>
                  </a:lnTo>
                  <a:lnTo>
                    <a:pt x="1690" y="24"/>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7" name="Freeform 184"/>
            <p:cNvSpPr>
              <a:spLocks noChangeArrowheads="1"/>
            </p:cNvSpPr>
            <p:nvPr>
              <p:custDataLst>
                <p:tags r:id="rId194"/>
              </p:custDataLst>
            </p:nvPr>
          </p:nvSpPr>
          <p:spPr bwMode="auto">
            <a:xfrm>
              <a:off x="240300" y="3413298"/>
              <a:ext cx="4851583" cy="1101150"/>
            </a:xfrm>
            <a:custGeom>
              <a:avLst/>
              <a:gdLst>
                <a:gd name="T0" fmla="*/ 1797 w 1797"/>
                <a:gd name="T1" fmla="*/ 0 h 408"/>
                <a:gd name="T2" fmla="*/ 1690 w 1797"/>
                <a:gd name="T3" fmla="*/ 24 h 408"/>
                <a:gd name="T4" fmla="*/ 0 w 1797"/>
                <a:gd name="T5" fmla="*/ 399 h 408"/>
                <a:gd name="T6" fmla="*/ 0 w 1797"/>
                <a:gd name="T7" fmla="*/ 408 h 408"/>
                <a:gd name="T8" fmla="*/ 1693 w 1797"/>
                <a:gd name="T9" fmla="*/ 32 h 408"/>
                <a:gd name="T10" fmla="*/ 1797 w 1797"/>
                <a:gd name="T11" fmla="*/ 1 h 408"/>
                <a:gd name="T12" fmla="*/ 1797 w 1797"/>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797" h="408">
                  <a:moveTo>
                    <a:pt x="1797" y="0"/>
                  </a:moveTo>
                  <a:lnTo>
                    <a:pt x="1690" y="24"/>
                  </a:lnTo>
                  <a:lnTo>
                    <a:pt x="0" y="399"/>
                  </a:lnTo>
                  <a:lnTo>
                    <a:pt x="0" y="408"/>
                  </a:lnTo>
                  <a:lnTo>
                    <a:pt x="1693" y="32"/>
                  </a:lnTo>
                  <a:lnTo>
                    <a:pt x="1797" y="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8" name="Freeform 185"/>
            <p:cNvSpPr>
              <a:spLocks noChangeArrowheads="1"/>
            </p:cNvSpPr>
            <p:nvPr>
              <p:custDataLst>
                <p:tags r:id="rId195"/>
              </p:custDataLst>
            </p:nvPr>
          </p:nvSpPr>
          <p:spPr bwMode="auto">
            <a:xfrm>
              <a:off x="240300" y="3413298"/>
              <a:ext cx="4851583" cy="1101150"/>
            </a:xfrm>
            <a:custGeom>
              <a:avLst/>
              <a:gdLst>
                <a:gd name="T0" fmla="*/ 1797 w 1797"/>
                <a:gd name="T1" fmla="*/ 0 h 408"/>
                <a:gd name="T2" fmla="*/ 1690 w 1797"/>
                <a:gd name="T3" fmla="*/ 24 h 408"/>
                <a:gd name="T4" fmla="*/ 0 w 1797"/>
                <a:gd name="T5" fmla="*/ 399 h 408"/>
                <a:gd name="T6" fmla="*/ 0 w 1797"/>
                <a:gd name="T7" fmla="*/ 408 h 408"/>
                <a:gd name="T8" fmla="*/ 1693 w 1797"/>
                <a:gd name="T9" fmla="*/ 32 h 408"/>
                <a:gd name="T10" fmla="*/ 1797 w 1797"/>
                <a:gd name="T11" fmla="*/ 1 h 408"/>
                <a:gd name="T12" fmla="*/ 1797 w 1797"/>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797" h="408">
                  <a:moveTo>
                    <a:pt x="1797" y="0"/>
                  </a:moveTo>
                  <a:lnTo>
                    <a:pt x="1690" y="24"/>
                  </a:lnTo>
                  <a:lnTo>
                    <a:pt x="0" y="399"/>
                  </a:lnTo>
                  <a:lnTo>
                    <a:pt x="0" y="408"/>
                  </a:lnTo>
                  <a:lnTo>
                    <a:pt x="1693" y="32"/>
                  </a:lnTo>
                  <a:lnTo>
                    <a:pt x="1797" y="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89" name="Freeform 186"/>
            <p:cNvSpPr>
              <a:spLocks noChangeArrowheads="1"/>
            </p:cNvSpPr>
            <p:nvPr>
              <p:custDataLst>
                <p:tags r:id="rId196"/>
              </p:custDataLst>
            </p:nvPr>
          </p:nvSpPr>
          <p:spPr bwMode="auto">
            <a:xfrm>
              <a:off x="240300" y="3414791"/>
              <a:ext cx="4851583" cy="1486105"/>
            </a:xfrm>
            <a:custGeom>
              <a:avLst/>
              <a:gdLst>
                <a:gd name="T0" fmla="*/ 1797 w 1797"/>
                <a:gd name="T1" fmla="*/ 0 h 550"/>
                <a:gd name="T2" fmla="*/ 1693 w 1797"/>
                <a:gd name="T3" fmla="*/ 31 h 550"/>
                <a:gd name="T4" fmla="*/ 0 w 1797"/>
                <a:gd name="T5" fmla="*/ 542 h 550"/>
                <a:gd name="T6" fmla="*/ 0 w 1797"/>
                <a:gd name="T7" fmla="*/ 550 h 550"/>
                <a:gd name="T8" fmla="*/ 1697 w 1797"/>
                <a:gd name="T9" fmla="*/ 39 h 550"/>
                <a:gd name="T10" fmla="*/ 1797 w 1797"/>
                <a:gd name="T11" fmla="*/ 0 h 550"/>
              </a:gdLst>
              <a:ahLst/>
              <a:cxnLst>
                <a:cxn ang="0">
                  <a:pos x="T0" y="T1"/>
                </a:cxn>
                <a:cxn ang="0">
                  <a:pos x="T2" y="T3"/>
                </a:cxn>
                <a:cxn ang="0">
                  <a:pos x="T4" y="T5"/>
                </a:cxn>
                <a:cxn ang="0">
                  <a:pos x="T6" y="T7"/>
                </a:cxn>
                <a:cxn ang="0">
                  <a:pos x="T8" y="T9"/>
                </a:cxn>
                <a:cxn ang="0">
                  <a:pos x="T10" y="T11"/>
                </a:cxn>
              </a:cxnLst>
              <a:rect l="0" t="0" r="r" b="b"/>
              <a:pathLst>
                <a:path w="1797" h="550">
                  <a:moveTo>
                    <a:pt x="1797" y="0"/>
                  </a:moveTo>
                  <a:lnTo>
                    <a:pt x="1693" y="31"/>
                  </a:lnTo>
                  <a:lnTo>
                    <a:pt x="0" y="542"/>
                  </a:lnTo>
                  <a:lnTo>
                    <a:pt x="0" y="550"/>
                  </a:lnTo>
                  <a:lnTo>
                    <a:pt x="1697" y="39"/>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0" name="Freeform 187"/>
            <p:cNvSpPr>
              <a:spLocks noChangeArrowheads="1"/>
            </p:cNvSpPr>
            <p:nvPr>
              <p:custDataLst>
                <p:tags r:id="rId197"/>
              </p:custDataLst>
            </p:nvPr>
          </p:nvSpPr>
          <p:spPr bwMode="auto">
            <a:xfrm>
              <a:off x="240300" y="3414791"/>
              <a:ext cx="4851583" cy="1486105"/>
            </a:xfrm>
            <a:custGeom>
              <a:avLst/>
              <a:gdLst>
                <a:gd name="T0" fmla="*/ 1797 w 1797"/>
                <a:gd name="T1" fmla="*/ 0 h 550"/>
                <a:gd name="T2" fmla="*/ 1693 w 1797"/>
                <a:gd name="T3" fmla="*/ 31 h 550"/>
                <a:gd name="T4" fmla="*/ 0 w 1797"/>
                <a:gd name="T5" fmla="*/ 542 h 550"/>
                <a:gd name="T6" fmla="*/ 0 w 1797"/>
                <a:gd name="T7" fmla="*/ 550 h 550"/>
                <a:gd name="T8" fmla="*/ 1697 w 1797"/>
                <a:gd name="T9" fmla="*/ 39 h 550"/>
                <a:gd name="T10" fmla="*/ 1797 w 1797"/>
                <a:gd name="T11" fmla="*/ 0 h 550"/>
              </a:gdLst>
              <a:ahLst/>
              <a:cxnLst>
                <a:cxn ang="0">
                  <a:pos x="T0" y="T1"/>
                </a:cxn>
                <a:cxn ang="0">
                  <a:pos x="T2" y="T3"/>
                </a:cxn>
                <a:cxn ang="0">
                  <a:pos x="T4" y="T5"/>
                </a:cxn>
                <a:cxn ang="0">
                  <a:pos x="T6" y="T7"/>
                </a:cxn>
                <a:cxn ang="0">
                  <a:pos x="T8" y="T9"/>
                </a:cxn>
                <a:cxn ang="0">
                  <a:pos x="T10" y="T11"/>
                </a:cxn>
              </a:cxnLst>
              <a:rect l="0" t="0" r="r" b="b"/>
              <a:pathLst>
                <a:path w="1797" h="550">
                  <a:moveTo>
                    <a:pt x="1797" y="0"/>
                  </a:moveTo>
                  <a:lnTo>
                    <a:pt x="1693" y="31"/>
                  </a:lnTo>
                  <a:lnTo>
                    <a:pt x="0" y="542"/>
                  </a:lnTo>
                  <a:lnTo>
                    <a:pt x="0" y="550"/>
                  </a:lnTo>
                  <a:lnTo>
                    <a:pt x="1697" y="39"/>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1" name="Freeform 188"/>
            <p:cNvSpPr>
              <a:spLocks noChangeArrowheads="1"/>
            </p:cNvSpPr>
            <p:nvPr>
              <p:custDataLst>
                <p:tags r:id="rId198"/>
              </p:custDataLst>
            </p:nvPr>
          </p:nvSpPr>
          <p:spPr bwMode="auto">
            <a:xfrm>
              <a:off x="240300" y="3414791"/>
              <a:ext cx="4851583" cy="1899409"/>
            </a:xfrm>
            <a:custGeom>
              <a:avLst/>
              <a:gdLst>
                <a:gd name="T0" fmla="*/ 1797 w 1797"/>
                <a:gd name="T1" fmla="*/ 0 h 703"/>
                <a:gd name="T2" fmla="*/ 1697 w 1797"/>
                <a:gd name="T3" fmla="*/ 39 h 703"/>
                <a:gd name="T4" fmla="*/ 0 w 1797"/>
                <a:gd name="T5" fmla="*/ 695 h 703"/>
                <a:gd name="T6" fmla="*/ 0 w 1797"/>
                <a:gd name="T7" fmla="*/ 703 h 703"/>
                <a:gd name="T8" fmla="*/ 1703 w 1797"/>
                <a:gd name="T9" fmla="*/ 46 h 703"/>
                <a:gd name="T10" fmla="*/ 1797 w 1797"/>
                <a:gd name="T11" fmla="*/ 1 h 703"/>
                <a:gd name="T12" fmla="*/ 1797 w 1797"/>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1797" h="703">
                  <a:moveTo>
                    <a:pt x="1797" y="0"/>
                  </a:moveTo>
                  <a:lnTo>
                    <a:pt x="1697" y="39"/>
                  </a:lnTo>
                  <a:lnTo>
                    <a:pt x="0" y="695"/>
                  </a:lnTo>
                  <a:lnTo>
                    <a:pt x="0" y="703"/>
                  </a:lnTo>
                  <a:lnTo>
                    <a:pt x="1703" y="46"/>
                  </a:lnTo>
                  <a:lnTo>
                    <a:pt x="1797" y="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2" name="Freeform 189"/>
            <p:cNvSpPr>
              <a:spLocks noChangeArrowheads="1"/>
            </p:cNvSpPr>
            <p:nvPr>
              <p:custDataLst>
                <p:tags r:id="rId199"/>
              </p:custDataLst>
            </p:nvPr>
          </p:nvSpPr>
          <p:spPr bwMode="auto">
            <a:xfrm>
              <a:off x="240300" y="3414791"/>
              <a:ext cx="4851583" cy="1899409"/>
            </a:xfrm>
            <a:custGeom>
              <a:avLst/>
              <a:gdLst>
                <a:gd name="T0" fmla="*/ 1797 w 1797"/>
                <a:gd name="T1" fmla="*/ 0 h 703"/>
                <a:gd name="T2" fmla="*/ 1697 w 1797"/>
                <a:gd name="T3" fmla="*/ 39 h 703"/>
                <a:gd name="T4" fmla="*/ 0 w 1797"/>
                <a:gd name="T5" fmla="*/ 695 h 703"/>
                <a:gd name="T6" fmla="*/ 0 w 1797"/>
                <a:gd name="T7" fmla="*/ 703 h 703"/>
                <a:gd name="T8" fmla="*/ 1703 w 1797"/>
                <a:gd name="T9" fmla="*/ 46 h 703"/>
                <a:gd name="T10" fmla="*/ 1797 w 1797"/>
                <a:gd name="T11" fmla="*/ 1 h 703"/>
                <a:gd name="T12" fmla="*/ 1797 w 1797"/>
                <a:gd name="T13" fmla="*/ 0 h 703"/>
              </a:gdLst>
              <a:ahLst/>
              <a:cxnLst>
                <a:cxn ang="0">
                  <a:pos x="T0" y="T1"/>
                </a:cxn>
                <a:cxn ang="0">
                  <a:pos x="T2" y="T3"/>
                </a:cxn>
                <a:cxn ang="0">
                  <a:pos x="T4" y="T5"/>
                </a:cxn>
                <a:cxn ang="0">
                  <a:pos x="T6" y="T7"/>
                </a:cxn>
                <a:cxn ang="0">
                  <a:pos x="T8" y="T9"/>
                </a:cxn>
                <a:cxn ang="0">
                  <a:pos x="T10" y="T11"/>
                </a:cxn>
                <a:cxn ang="0">
                  <a:pos x="T12" y="T13"/>
                </a:cxn>
              </a:cxnLst>
              <a:rect l="0" t="0" r="r" b="b"/>
              <a:pathLst>
                <a:path w="1797" h="703">
                  <a:moveTo>
                    <a:pt x="1797" y="0"/>
                  </a:moveTo>
                  <a:lnTo>
                    <a:pt x="1697" y="39"/>
                  </a:lnTo>
                  <a:lnTo>
                    <a:pt x="0" y="695"/>
                  </a:lnTo>
                  <a:lnTo>
                    <a:pt x="0" y="703"/>
                  </a:lnTo>
                  <a:lnTo>
                    <a:pt x="1703" y="46"/>
                  </a:lnTo>
                  <a:lnTo>
                    <a:pt x="1797" y="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3" name="Freeform 190"/>
            <p:cNvSpPr>
              <a:spLocks noChangeArrowheads="1"/>
            </p:cNvSpPr>
            <p:nvPr>
              <p:custDataLst>
                <p:tags r:id="rId200"/>
              </p:custDataLst>
            </p:nvPr>
          </p:nvSpPr>
          <p:spPr bwMode="auto">
            <a:xfrm>
              <a:off x="240300" y="3417775"/>
              <a:ext cx="4851583" cy="2344047"/>
            </a:xfrm>
            <a:custGeom>
              <a:avLst/>
              <a:gdLst>
                <a:gd name="T0" fmla="*/ 1797 w 1797"/>
                <a:gd name="T1" fmla="*/ 0 h 868"/>
                <a:gd name="T2" fmla="*/ 1703 w 1797"/>
                <a:gd name="T3" fmla="*/ 45 h 868"/>
                <a:gd name="T4" fmla="*/ 0 w 1797"/>
                <a:gd name="T5" fmla="*/ 859 h 868"/>
                <a:gd name="T6" fmla="*/ 0 w 1797"/>
                <a:gd name="T7" fmla="*/ 868 h 868"/>
                <a:gd name="T8" fmla="*/ 1709 w 1797"/>
                <a:gd name="T9" fmla="*/ 51 h 868"/>
                <a:gd name="T10" fmla="*/ 1797 w 1797"/>
                <a:gd name="T11" fmla="*/ 0 h 868"/>
              </a:gdLst>
              <a:ahLst/>
              <a:cxnLst>
                <a:cxn ang="0">
                  <a:pos x="T0" y="T1"/>
                </a:cxn>
                <a:cxn ang="0">
                  <a:pos x="T2" y="T3"/>
                </a:cxn>
                <a:cxn ang="0">
                  <a:pos x="T4" y="T5"/>
                </a:cxn>
                <a:cxn ang="0">
                  <a:pos x="T6" y="T7"/>
                </a:cxn>
                <a:cxn ang="0">
                  <a:pos x="T8" y="T9"/>
                </a:cxn>
                <a:cxn ang="0">
                  <a:pos x="T10" y="T11"/>
                </a:cxn>
              </a:cxnLst>
              <a:rect l="0" t="0" r="r" b="b"/>
              <a:pathLst>
                <a:path w="1797" h="868">
                  <a:moveTo>
                    <a:pt x="1797" y="0"/>
                  </a:moveTo>
                  <a:lnTo>
                    <a:pt x="1703" y="45"/>
                  </a:lnTo>
                  <a:lnTo>
                    <a:pt x="0" y="859"/>
                  </a:lnTo>
                  <a:lnTo>
                    <a:pt x="0" y="868"/>
                  </a:lnTo>
                  <a:lnTo>
                    <a:pt x="1709" y="51"/>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4" name="Freeform 191"/>
            <p:cNvSpPr>
              <a:spLocks noChangeArrowheads="1"/>
            </p:cNvSpPr>
            <p:nvPr>
              <p:custDataLst>
                <p:tags r:id="rId201"/>
              </p:custDataLst>
            </p:nvPr>
          </p:nvSpPr>
          <p:spPr bwMode="auto">
            <a:xfrm>
              <a:off x="240300" y="3417775"/>
              <a:ext cx="4851583" cy="2344047"/>
            </a:xfrm>
            <a:custGeom>
              <a:avLst/>
              <a:gdLst>
                <a:gd name="T0" fmla="*/ 1797 w 1797"/>
                <a:gd name="T1" fmla="*/ 0 h 868"/>
                <a:gd name="T2" fmla="*/ 1703 w 1797"/>
                <a:gd name="T3" fmla="*/ 45 h 868"/>
                <a:gd name="T4" fmla="*/ 0 w 1797"/>
                <a:gd name="T5" fmla="*/ 859 h 868"/>
                <a:gd name="T6" fmla="*/ 0 w 1797"/>
                <a:gd name="T7" fmla="*/ 868 h 868"/>
                <a:gd name="T8" fmla="*/ 1709 w 1797"/>
                <a:gd name="T9" fmla="*/ 51 h 868"/>
                <a:gd name="T10" fmla="*/ 1797 w 1797"/>
                <a:gd name="T11" fmla="*/ 0 h 868"/>
              </a:gdLst>
              <a:ahLst/>
              <a:cxnLst>
                <a:cxn ang="0">
                  <a:pos x="T0" y="T1"/>
                </a:cxn>
                <a:cxn ang="0">
                  <a:pos x="T2" y="T3"/>
                </a:cxn>
                <a:cxn ang="0">
                  <a:pos x="T4" y="T5"/>
                </a:cxn>
                <a:cxn ang="0">
                  <a:pos x="T6" y="T7"/>
                </a:cxn>
                <a:cxn ang="0">
                  <a:pos x="T8" y="T9"/>
                </a:cxn>
                <a:cxn ang="0">
                  <a:pos x="T10" y="T11"/>
                </a:cxn>
              </a:cxnLst>
              <a:rect l="0" t="0" r="r" b="b"/>
              <a:pathLst>
                <a:path w="1797" h="868">
                  <a:moveTo>
                    <a:pt x="1797" y="0"/>
                  </a:moveTo>
                  <a:lnTo>
                    <a:pt x="1703" y="45"/>
                  </a:lnTo>
                  <a:lnTo>
                    <a:pt x="0" y="859"/>
                  </a:lnTo>
                  <a:lnTo>
                    <a:pt x="0" y="868"/>
                  </a:lnTo>
                  <a:lnTo>
                    <a:pt x="1709" y="51"/>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5" name="Freeform 192"/>
            <p:cNvSpPr>
              <a:spLocks noChangeArrowheads="1"/>
            </p:cNvSpPr>
            <p:nvPr>
              <p:custDataLst>
                <p:tags r:id="rId202"/>
              </p:custDataLst>
            </p:nvPr>
          </p:nvSpPr>
          <p:spPr bwMode="auto">
            <a:xfrm>
              <a:off x="240300" y="3417775"/>
              <a:ext cx="4854637" cy="2840908"/>
            </a:xfrm>
            <a:custGeom>
              <a:avLst/>
              <a:gdLst>
                <a:gd name="T0" fmla="*/ 1797 w 1798"/>
                <a:gd name="T1" fmla="*/ 0 h 1052"/>
                <a:gd name="T2" fmla="*/ 1709 w 1798"/>
                <a:gd name="T3" fmla="*/ 51 h 1052"/>
                <a:gd name="T4" fmla="*/ 0 w 1798"/>
                <a:gd name="T5" fmla="*/ 1042 h 1052"/>
                <a:gd name="T6" fmla="*/ 0 w 1798"/>
                <a:gd name="T7" fmla="*/ 1052 h 1052"/>
                <a:gd name="T8" fmla="*/ 1716 w 1798"/>
                <a:gd name="T9" fmla="*/ 57 h 1052"/>
                <a:gd name="T10" fmla="*/ 1798 w 1798"/>
                <a:gd name="T11" fmla="*/ 0 h 1052"/>
                <a:gd name="T12" fmla="*/ 1797 w 1798"/>
                <a:gd name="T13" fmla="*/ 0 h 1052"/>
              </a:gdLst>
              <a:ahLst/>
              <a:cxnLst>
                <a:cxn ang="0">
                  <a:pos x="T0" y="T1"/>
                </a:cxn>
                <a:cxn ang="0">
                  <a:pos x="T2" y="T3"/>
                </a:cxn>
                <a:cxn ang="0">
                  <a:pos x="T4" y="T5"/>
                </a:cxn>
                <a:cxn ang="0">
                  <a:pos x="T6" y="T7"/>
                </a:cxn>
                <a:cxn ang="0">
                  <a:pos x="T8" y="T9"/>
                </a:cxn>
                <a:cxn ang="0">
                  <a:pos x="T10" y="T11"/>
                </a:cxn>
                <a:cxn ang="0">
                  <a:pos x="T12" y="T13"/>
                </a:cxn>
              </a:cxnLst>
              <a:rect l="0" t="0" r="r" b="b"/>
              <a:pathLst>
                <a:path w="1798" h="1052">
                  <a:moveTo>
                    <a:pt x="1797" y="0"/>
                  </a:moveTo>
                  <a:lnTo>
                    <a:pt x="1709" y="51"/>
                  </a:lnTo>
                  <a:lnTo>
                    <a:pt x="0" y="1042"/>
                  </a:lnTo>
                  <a:lnTo>
                    <a:pt x="0" y="1052"/>
                  </a:lnTo>
                  <a:lnTo>
                    <a:pt x="1716" y="57"/>
                  </a:lnTo>
                  <a:lnTo>
                    <a:pt x="1798" y="0"/>
                  </a:lnTo>
                  <a:lnTo>
                    <a:pt x="179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6" name="Freeform 193"/>
            <p:cNvSpPr>
              <a:spLocks noChangeArrowheads="1"/>
            </p:cNvSpPr>
            <p:nvPr>
              <p:custDataLst>
                <p:tags r:id="rId203"/>
              </p:custDataLst>
            </p:nvPr>
          </p:nvSpPr>
          <p:spPr bwMode="auto">
            <a:xfrm>
              <a:off x="240300" y="3417775"/>
              <a:ext cx="4854637" cy="2840908"/>
            </a:xfrm>
            <a:custGeom>
              <a:avLst/>
              <a:gdLst>
                <a:gd name="T0" fmla="*/ 1797 w 1798"/>
                <a:gd name="T1" fmla="*/ 0 h 1052"/>
                <a:gd name="T2" fmla="*/ 1709 w 1798"/>
                <a:gd name="T3" fmla="*/ 51 h 1052"/>
                <a:gd name="T4" fmla="*/ 0 w 1798"/>
                <a:gd name="T5" fmla="*/ 1042 h 1052"/>
                <a:gd name="T6" fmla="*/ 0 w 1798"/>
                <a:gd name="T7" fmla="*/ 1052 h 1052"/>
                <a:gd name="T8" fmla="*/ 1716 w 1798"/>
                <a:gd name="T9" fmla="*/ 57 h 1052"/>
                <a:gd name="T10" fmla="*/ 1798 w 1798"/>
                <a:gd name="T11" fmla="*/ 0 h 1052"/>
                <a:gd name="T12" fmla="*/ 1797 w 1798"/>
                <a:gd name="T13" fmla="*/ 0 h 1052"/>
              </a:gdLst>
              <a:ahLst/>
              <a:cxnLst>
                <a:cxn ang="0">
                  <a:pos x="T0" y="T1"/>
                </a:cxn>
                <a:cxn ang="0">
                  <a:pos x="T2" y="T3"/>
                </a:cxn>
                <a:cxn ang="0">
                  <a:pos x="T4" y="T5"/>
                </a:cxn>
                <a:cxn ang="0">
                  <a:pos x="T6" y="T7"/>
                </a:cxn>
                <a:cxn ang="0">
                  <a:pos x="T8" y="T9"/>
                </a:cxn>
                <a:cxn ang="0">
                  <a:pos x="T10" y="T11"/>
                </a:cxn>
                <a:cxn ang="0">
                  <a:pos x="T12" y="T13"/>
                </a:cxn>
              </a:cxnLst>
              <a:rect l="0" t="0" r="r" b="b"/>
              <a:pathLst>
                <a:path w="1798" h="1052">
                  <a:moveTo>
                    <a:pt x="1797" y="0"/>
                  </a:moveTo>
                  <a:lnTo>
                    <a:pt x="1709" y="51"/>
                  </a:lnTo>
                  <a:lnTo>
                    <a:pt x="0" y="1042"/>
                  </a:lnTo>
                  <a:lnTo>
                    <a:pt x="0" y="1052"/>
                  </a:lnTo>
                  <a:lnTo>
                    <a:pt x="1716" y="57"/>
                  </a:lnTo>
                  <a:lnTo>
                    <a:pt x="1798" y="0"/>
                  </a:lnTo>
                  <a:lnTo>
                    <a:pt x="17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7" name="Freeform 194"/>
            <p:cNvSpPr>
              <a:spLocks noChangeArrowheads="1"/>
            </p:cNvSpPr>
            <p:nvPr>
              <p:custDataLst>
                <p:tags r:id="rId204"/>
              </p:custDataLst>
            </p:nvPr>
          </p:nvSpPr>
          <p:spPr bwMode="auto">
            <a:xfrm>
              <a:off x="418971" y="3417775"/>
              <a:ext cx="4675966" cy="3251227"/>
            </a:xfrm>
            <a:custGeom>
              <a:avLst/>
              <a:gdLst>
                <a:gd name="T0" fmla="*/ 1732 w 1732"/>
                <a:gd name="T1" fmla="*/ 0 h 1204"/>
                <a:gd name="T2" fmla="*/ 1650 w 1732"/>
                <a:gd name="T3" fmla="*/ 57 h 1204"/>
                <a:gd name="T4" fmla="*/ 31 w 1732"/>
                <a:gd name="T5" fmla="*/ 1182 h 1204"/>
                <a:gd name="T6" fmla="*/ 2 w 1732"/>
                <a:gd name="T7" fmla="*/ 1202 h 1204"/>
                <a:gd name="T8" fmla="*/ 0 w 1732"/>
                <a:gd name="T9" fmla="*/ 1204 h 1204"/>
                <a:gd name="T10" fmla="*/ 14 w 1732"/>
                <a:gd name="T11" fmla="*/ 1204 h 1204"/>
                <a:gd name="T12" fmla="*/ 35 w 1732"/>
                <a:gd name="T13" fmla="*/ 1190 h 1204"/>
                <a:gd name="T14" fmla="*/ 64 w 1732"/>
                <a:gd name="T15" fmla="*/ 1169 h 1204"/>
                <a:gd name="T16" fmla="*/ 1657 w 1732"/>
                <a:gd name="T17" fmla="*/ 62 h 1204"/>
                <a:gd name="T18" fmla="*/ 1732 w 1732"/>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204">
                  <a:moveTo>
                    <a:pt x="1732" y="0"/>
                  </a:moveTo>
                  <a:lnTo>
                    <a:pt x="1650" y="57"/>
                  </a:lnTo>
                  <a:lnTo>
                    <a:pt x="31" y="1182"/>
                  </a:lnTo>
                  <a:lnTo>
                    <a:pt x="2" y="1202"/>
                  </a:lnTo>
                  <a:lnTo>
                    <a:pt x="0" y="1204"/>
                  </a:lnTo>
                  <a:lnTo>
                    <a:pt x="14" y="1204"/>
                  </a:lnTo>
                  <a:lnTo>
                    <a:pt x="35" y="1190"/>
                  </a:lnTo>
                  <a:lnTo>
                    <a:pt x="64" y="1169"/>
                  </a:lnTo>
                  <a:lnTo>
                    <a:pt x="1657" y="62"/>
                  </a:lnTo>
                  <a:lnTo>
                    <a:pt x="17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8" name="Freeform 195"/>
            <p:cNvSpPr>
              <a:spLocks noChangeArrowheads="1"/>
            </p:cNvSpPr>
            <p:nvPr>
              <p:custDataLst>
                <p:tags r:id="rId205"/>
              </p:custDataLst>
            </p:nvPr>
          </p:nvSpPr>
          <p:spPr bwMode="auto">
            <a:xfrm>
              <a:off x="418971" y="3417775"/>
              <a:ext cx="4675966" cy="3251227"/>
            </a:xfrm>
            <a:custGeom>
              <a:avLst/>
              <a:gdLst>
                <a:gd name="T0" fmla="*/ 1732 w 1732"/>
                <a:gd name="T1" fmla="*/ 0 h 1204"/>
                <a:gd name="T2" fmla="*/ 1650 w 1732"/>
                <a:gd name="T3" fmla="*/ 57 h 1204"/>
                <a:gd name="T4" fmla="*/ 31 w 1732"/>
                <a:gd name="T5" fmla="*/ 1182 h 1204"/>
                <a:gd name="T6" fmla="*/ 2 w 1732"/>
                <a:gd name="T7" fmla="*/ 1202 h 1204"/>
                <a:gd name="T8" fmla="*/ 0 w 1732"/>
                <a:gd name="T9" fmla="*/ 1204 h 1204"/>
                <a:gd name="T10" fmla="*/ 14 w 1732"/>
                <a:gd name="T11" fmla="*/ 1204 h 1204"/>
                <a:gd name="T12" fmla="*/ 35 w 1732"/>
                <a:gd name="T13" fmla="*/ 1190 h 1204"/>
                <a:gd name="T14" fmla="*/ 64 w 1732"/>
                <a:gd name="T15" fmla="*/ 1169 h 1204"/>
                <a:gd name="T16" fmla="*/ 1657 w 1732"/>
                <a:gd name="T17" fmla="*/ 62 h 1204"/>
                <a:gd name="T18" fmla="*/ 1732 w 1732"/>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2" h="1204">
                  <a:moveTo>
                    <a:pt x="1732" y="0"/>
                  </a:moveTo>
                  <a:lnTo>
                    <a:pt x="1650" y="57"/>
                  </a:lnTo>
                  <a:lnTo>
                    <a:pt x="31" y="1182"/>
                  </a:lnTo>
                  <a:lnTo>
                    <a:pt x="2" y="1202"/>
                  </a:lnTo>
                  <a:lnTo>
                    <a:pt x="0" y="1204"/>
                  </a:lnTo>
                  <a:lnTo>
                    <a:pt x="14" y="1204"/>
                  </a:lnTo>
                  <a:lnTo>
                    <a:pt x="35" y="1190"/>
                  </a:lnTo>
                  <a:lnTo>
                    <a:pt x="64" y="1169"/>
                  </a:lnTo>
                  <a:lnTo>
                    <a:pt x="1657" y="62"/>
                  </a:lnTo>
                  <a:lnTo>
                    <a:pt x="17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199" name="Freeform 196"/>
            <p:cNvSpPr>
              <a:spLocks noChangeArrowheads="1"/>
            </p:cNvSpPr>
            <p:nvPr>
              <p:custDataLst>
                <p:tags r:id="rId206"/>
              </p:custDataLst>
            </p:nvPr>
          </p:nvSpPr>
          <p:spPr bwMode="auto">
            <a:xfrm>
              <a:off x="1171828" y="3417775"/>
              <a:ext cx="3926163" cy="3251227"/>
            </a:xfrm>
            <a:custGeom>
              <a:avLst/>
              <a:gdLst>
                <a:gd name="T0" fmla="*/ 1453 w 1454"/>
                <a:gd name="T1" fmla="*/ 0 h 1204"/>
                <a:gd name="T2" fmla="*/ 1378 w 1454"/>
                <a:gd name="T3" fmla="*/ 62 h 1204"/>
                <a:gd name="T4" fmla="*/ 265 w 1454"/>
                <a:gd name="T5" fmla="*/ 984 h 1204"/>
                <a:gd name="T6" fmla="*/ 245 w 1454"/>
                <a:gd name="T7" fmla="*/ 1001 h 1204"/>
                <a:gd name="T8" fmla="*/ 0 w 1454"/>
                <a:gd name="T9" fmla="*/ 1204 h 1204"/>
                <a:gd name="T10" fmla="*/ 13 w 1454"/>
                <a:gd name="T11" fmla="*/ 1204 h 1204"/>
                <a:gd name="T12" fmla="*/ 270 w 1454"/>
                <a:gd name="T13" fmla="*/ 991 h 1204"/>
                <a:gd name="T14" fmla="*/ 290 w 1454"/>
                <a:gd name="T15" fmla="*/ 974 h 1204"/>
                <a:gd name="T16" fmla="*/ 1386 w 1454"/>
                <a:gd name="T17" fmla="*/ 66 h 1204"/>
                <a:gd name="T18" fmla="*/ 1454 w 1454"/>
                <a:gd name="T19" fmla="*/ 0 h 1204"/>
                <a:gd name="T20" fmla="*/ 1453 w 1454"/>
                <a:gd name="T2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4" h="1204">
                  <a:moveTo>
                    <a:pt x="1453" y="0"/>
                  </a:moveTo>
                  <a:lnTo>
                    <a:pt x="1378" y="62"/>
                  </a:lnTo>
                  <a:lnTo>
                    <a:pt x="265" y="984"/>
                  </a:lnTo>
                  <a:lnTo>
                    <a:pt x="245" y="1001"/>
                  </a:lnTo>
                  <a:lnTo>
                    <a:pt x="0" y="1204"/>
                  </a:lnTo>
                  <a:lnTo>
                    <a:pt x="13" y="1204"/>
                  </a:lnTo>
                  <a:lnTo>
                    <a:pt x="270" y="991"/>
                  </a:lnTo>
                  <a:lnTo>
                    <a:pt x="290" y="974"/>
                  </a:lnTo>
                  <a:lnTo>
                    <a:pt x="1386" y="66"/>
                  </a:lnTo>
                  <a:lnTo>
                    <a:pt x="1454" y="0"/>
                  </a:lnTo>
                  <a:lnTo>
                    <a:pt x="145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0" name="Freeform 197"/>
            <p:cNvSpPr>
              <a:spLocks noChangeArrowheads="1"/>
            </p:cNvSpPr>
            <p:nvPr>
              <p:custDataLst>
                <p:tags r:id="rId207"/>
              </p:custDataLst>
            </p:nvPr>
          </p:nvSpPr>
          <p:spPr bwMode="auto">
            <a:xfrm>
              <a:off x="1171828" y="3417775"/>
              <a:ext cx="3926163" cy="3251227"/>
            </a:xfrm>
            <a:custGeom>
              <a:avLst/>
              <a:gdLst>
                <a:gd name="T0" fmla="*/ 1453 w 1454"/>
                <a:gd name="T1" fmla="*/ 0 h 1204"/>
                <a:gd name="T2" fmla="*/ 1378 w 1454"/>
                <a:gd name="T3" fmla="*/ 62 h 1204"/>
                <a:gd name="T4" fmla="*/ 265 w 1454"/>
                <a:gd name="T5" fmla="*/ 984 h 1204"/>
                <a:gd name="T6" fmla="*/ 245 w 1454"/>
                <a:gd name="T7" fmla="*/ 1001 h 1204"/>
                <a:gd name="T8" fmla="*/ 0 w 1454"/>
                <a:gd name="T9" fmla="*/ 1204 h 1204"/>
                <a:gd name="T10" fmla="*/ 13 w 1454"/>
                <a:gd name="T11" fmla="*/ 1204 h 1204"/>
                <a:gd name="T12" fmla="*/ 270 w 1454"/>
                <a:gd name="T13" fmla="*/ 991 h 1204"/>
                <a:gd name="T14" fmla="*/ 290 w 1454"/>
                <a:gd name="T15" fmla="*/ 974 h 1204"/>
                <a:gd name="T16" fmla="*/ 1386 w 1454"/>
                <a:gd name="T17" fmla="*/ 66 h 1204"/>
                <a:gd name="T18" fmla="*/ 1454 w 1454"/>
                <a:gd name="T19" fmla="*/ 0 h 1204"/>
                <a:gd name="T20" fmla="*/ 1453 w 1454"/>
                <a:gd name="T2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4" h="1204">
                  <a:moveTo>
                    <a:pt x="1453" y="0"/>
                  </a:moveTo>
                  <a:lnTo>
                    <a:pt x="1378" y="62"/>
                  </a:lnTo>
                  <a:lnTo>
                    <a:pt x="265" y="984"/>
                  </a:lnTo>
                  <a:lnTo>
                    <a:pt x="245" y="1001"/>
                  </a:lnTo>
                  <a:lnTo>
                    <a:pt x="0" y="1204"/>
                  </a:lnTo>
                  <a:lnTo>
                    <a:pt x="13" y="1204"/>
                  </a:lnTo>
                  <a:lnTo>
                    <a:pt x="270" y="991"/>
                  </a:lnTo>
                  <a:lnTo>
                    <a:pt x="290" y="974"/>
                  </a:lnTo>
                  <a:lnTo>
                    <a:pt x="1386" y="66"/>
                  </a:lnTo>
                  <a:lnTo>
                    <a:pt x="1454" y="0"/>
                  </a:lnTo>
                  <a:lnTo>
                    <a:pt x="14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1" name="Freeform 198"/>
            <p:cNvSpPr>
              <a:spLocks noChangeArrowheads="1"/>
            </p:cNvSpPr>
            <p:nvPr>
              <p:custDataLst>
                <p:tags r:id="rId208"/>
              </p:custDataLst>
            </p:nvPr>
          </p:nvSpPr>
          <p:spPr bwMode="auto">
            <a:xfrm>
              <a:off x="1804046" y="3417775"/>
              <a:ext cx="3293945" cy="3251227"/>
            </a:xfrm>
            <a:custGeom>
              <a:avLst/>
              <a:gdLst>
                <a:gd name="T0" fmla="*/ 1220 w 1220"/>
                <a:gd name="T1" fmla="*/ 0 h 1204"/>
                <a:gd name="T2" fmla="*/ 1152 w 1220"/>
                <a:gd name="T3" fmla="*/ 66 h 1204"/>
                <a:gd name="T4" fmla="*/ 346 w 1220"/>
                <a:gd name="T5" fmla="*/ 862 h 1204"/>
                <a:gd name="T6" fmla="*/ 330 w 1220"/>
                <a:gd name="T7" fmla="*/ 877 h 1204"/>
                <a:gd name="T8" fmla="*/ 0 w 1220"/>
                <a:gd name="T9" fmla="*/ 1204 h 1204"/>
                <a:gd name="T10" fmla="*/ 12 w 1220"/>
                <a:gd name="T11" fmla="*/ 1204 h 1204"/>
                <a:gd name="T12" fmla="*/ 350 w 1220"/>
                <a:gd name="T13" fmla="*/ 870 h 1204"/>
                <a:gd name="T14" fmla="*/ 366 w 1220"/>
                <a:gd name="T15" fmla="*/ 855 h 1204"/>
                <a:gd name="T16" fmla="*/ 1161 w 1220"/>
                <a:gd name="T17" fmla="*/ 70 h 1204"/>
                <a:gd name="T18" fmla="*/ 1220 w 1220"/>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0" h="1204">
                  <a:moveTo>
                    <a:pt x="1220" y="0"/>
                  </a:moveTo>
                  <a:lnTo>
                    <a:pt x="1152" y="66"/>
                  </a:lnTo>
                  <a:lnTo>
                    <a:pt x="346" y="862"/>
                  </a:lnTo>
                  <a:lnTo>
                    <a:pt x="330" y="877"/>
                  </a:lnTo>
                  <a:lnTo>
                    <a:pt x="0" y="1204"/>
                  </a:lnTo>
                  <a:lnTo>
                    <a:pt x="12" y="1204"/>
                  </a:lnTo>
                  <a:lnTo>
                    <a:pt x="350" y="870"/>
                  </a:lnTo>
                  <a:lnTo>
                    <a:pt x="366" y="855"/>
                  </a:lnTo>
                  <a:lnTo>
                    <a:pt x="1161" y="70"/>
                  </a:lnTo>
                  <a:lnTo>
                    <a:pt x="12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2" name="Freeform 199"/>
            <p:cNvSpPr>
              <a:spLocks noChangeArrowheads="1"/>
            </p:cNvSpPr>
            <p:nvPr>
              <p:custDataLst>
                <p:tags r:id="rId209"/>
              </p:custDataLst>
            </p:nvPr>
          </p:nvSpPr>
          <p:spPr bwMode="auto">
            <a:xfrm>
              <a:off x="1804046" y="3417775"/>
              <a:ext cx="3293945" cy="3251227"/>
            </a:xfrm>
            <a:custGeom>
              <a:avLst/>
              <a:gdLst>
                <a:gd name="T0" fmla="*/ 1220 w 1220"/>
                <a:gd name="T1" fmla="*/ 0 h 1204"/>
                <a:gd name="T2" fmla="*/ 1152 w 1220"/>
                <a:gd name="T3" fmla="*/ 66 h 1204"/>
                <a:gd name="T4" fmla="*/ 346 w 1220"/>
                <a:gd name="T5" fmla="*/ 862 h 1204"/>
                <a:gd name="T6" fmla="*/ 330 w 1220"/>
                <a:gd name="T7" fmla="*/ 877 h 1204"/>
                <a:gd name="T8" fmla="*/ 0 w 1220"/>
                <a:gd name="T9" fmla="*/ 1204 h 1204"/>
                <a:gd name="T10" fmla="*/ 12 w 1220"/>
                <a:gd name="T11" fmla="*/ 1204 h 1204"/>
                <a:gd name="T12" fmla="*/ 350 w 1220"/>
                <a:gd name="T13" fmla="*/ 870 h 1204"/>
                <a:gd name="T14" fmla="*/ 366 w 1220"/>
                <a:gd name="T15" fmla="*/ 855 h 1204"/>
                <a:gd name="T16" fmla="*/ 1161 w 1220"/>
                <a:gd name="T17" fmla="*/ 70 h 1204"/>
                <a:gd name="T18" fmla="*/ 1220 w 1220"/>
                <a:gd name="T1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0" h="1204">
                  <a:moveTo>
                    <a:pt x="1220" y="0"/>
                  </a:moveTo>
                  <a:lnTo>
                    <a:pt x="1152" y="66"/>
                  </a:lnTo>
                  <a:lnTo>
                    <a:pt x="346" y="862"/>
                  </a:lnTo>
                  <a:lnTo>
                    <a:pt x="330" y="877"/>
                  </a:lnTo>
                  <a:lnTo>
                    <a:pt x="0" y="1204"/>
                  </a:lnTo>
                  <a:lnTo>
                    <a:pt x="12" y="1204"/>
                  </a:lnTo>
                  <a:lnTo>
                    <a:pt x="350" y="870"/>
                  </a:lnTo>
                  <a:lnTo>
                    <a:pt x="366" y="855"/>
                  </a:lnTo>
                  <a:lnTo>
                    <a:pt x="1161" y="70"/>
                  </a:lnTo>
                  <a:lnTo>
                    <a:pt x="1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3" name="Freeform 200"/>
            <p:cNvSpPr>
              <a:spLocks noChangeArrowheads="1"/>
            </p:cNvSpPr>
            <p:nvPr>
              <p:custDataLst>
                <p:tags r:id="rId210"/>
              </p:custDataLst>
            </p:nvPr>
          </p:nvSpPr>
          <p:spPr bwMode="auto">
            <a:xfrm>
              <a:off x="2349219" y="3417775"/>
              <a:ext cx="2748772" cy="3251227"/>
            </a:xfrm>
            <a:custGeom>
              <a:avLst/>
              <a:gdLst>
                <a:gd name="T0" fmla="*/ 1018 w 1018"/>
                <a:gd name="T1" fmla="*/ 0 h 1204"/>
                <a:gd name="T2" fmla="*/ 959 w 1018"/>
                <a:gd name="T3" fmla="*/ 70 h 1204"/>
                <a:gd name="T4" fmla="*/ 359 w 1018"/>
                <a:gd name="T5" fmla="*/ 779 h 1204"/>
                <a:gd name="T6" fmla="*/ 348 w 1018"/>
                <a:gd name="T7" fmla="*/ 793 h 1204"/>
                <a:gd name="T8" fmla="*/ 104 w 1018"/>
                <a:gd name="T9" fmla="*/ 1081 h 1204"/>
                <a:gd name="T10" fmla="*/ 91 w 1018"/>
                <a:gd name="T11" fmla="*/ 1097 h 1204"/>
                <a:gd name="T12" fmla="*/ 0 w 1018"/>
                <a:gd name="T13" fmla="*/ 1204 h 1204"/>
                <a:gd name="T14" fmla="*/ 11 w 1018"/>
                <a:gd name="T15" fmla="*/ 1204 h 1204"/>
                <a:gd name="T16" fmla="*/ 109 w 1018"/>
                <a:gd name="T17" fmla="*/ 1088 h 1204"/>
                <a:gd name="T18" fmla="*/ 123 w 1018"/>
                <a:gd name="T19" fmla="*/ 1072 h 1204"/>
                <a:gd name="T20" fmla="*/ 364 w 1018"/>
                <a:gd name="T21" fmla="*/ 786 h 1204"/>
                <a:gd name="T22" fmla="*/ 375 w 1018"/>
                <a:gd name="T23" fmla="*/ 773 h 1204"/>
                <a:gd name="T24" fmla="*/ 967 w 1018"/>
                <a:gd name="T25" fmla="*/ 74 h 1204"/>
                <a:gd name="T26" fmla="*/ 1018 w 1018"/>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4">
                  <a:moveTo>
                    <a:pt x="1018" y="0"/>
                  </a:moveTo>
                  <a:lnTo>
                    <a:pt x="959" y="70"/>
                  </a:lnTo>
                  <a:lnTo>
                    <a:pt x="359" y="779"/>
                  </a:lnTo>
                  <a:lnTo>
                    <a:pt x="348" y="793"/>
                  </a:lnTo>
                  <a:lnTo>
                    <a:pt x="104" y="1081"/>
                  </a:lnTo>
                  <a:lnTo>
                    <a:pt x="91" y="1097"/>
                  </a:lnTo>
                  <a:lnTo>
                    <a:pt x="0" y="1204"/>
                  </a:lnTo>
                  <a:lnTo>
                    <a:pt x="11" y="1204"/>
                  </a:lnTo>
                  <a:lnTo>
                    <a:pt x="109" y="1088"/>
                  </a:lnTo>
                  <a:lnTo>
                    <a:pt x="123" y="1072"/>
                  </a:lnTo>
                  <a:lnTo>
                    <a:pt x="364" y="786"/>
                  </a:lnTo>
                  <a:lnTo>
                    <a:pt x="375" y="773"/>
                  </a:lnTo>
                  <a:lnTo>
                    <a:pt x="967" y="74"/>
                  </a:lnTo>
                  <a:lnTo>
                    <a:pt x="101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4" name="Freeform 201"/>
            <p:cNvSpPr>
              <a:spLocks noChangeArrowheads="1"/>
            </p:cNvSpPr>
            <p:nvPr>
              <p:custDataLst>
                <p:tags r:id="rId211"/>
              </p:custDataLst>
            </p:nvPr>
          </p:nvSpPr>
          <p:spPr bwMode="auto">
            <a:xfrm>
              <a:off x="2349219" y="3417775"/>
              <a:ext cx="2748772" cy="3251227"/>
            </a:xfrm>
            <a:custGeom>
              <a:avLst/>
              <a:gdLst>
                <a:gd name="T0" fmla="*/ 1018 w 1018"/>
                <a:gd name="T1" fmla="*/ 0 h 1204"/>
                <a:gd name="T2" fmla="*/ 959 w 1018"/>
                <a:gd name="T3" fmla="*/ 70 h 1204"/>
                <a:gd name="T4" fmla="*/ 359 w 1018"/>
                <a:gd name="T5" fmla="*/ 779 h 1204"/>
                <a:gd name="T6" fmla="*/ 348 w 1018"/>
                <a:gd name="T7" fmla="*/ 793 h 1204"/>
                <a:gd name="T8" fmla="*/ 104 w 1018"/>
                <a:gd name="T9" fmla="*/ 1081 h 1204"/>
                <a:gd name="T10" fmla="*/ 91 w 1018"/>
                <a:gd name="T11" fmla="*/ 1097 h 1204"/>
                <a:gd name="T12" fmla="*/ 0 w 1018"/>
                <a:gd name="T13" fmla="*/ 1204 h 1204"/>
                <a:gd name="T14" fmla="*/ 11 w 1018"/>
                <a:gd name="T15" fmla="*/ 1204 h 1204"/>
                <a:gd name="T16" fmla="*/ 109 w 1018"/>
                <a:gd name="T17" fmla="*/ 1088 h 1204"/>
                <a:gd name="T18" fmla="*/ 123 w 1018"/>
                <a:gd name="T19" fmla="*/ 1072 h 1204"/>
                <a:gd name="T20" fmla="*/ 364 w 1018"/>
                <a:gd name="T21" fmla="*/ 786 h 1204"/>
                <a:gd name="T22" fmla="*/ 375 w 1018"/>
                <a:gd name="T23" fmla="*/ 773 h 1204"/>
                <a:gd name="T24" fmla="*/ 967 w 1018"/>
                <a:gd name="T25" fmla="*/ 74 h 1204"/>
                <a:gd name="T26" fmla="*/ 1018 w 1018"/>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4">
                  <a:moveTo>
                    <a:pt x="1018" y="0"/>
                  </a:moveTo>
                  <a:lnTo>
                    <a:pt x="959" y="70"/>
                  </a:lnTo>
                  <a:lnTo>
                    <a:pt x="359" y="779"/>
                  </a:lnTo>
                  <a:lnTo>
                    <a:pt x="348" y="793"/>
                  </a:lnTo>
                  <a:lnTo>
                    <a:pt x="104" y="1081"/>
                  </a:lnTo>
                  <a:lnTo>
                    <a:pt x="91" y="1097"/>
                  </a:lnTo>
                  <a:lnTo>
                    <a:pt x="0" y="1204"/>
                  </a:lnTo>
                  <a:lnTo>
                    <a:pt x="11" y="1204"/>
                  </a:lnTo>
                  <a:lnTo>
                    <a:pt x="109" y="1088"/>
                  </a:lnTo>
                  <a:lnTo>
                    <a:pt x="123" y="1072"/>
                  </a:lnTo>
                  <a:lnTo>
                    <a:pt x="364" y="786"/>
                  </a:lnTo>
                  <a:lnTo>
                    <a:pt x="375" y="773"/>
                  </a:lnTo>
                  <a:lnTo>
                    <a:pt x="967" y="74"/>
                  </a:lnTo>
                  <a:lnTo>
                    <a:pt x="10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5" name="Freeform 202"/>
            <p:cNvSpPr>
              <a:spLocks noChangeArrowheads="1"/>
            </p:cNvSpPr>
            <p:nvPr>
              <p:custDataLst>
                <p:tags r:id="rId212"/>
              </p:custDataLst>
            </p:nvPr>
          </p:nvSpPr>
          <p:spPr bwMode="auto">
            <a:xfrm>
              <a:off x="2831782" y="3417775"/>
              <a:ext cx="2266210" cy="3251227"/>
            </a:xfrm>
            <a:custGeom>
              <a:avLst/>
              <a:gdLst>
                <a:gd name="T0" fmla="*/ 839 w 839"/>
                <a:gd name="T1" fmla="*/ 0 h 1204"/>
                <a:gd name="T2" fmla="*/ 788 w 839"/>
                <a:gd name="T3" fmla="*/ 74 h 1204"/>
                <a:gd name="T4" fmla="*/ 338 w 839"/>
                <a:gd name="T5" fmla="*/ 718 h 1204"/>
                <a:gd name="T6" fmla="*/ 329 w 839"/>
                <a:gd name="T7" fmla="*/ 731 h 1204"/>
                <a:gd name="T8" fmla="*/ 165 w 839"/>
                <a:gd name="T9" fmla="*/ 967 h 1204"/>
                <a:gd name="T10" fmla="*/ 155 w 839"/>
                <a:gd name="T11" fmla="*/ 981 h 1204"/>
                <a:gd name="T12" fmla="*/ 0 w 839"/>
                <a:gd name="T13" fmla="*/ 1204 h 1204"/>
                <a:gd name="T14" fmla="*/ 10 w 839"/>
                <a:gd name="T15" fmla="*/ 1204 h 1204"/>
                <a:gd name="T16" fmla="*/ 171 w 839"/>
                <a:gd name="T17" fmla="*/ 974 h 1204"/>
                <a:gd name="T18" fmla="*/ 181 w 839"/>
                <a:gd name="T19" fmla="*/ 960 h 1204"/>
                <a:gd name="T20" fmla="*/ 343 w 839"/>
                <a:gd name="T21" fmla="*/ 725 h 1204"/>
                <a:gd name="T22" fmla="*/ 353 w 839"/>
                <a:gd name="T23" fmla="*/ 713 h 1204"/>
                <a:gd name="T24" fmla="*/ 797 w 839"/>
                <a:gd name="T25" fmla="*/ 76 h 1204"/>
                <a:gd name="T26" fmla="*/ 839 w 839"/>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9" h="1204">
                  <a:moveTo>
                    <a:pt x="839" y="0"/>
                  </a:moveTo>
                  <a:lnTo>
                    <a:pt x="788" y="74"/>
                  </a:lnTo>
                  <a:lnTo>
                    <a:pt x="338" y="718"/>
                  </a:lnTo>
                  <a:lnTo>
                    <a:pt x="329" y="731"/>
                  </a:lnTo>
                  <a:lnTo>
                    <a:pt x="165" y="967"/>
                  </a:lnTo>
                  <a:lnTo>
                    <a:pt x="155" y="981"/>
                  </a:lnTo>
                  <a:lnTo>
                    <a:pt x="0" y="1204"/>
                  </a:lnTo>
                  <a:lnTo>
                    <a:pt x="10" y="1204"/>
                  </a:lnTo>
                  <a:lnTo>
                    <a:pt x="171" y="974"/>
                  </a:lnTo>
                  <a:lnTo>
                    <a:pt x="181" y="960"/>
                  </a:lnTo>
                  <a:lnTo>
                    <a:pt x="343" y="725"/>
                  </a:lnTo>
                  <a:lnTo>
                    <a:pt x="353" y="713"/>
                  </a:lnTo>
                  <a:lnTo>
                    <a:pt x="797" y="76"/>
                  </a:lnTo>
                  <a:lnTo>
                    <a:pt x="83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6" name="Freeform 203"/>
            <p:cNvSpPr>
              <a:spLocks noChangeArrowheads="1"/>
            </p:cNvSpPr>
            <p:nvPr>
              <p:custDataLst>
                <p:tags r:id="rId213"/>
              </p:custDataLst>
            </p:nvPr>
          </p:nvSpPr>
          <p:spPr bwMode="auto">
            <a:xfrm>
              <a:off x="2831782" y="3417775"/>
              <a:ext cx="2266210" cy="3251227"/>
            </a:xfrm>
            <a:custGeom>
              <a:avLst/>
              <a:gdLst>
                <a:gd name="T0" fmla="*/ 839 w 839"/>
                <a:gd name="T1" fmla="*/ 0 h 1204"/>
                <a:gd name="T2" fmla="*/ 788 w 839"/>
                <a:gd name="T3" fmla="*/ 74 h 1204"/>
                <a:gd name="T4" fmla="*/ 338 w 839"/>
                <a:gd name="T5" fmla="*/ 718 h 1204"/>
                <a:gd name="T6" fmla="*/ 329 w 839"/>
                <a:gd name="T7" fmla="*/ 731 h 1204"/>
                <a:gd name="T8" fmla="*/ 165 w 839"/>
                <a:gd name="T9" fmla="*/ 967 h 1204"/>
                <a:gd name="T10" fmla="*/ 155 w 839"/>
                <a:gd name="T11" fmla="*/ 981 h 1204"/>
                <a:gd name="T12" fmla="*/ 0 w 839"/>
                <a:gd name="T13" fmla="*/ 1204 h 1204"/>
                <a:gd name="T14" fmla="*/ 10 w 839"/>
                <a:gd name="T15" fmla="*/ 1204 h 1204"/>
                <a:gd name="T16" fmla="*/ 171 w 839"/>
                <a:gd name="T17" fmla="*/ 974 h 1204"/>
                <a:gd name="T18" fmla="*/ 181 w 839"/>
                <a:gd name="T19" fmla="*/ 960 h 1204"/>
                <a:gd name="T20" fmla="*/ 343 w 839"/>
                <a:gd name="T21" fmla="*/ 725 h 1204"/>
                <a:gd name="T22" fmla="*/ 353 w 839"/>
                <a:gd name="T23" fmla="*/ 713 h 1204"/>
                <a:gd name="T24" fmla="*/ 797 w 839"/>
                <a:gd name="T25" fmla="*/ 76 h 1204"/>
                <a:gd name="T26" fmla="*/ 839 w 839"/>
                <a:gd name="T2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9" h="1204">
                  <a:moveTo>
                    <a:pt x="839" y="0"/>
                  </a:moveTo>
                  <a:lnTo>
                    <a:pt x="788" y="74"/>
                  </a:lnTo>
                  <a:lnTo>
                    <a:pt x="338" y="718"/>
                  </a:lnTo>
                  <a:lnTo>
                    <a:pt x="329" y="731"/>
                  </a:lnTo>
                  <a:lnTo>
                    <a:pt x="165" y="967"/>
                  </a:lnTo>
                  <a:lnTo>
                    <a:pt x="155" y="981"/>
                  </a:lnTo>
                  <a:lnTo>
                    <a:pt x="0" y="1204"/>
                  </a:lnTo>
                  <a:lnTo>
                    <a:pt x="10" y="1204"/>
                  </a:lnTo>
                  <a:lnTo>
                    <a:pt x="171" y="974"/>
                  </a:lnTo>
                  <a:lnTo>
                    <a:pt x="181" y="960"/>
                  </a:lnTo>
                  <a:lnTo>
                    <a:pt x="343" y="725"/>
                  </a:lnTo>
                  <a:lnTo>
                    <a:pt x="353" y="713"/>
                  </a:lnTo>
                  <a:lnTo>
                    <a:pt x="797" y="76"/>
                  </a:lnTo>
                  <a:lnTo>
                    <a:pt x="8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7" name="Freeform 204"/>
            <p:cNvSpPr>
              <a:spLocks noChangeArrowheads="1"/>
            </p:cNvSpPr>
            <p:nvPr>
              <p:custDataLst>
                <p:tags r:id="rId214"/>
              </p:custDataLst>
            </p:nvPr>
          </p:nvSpPr>
          <p:spPr bwMode="auto">
            <a:xfrm>
              <a:off x="3267003" y="3417775"/>
              <a:ext cx="1830988" cy="3251227"/>
            </a:xfrm>
            <a:custGeom>
              <a:avLst/>
              <a:gdLst>
                <a:gd name="T0" fmla="*/ 678 w 678"/>
                <a:gd name="T1" fmla="*/ 0 h 1204"/>
                <a:gd name="T2" fmla="*/ 636 w 678"/>
                <a:gd name="T3" fmla="*/ 76 h 1204"/>
                <a:gd name="T4" fmla="*/ 300 w 678"/>
                <a:gd name="T5" fmla="*/ 671 h 1204"/>
                <a:gd name="T6" fmla="*/ 294 w 678"/>
                <a:gd name="T7" fmla="*/ 682 h 1204"/>
                <a:gd name="T8" fmla="*/ 181 w 678"/>
                <a:gd name="T9" fmla="*/ 883 h 1204"/>
                <a:gd name="T10" fmla="*/ 174 w 678"/>
                <a:gd name="T11" fmla="*/ 896 h 1204"/>
                <a:gd name="T12" fmla="*/ 17 w 678"/>
                <a:gd name="T13" fmla="*/ 1175 h 1204"/>
                <a:gd name="T14" fmla="*/ 8 w 678"/>
                <a:gd name="T15" fmla="*/ 1190 h 1204"/>
                <a:gd name="T16" fmla="*/ 0 w 678"/>
                <a:gd name="T17" fmla="*/ 1204 h 1204"/>
                <a:gd name="T18" fmla="*/ 10 w 678"/>
                <a:gd name="T19" fmla="*/ 1204 h 1204"/>
                <a:gd name="T20" fmla="*/ 23 w 678"/>
                <a:gd name="T21" fmla="*/ 1181 h 1204"/>
                <a:gd name="T22" fmla="*/ 31 w 678"/>
                <a:gd name="T23" fmla="*/ 1167 h 1204"/>
                <a:gd name="T24" fmla="*/ 187 w 678"/>
                <a:gd name="T25" fmla="*/ 889 h 1204"/>
                <a:gd name="T26" fmla="*/ 194 w 678"/>
                <a:gd name="T27" fmla="*/ 877 h 1204"/>
                <a:gd name="T28" fmla="*/ 306 w 678"/>
                <a:gd name="T29" fmla="*/ 677 h 1204"/>
                <a:gd name="T30" fmla="*/ 313 w 678"/>
                <a:gd name="T31" fmla="*/ 666 h 1204"/>
                <a:gd name="T32" fmla="*/ 644 w 678"/>
                <a:gd name="T33" fmla="*/ 78 h 1204"/>
                <a:gd name="T34" fmla="*/ 678 w 678"/>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1204">
                  <a:moveTo>
                    <a:pt x="678" y="0"/>
                  </a:moveTo>
                  <a:lnTo>
                    <a:pt x="636" y="76"/>
                  </a:lnTo>
                  <a:lnTo>
                    <a:pt x="300" y="671"/>
                  </a:lnTo>
                  <a:lnTo>
                    <a:pt x="294" y="682"/>
                  </a:lnTo>
                  <a:lnTo>
                    <a:pt x="181" y="883"/>
                  </a:lnTo>
                  <a:lnTo>
                    <a:pt x="174" y="896"/>
                  </a:lnTo>
                  <a:lnTo>
                    <a:pt x="17" y="1175"/>
                  </a:lnTo>
                  <a:lnTo>
                    <a:pt x="8" y="1190"/>
                  </a:lnTo>
                  <a:lnTo>
                    <a:pt x="0" y="1204"/>
                  </a:lnTo>
                  <a:lnTo>
                    <a:pt x="10" y="1204"/>
                  </a:lnTo>
                  <a:lnTo>
                    <a:pt x="23" y="1181"/>
                  </a:lnTo>
                  <a:lnTo>
                    <a:pt x="31" y="1167"/>
                  </a:lnTo>
                  <a:lnTo>
                    <a:pt x="187" y="889"/>
                  </a:lnTo>
                  <a:lnTo>
                    <a:pt x="194" y="877"/>
                  </a:lnTo>
                  <a:lnTo>
                    <a:pt x="306" y="677"/>
                  </a:lnTo>
                  <a:lnTo>
                    <a:pt x="313" y="666"/>
                  </a:lnTo>
                  <a:lnTo>
                    <a:pt x="644" y="78"/>
                  </a:lnTo>
                  <a:lnTo>
                    <a:pt x="6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8" name="Freeform 206"/>
            <p:cNvSpPr>
              <a:spLocks noChangeArrowheads="1"/>
            </p:cNvSpPr>
            <p:nvPr>
              <p:custDataLst>
                <p:tags r:id="rId215"/>
              </p:custDataLst>
            </p:nvPr>
          </p:nvSpPr>
          <p:spPr bwMode="auto">
            <a:xfrm>
              <a:off x="3267003" y="3417775"/>
              <a:ext cx="1830988" cy="3251227"/>
            </a:xfrm>
            <a:custGeom>
              <a:avLst/>
              <a:gdLst>
                <a:gd name="T0" fmla="*/ 678 w 678"/>
                <a:gd name="T1" fmla="*/ 0 h 1204"/>
                <a:gd name="T2" fmla="*/ 636 w 678"/>
                <a:gd name="T3" fmla="*/ 76 h 1204"/>
                <a:gd name="T4" fmla="*/ 300 w 678"/>
                <a:gd name="T5" fmla="*/ 671 h 1204"/>
                <a:gd name="T6" fmla="*/ 294 w 678"/>
                <a:gd name="T7" fmla="*/ 682 h 1204"/>
                <a:gd name="T8" fmla="*/ 181 w 678"/>
                <a:gd name="T9" fmla="*/ 883 h 1204"/>
                <a:gd name="T10" fmla="*/ 174 w 678"/>
                <a:gd name="T11" fmla="*/ 896 h 1204"/>
                <a:gd name="T12" fmla="*/ 17 w 678"/>
                <a:gd name="T13" fmla="*/ 1175 h 1204"/>
                <a:gd name="T14" fmla="*/ 8 w 678"/>
                <a:gd name="T15" fmla="*/ 1190 h 1204"/>
                <a:gd name="T16" fmla="*/ 0 w 678"/>
                <a:gd name="T17" fmla="*/ 1204 h 1204"/>
                <a:gd name="T18" fmla="*/ 10 w 678"/>
                <a:gd name="T19" fmla="*/ 1204 h 1204"/>
                <a:gd name="T20" fmla="*/ 23 w 678"/>
                <a:gd name="T21" fmla="*/ 1181 h 1204"/>
                <a:gd name="T22" fmla="*/ 31 w 678"/>
                <a:gd name="T23" fmla="*/ 1167 h 1204"/>
                <a:gd name="T24" fmla="*/ 187 w 678"/>
                <a:gd name="T25" fmla="*/ 889 h 1204"/>
                <a:gd name="T26" fmla="*/ 194 w 678"/>
                <a:gd name="T27" fmla="*/ 877 h 1204"/>
                <a:gd name="T28" fmla="*/ 306 w 678"/>
                <a:gd name="T29" fmla="*/ 677 h 1204"/>
                <a:gd name="T30" fmla="*/ 313 w 678"/>
                <a:gd name="T31" fmla="*/ 666 h 1204"/>
                <a:gd name="T32" fmla="*/ 644 w 678"/>
                <a:gd name="T33" fmla="*/ 78 h 1204"/>
                <a:gd name="T34" fmla="*/ 678 w 678"/>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1204">
                  <a:moveTo>
                    <a:pt x="678" y="0"/>
                  </a:moveTo>
                  <a:lnTo>
                    <a:pt x="636" y="76"/>
                  </a:lnTo>
                  <a:lnTo>
                    <a:pt x="300" y="671"/>
                  </a:lnTo>
                  <a:lnTo>
                    <a:pt x="294" y="682"/>
                  </a:lnTo>
                  <a:lnTo>
                    <a:pt x="181" y="883"/>
                  </a:lnTo>
                  <a:lnTo>
                    <a:pt x="174" y="896"/>
                  </a:lnTo>
                  <a:lnTo>
                    <a:pt x="17" y="1175"/>
                  </a:lnTo>
                  <a:lnTo>
                    <a:pt x="8" y="1190"/>
                  </a:lnTo>
                  <a:lnTo>
                    <a:pt x="0" y="1204"/>
                  </a:lnTo>
                  <a:lnTo>
                    <a:pt x="10" y="1204"/>
                  </a:lnTo>
                  <a:lnTo>
                    <a:pt x="23" y="1181"/>
                  </a:lnTo>
                  <a:lnTo>
                    <a:pt x="31" y="1167"/>
                  </a:lnTo>
                  <a:lnTo>
                    <a:pt x="187" y="889"/>
                  </a:lnTo>
                  <a:lnTo>
                    <a:pt x="194" y="877"/>
                  </a:lnTo>
                  <a:lnTo>
                    <a:pt x="306" y="677"/>
                  </a:lnTo>
                  <a:lnTo>
                    <a:pt x="313" y="666"/>
                  </a:lnTo>
                  <a:lnTo>
                    <a:pt x="644" y="78"/>
                  </a:lnTo>
                  <a:lnTo>
                    <a:pt x="6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09" name="Freeform 207"/>
            <p:cNvSpPr>
              <a:spLocks noChangeArrowheads="1"/>
            </p:cNvSpPr>
            <p:nvPr>
              <p:custDataLst>
                <p:tags r:id="rId216"/>
              </p:custDataLst>
            </p:nvPr>
          </p:nvSpPr>
          <p:spPr bwMode="auto">
            <a:xfrm>
              <a:off x="3668630" y="3417775"/>
              <a:ext cx="1429361" cy="3251227"/>
            </a:xfrm>
            <a:custGeom>
              <a:avLst/>
              <a:gdLst>
                <a:gd name="T0" fmla="*/ 529 w 529"/>
                <a:gd name="T1" fmla="*/ 0 h 1204"/>
                <a:gd name="T2" fmla="*/ 495 w 529"/>
                <a:gd name="T3" fmla="*/ 78 h 1204"/>
                <a:gd name="T4" fmla="*/ 251 w 529"/>
                <a:gd name="T5" fmla="*/ 632 h 1204"/>
                <a:gd name="T6" fmla="*/ 246 w 529"/>
                <a:gd name="T7" fmla="*/ 643 h 1204"/>
                <a:gd name="T8" fmla="*/ 170 w 529"/>
                <a:gd name="T9" fmla="*/ 817 h 1204"/>
                <a:gd name="T10" fmla="*/ 165 w 529"/>
                <a:gd name="T11" fmla="*/ 829 h 1204"/>
                <a:gd name="T12" fmla="*/ 63 w 529"/>
                <a:gd name="T13" fmla="*/ 1062 h 1204"/>
                <a:gd name="T14" fmla="*/ 57 w 529"/>
                <a:gd name="T15" fmla="*/ 1075 h 1204"/>
                <a:gd name="T16" fmla="*/ 0 w 529"/>
                <a:gd name="T17" fmla="*/ 1204 h 1204"/>
                <a:gd name="T18" fmla="*/ 9 w 529"/>
                <a:gd name="T19" fmla="*/ 1204 h 1204"/>
                <a:gd name="T20" fmla="*/ 69 w 529"/>
                <a:gd name="T21" fmla="*/ 1068 h 1204"/>
                <a:gd name="T22" fmla="*/ 75 w 529"/>
                <a:gd name="T23" fmla="*/ 1055 h 1204"/>
                <a:gd name="T24" fmla="*/ 176 w 529"/>
                <a:gd name="T25" fmla="*/ 824 h 1204"/>
                <a:gd name="T26" fmla="*/ 181 w 529"/>
                <a:gd name="T27" fmla="*/ 812 h 1204"/>
                <a:gd name="T28" fmla="*/ 257 w 529"/>
                <a:gd name="T29" fmla="*/ 639 h 1204"/>
                <a:gd name="T30" fmla="*/ 262 w 529"/>
                <a:gd name="T31" fmla="*/ 628 h 1204"/>
                <a:gd name="T32" fmla="*/ 503 w 529"/>
                <a:gd name="T33" fmla="*/ 79 h 1204"/>
                <a:gd name="T34" fmla="*/ 529 w 52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1204">
                  <a:moveTo>
                    <a:pt x="529" y="0"/>
                  </a:moveTo>
                  <a:lnTo>
                    <a:pt x="495" y="78"/>
                  </a:lnTo>
                  <a:lnTo>
                    <a:pt x="251" y="632"/>
                  </a:lnTo>
                  <a:lnTo>
                    <a:pt x="246" y="643"/>
                  </a:lnTo>
                  <a:lnTo>
                    <a:pt x="170" y="817"/>
                  </a:lnTo>
                  <a:lnTo>
                    <a:pt x="165" y="829"/>
                  </a:lnTo>
                  <a:lnTo>
                    <a:pt x="63" y="1062"/>
                  </a:lnTo>
                  <a:lnTo>
                    <a:pt x="57" y="1075"/>
                  </a:lnTo>
                  <a:lnTo>
                    <a:pt x="0" y="1204"/>
                  </a:lnTo>
                  <a:lnTo>
                    <a:pt x="9" y="1204"/>
                  </a:lnTo>
                  <a:lnTo>
                    <a:pt x="69" y="1068"/>
                  </a:lnTo>
                  <a:lnTo>
                    <a:pt x="75" y="1055"/>
                  </a:lnTo>
                  <a:lnTo>
                    <a:pt x="176" y="824"/>
                  </a:lnTo>
                  <a:lnTo>
                    <a:pt x="181" y="812"/>
                  </a:lnTo>
                  <a:lnTo>
                    <a:pt x="257" y="639"/>
                  </a:lnTo>
                  <a:lnTo>
                    <a:pt x="262" y="628"/>
                  </a:lnTo>
                  <a:lnTo>
                    <a:pt x="503" y="79"/>
                  </a:lnTo>
                  <a:lnTo>
                    <a:pt x="52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0" name="Freeform 208"/>
            <p:cNvSpPr>
              <a:spLocks noChangeArrowheads="1"/>
            </p:cNvSpPr>
            <p:nvPr>
              <p:custDataLst>
                <p:tags r:id="rId217"/>
              </p:custDataLst>
            </p:nvPr>
          </p:nvSpPr>
          <p:spPr bwMode="auto">
            <a:xfrm>
              <a:off x="3668630" y="3417775"/>
              <a:ext cx="1429361" cy="3251227"/>
            </a:xfrm>
            <a:custGeom>
              <a:avLst/>
              <a:gdLst>
                <a:gd name="T0" fmla="*/ 529 w 529"/>
                <a:gd name="T1" fmla="*/ 0 h 1204"/>
                <a:gd name="T2" fmla="*/ 495 w 529"/>
                <a:gd name="T3" fmla="*/ 78 h 1204"/>
                <a:gd name="T4" fmla="*/ 251 w 529"/>
                <a:gd name="T5" fmla="*/ 632 h 1204"/>
                <a:gd name="T6" fmla="*/ 246 w 529"/>
                <a:gd name="T7" fmla="*/ 643 h 1204"/>
                <a:gd name="T8" fmla="*/ 170 w 529"/>
                <a:gd name="T9" fmla="*/ 817 h 1204"/>
                <a:gd name="T10" fmla="*/ 165 w 529"/>
                <a:gd name="T11" fmla="*/ 829 h 1204"/>
                <a:gd name="T12" fmla="*/ 63 w 529"/>
                <a:gd name="T13" fmla="*/ 1062 h 1204"/>
                <a:gd name="T14" fmla="*/ 57 w 529"/>
                <a:gd name="T15" fmla="*/ 1075 h 1204"/>
                <a:gd name="T16" fmla="*/ 0 w 529"/>
                <a:gd name="T17" fmla="*/ 1204 h 1204"/>
                <a:gd name="T18" fmla="*/ 9 w 529"/>
                <a:gd name="T19" fmla="*/ 1204 h 1204"/>
                <a:gd name="T20" fmla="*/ 69 w 529"/>
                <a:gd name="T21" fmla="*/ 1068 h 1204"/>
                <a:gd name="T22" fmla="*/ 75 w 529"/>
                <a:gd name="T23" fmla="*/ 1055 h 1204"/>
                <a:gd name="T24" fmla="*/ 176 w 529"/>
                <a:gd name="T25" fmla="*/ 824 h 1204"/>
                <a:gd name="T26" fmla="*/ 181 w 529"/>
                <a:gd name="T27" fmla="*/ 812 h 1204"/>
                <a:gd name="T28" fmla="*/ 257 w 529"/>
                <a:gd name="T29" fmla="*/ 639 h 1204"/>
                <a:gd name="T30" fmla="*/ 262 w 529"/>
                <a:gd name="T31" fmla="*/ 628 h 1204"/>
                <a:gd name="T32" fmla="*/ 503 w 529"/>
                <a:gd name="T33" fmla="*/ 79 h 1204"/>
                <a:gd name="T34" fmla="*/ 529 w 52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 h="1204">
                  <a:moveTo>
                    <a:pt x="529" y="0"/>
                  </a:moveTo>
                  <a:lnTo>
                    <a:pt x="495" y="78"/>
                  </a:lnTo>
                  <a:lnTo>
                    <a:pt x="251" y="632"/>
                  </a:lnTo>
                  <a:lnTo>
                    <a:pt x="246" y="643"/>
                  </a:lnTo>
                  <a:lnTo>
                    <a:pt x="170" y="817"/>
                  </a:lnTo>
                  <a:lnTo>
                    <a:pt x="165" y="829"/>
                  </a:lnTo>
                  <a:lnTo>
                    <a:pt x="63" y="1062"/>
                  </a:lnTo>
                  <a:lnTo>
                    <a:pt x="57" y="1075"/>
                  </a:lnTo>
                  <a:lnTo>
                    <a:pt x="0" y="1204"/>
                  </a:lnTo>
                  <a:lnTo>
                    <a:pt x="9" y="1204"/>
                  </a:lnTo>
                  <a:lnTo>
                    <a:pt x="69" y="1068"/>
                  </a:lnTo>
                  <a:lnTo>
                    <a:pt x="75" y="1055"/>
                  </a:lnTo>
                  <a:lnTo>
                    <a:pt x="176" y="824"/>
                  </a:lnTo>
                  <a:lnTo>
                    <a:pt x="181" y="812"/>
                  </a:lnTo>
                  <a:lnTo>
                    <a:pt x="257" y="639"/>
                  </a:lnTo>
                  <a:lnTo>
                    <a:pt x="262" y="628"/>
                  </a:lnTo>
                  <a:lnTo>
                    <a:pt x="503" y="79"/>
                  </a:lnTo>
                  <a:lnTo>
                    <a:pt x="5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1" name="Freeform 209"/>
            <p:cNvSpPr>
              <a:spLocks noChangeArrowheads="1"/>
            </p:cNvSpPr>
            <p:nvPr>
              <p:custDataLst>
                <p:tags r:id="rId218"/>
              </p:custDataLst>
            </p:nvPr>
          </p:nvSpPr>
          <p:spPr bwMode="auto">
            <a:xfrm>
              <a:off x="4047349" y="3417775"/>
              <a:ext cx="1050642" cy="3251227"/>
            </a:xfrm>
            <a:custGeom>
              <a:avLst/>
              <a:gdLst>
                <a:gd name="T0" fmla="*/ 389 w 389"/>
                <a:gd name="T1" fmla="*/ 0 h 1204"/>
                <a:gd name="T2" fmla="*/ 363 w 389"/>
                <a:gd name="T3" fmla="*/ 79 h 1204"/>
                <a:gd name="T4" fmla="*/ 195 w 389"/>
                <a:gd name="T5" fmla="*/ 600 h 1204"/>
                <a:gd name="T6" fmla="*/ 192 w 389"/>
                <a:gd name="T7" fmla="*/ 611 h 1204"/>
                <a:gd name="T8" fmla="*/ 142 w 389"/>
                <a:gd name="T9" fmla="*/ 764 h 1204"/>
                <a:gd name="T10" fmla="*/ 139 w 389"/>
                <a:gd name="T11" fmla="*/ 775 h 1204"/>
                <a:gd name="T12" fmla="*/ 75 w 389"/>
                <a:gd name="T13" fmla="*/ 974 h 1204"/>
                <a:gd name="T14" fmla="*/ 70 w 389"/>
                <a:gd name="T15" fmla="*/ 986 h 1204"/>
                <a:gd name="T16" fmla="*/ 0 w 389"/>
                <a:gd name="T17" fmla="*/ 1204 h 1204"/>
                <a:gd name="T18" fmla="*/ 9 w 389"/>
                <a:gd name="T19" fmla="*/ 1204 h 1204"/>
                <a:gd name="T20" fmla="*/ 82 w 389"/>
                <a:gd name="T21" fmla="*/ 979 h 1204"/>
                <a:gd name="T22" fmla="*/ 85 w 389"/>
                <a:gd name="T23" fmla="*/ 967 h 1204"/>
                <a:gd name="T24" fmla="*/ 149 w 389"/>
                <a:gd name="T25" fmla="*/ 770 h 1204"/>
                <a:gd name="T26" fmla="*/ 153 w 389"/>
                <a:gd name="T27" fmla="*/ 759 h 1204"/>
                <a:gd name="T28" fmla="*/ 202 w 389"/>
                <a:gd name="T29" fmla="*/ 606 h 1204"/>
                <a:gd name="T30" fmla="*/ 206 w 389"/>
                <a:gd name="T31" fmla="*/ 596 h 1204"/>
                <a:gd name="T32" fmla="*/ 372 w 389"/>
                <a:gd name="T33" fmla="*/ 81 h 1204"/>
                <a:gd name="T34" fmla="*/ 389 w 38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1204">
                  <a:moveTo>
                    <a:pt x="389" y="0"/>
                  </a:moveTo>
                  <a:lnTo>
                    <a:pt x="363" y="79"/>
                  </a:lnTo>
                  <a:lnTo>
                    <a:pt x="195" y="600"/>
                  </a:lnTo>
                  <a:lnTo>
                    <a:pt x="192" y="611"/>
                  </a:lnTo>
                  <a:lnTo>
                    <a:pt x="142" y="764"/>
                  </a:lnTo>
                  <a:lnTo>
                    <a:pt x="139" y="775"/>
                  </a:lnTo>
                  <a:lnTo>
                    <a:pt x="75" y="974"/>
                  </a:lnTo>
                  <a:lnTo>
                    <a:pt x="70" y="986"/>
                  </a:lnTo>
                  <a:lnTo>
                    <a:pt x="0" y="1204"/>
                  </a:lnTo>
                  <a:lnTo>
                    <a:pt x="9" y="1204"/>
                  </a:lnTo>
                  <a:lnTo>
                    <a:pt x="82" y="979"/>
                  </a:lnTo>
                  <a:lnTo>
                    <a:pt x="85" y="967"/>
                  </a:lnTo>
                  <a:lnTo>
                    <a:pt x="149" y="770"/>
                  </a:lnTo>
                  <a:lnTo>
                    <a:pt x="153" y="759"/>
                  </a:lnTo>
                  <a:lnTo>
                    <a:pt x="202" y="606"/>
                  </a:lnTo>
                  <a:lnTo>
                    <a:pt x="206" y="596"/>
                  </a:lnTo>
                  <a:lnTo>
                    <a:pt x="372" y="81"/>
                  </a:lnTo>
                  <a:lnTo>
                    <a:pt x="389"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2" name="Freeform 210"/>
            <p:cNvSpPr>
              <a:spLocks noChangeArrowheads="1"/>
            </p:cNvSpPr>
            <p:nvPr>
              <p:custDataLst>
                <p:tags r:id="rId219"/>
              </p:custDataLst>
            </p:nvPr>
          </p:nvSpPr>
          <p:spPr bwMode="auto">
            <a:xfrm>
              <a:off x="4047349" y="3417775"/>
              <a:ext cx="1050642" cy="3251227"/>
            </a:xfrm>
            <a:custGeom>
              <a:avLst/>
              <a:gdLst>
                <a:gd name="T0" fmla="*/ 389 w 389"/>
                <a:gd name="T1" fmla="*/ 0 h 1204"/>
                <a:gd name="T2" fmla="*/ 363 w 389"/>
                <a:gd name="T3" fmla="*/ 79 h 1204"/>
                <a:gd name="T4" fmla="*/ 195 w 389"/>
                <a:gd name="T5" fmla="*/ 600 h 1204"/>
                <a:gd name="T6" fmla="*/ 192 w 389"/>
                <a:gd name="T7" fmla="*/ 611 h 1204"/>
                <a:gd name="T8" fmla="*/ 142 w 389"/>
                <a:gd name="T9" fmla="*/ 764 h 1204"/>
                <a:gd name="T10" fmla="*/ 139 w 389"/>
                <a:gd name="T11" fmla="*/ 775 h 1204"/>
                <a:gd name="T12" fmla="*/ 75 w 389"/>
                <a:gd name="T13" fmla="*/ 974 h 1204"/>
                <a:gd name="T14" fmla="*/ 70 w 389"/>
                <a:gd name="T15" fmla="*/ 986 h 1204"/>
                <a:gd name="T16" fmla="*/ 0 w 389"/>
                <a:gd name="T17" fmla="*/ 1204 h 1204"/>
                <a:gd name="T18" fmla="*/ 9 w 389"/>
                <a:gd name="T19" fmla="*/ 1204 h 1204"/>
                <a:gd name="T20" fmla="*/ 82 w 389"/>
                <a:gd name="T21" fmla="*/ 979 h 1204"/>
                <a:gd name="T22" fmla="*/ 85 w 389"/>
                <a:gd name="T23" fmla="*/ 967 h 1204"/>
                <a:gd name="T24" fmla="*/ 149 w 389"/>
                <a:gd name="T25" fmla="*/ 770 h 1204"/>
                <a:gd name="T26" fmla="*/ 153 w 389"/>
                <a:gd name="T27" fmla="*/ 759 h 1204"/>
                <a:gd name="T28" fmla="*/ 202 w 389"/>
                <a:gd name="T29" fmla="*/ 606 h 1204"/>
                <a:gd name="T30" fmla="*/ 206 w 389"/>
                <a:gd name="T31" fmla="*/ 596 h 1204"/>
                <a:gd name="T32" fmla="*/ 372 w 389"/>
                <a:gd name="T33" fmla="*/ 81 h 1204"/>
                <a:gd name="T34" fmla="*/ 389 w 389"/>
                <a:gd name="T3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9" h="1204">
                  <a:moveTo>
                    <a:pt x="389" y="0"/>
                  </a:moveTo>
                  <a:lnTo>
                    <a:pt x="363" y="79"/>
                  </a:lnTo>
                  <a:lnTo>
                    <a:pt x="195" y="600"/>
                  </a:lnTo>
                  <a:lnTo>
                    <a:pt x="192" y="611"/>
                  </a:lnTo>
                  <a:lnTo>
                    <a:pt x="142" y="764"/>
                  </a:lnTo>
                  <a:lnTo>
                    <a:pt x="139" y="775"/>
                  </a:lnTo>
                  <a:lnTo>
                    <a:pt x="75" y="974"/>
                  </a:lnTo>
                  <a:lnTo>
                    <a:pt x="70" y="986"/>
                  </a:lnTo>
                  <a:lnTo>
                    <a:pt x="0" y="1204"/>
                  </a:lnTo>
                  <a:lnTo>
                    <a:pt x="9" y="1204"/>
                  </a:lnTo>
                  <a:lnTo>
                    <a:pt x="82" y="979"/>
                  </a:lnTo>
                  <a:lnTo>
                    <a:pt x="85" y="967"/>
                  </a:lnTo>
                  <a:lnTo>
                    <a:pt x="149" y="770"/>
                  </a:lnTo>
                  <a:lnTo>
                    <a:pt x="153" y="759"/>
                  </a:lnTo>
                  <a:lnTo>
                    <a:pt x="202" y="606"/>
                  </a:lnTo>
                  <a:lnTo>
                    <a:pt x="206" y="596"/>
                  </a:lnTo>
                  <a:lnTo>
                    <a:pt x="372" y="81"/>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3" name="Freeform 211"/>
            <p:cNvSpPr>
              <a:spLocks noChangeArrowheads="1"/>
            </p:cNvSpPr>
            <p:nvPr>
              <p:custDataLst>
                <p:tags r:id="rId220"/>
              </p:custDataLst>
            </p:nvPr>
          </p:nvSpPr>
          <p:spPr bwMode="auto">
            <a:xfrm>
              <a:off x="4406216" y="3417775"/>
              <a:ext cx="691775" cy="3251227"/>
            </a:xfrm>
            <a:custGeom>
              <a:avLst/>
              <a:gdLst>
                <a:gd name="T0" fmla="*/ 256 w 256"/>
                <a:gd name="T1" fmla="*/ 0 h 1204"/>
                <a:gd name="T2" fmla="*/ 239 w 256"/>
                <a:gd name="T3" fmla="*/ 81 h 1204"/>
                <a:gd name="T4" fmla="*/ 135 w 256"/>
                <a:gd name="T5" fmla="*/ 572 h 1204"/>
                <a:gd name="T6" fmla="*/ 133 w 256"/>
                <a:gd name="T7" fmla="*/ 582 h 1204"/>
                <a:gd name="T8" fmla="*/ 103 w 256"/>
                <a:gd name="T9" fmla="*/ 720 h 1204"/>
                <a:gd name="T10" fmla="*/ 101 w 256"/>
                <a:gd name="T11" fmla="*/ 729 h 1204"/>
                <a:gd name="T12" fmla="*/ 64 w 256"/>
                <a:gd name="T13" fmla="*/ 903 h 1204"/>
                <a:gd name="T14" fmla="*/ 62 w 256"/>
                <a:gd name="T15" fmla="*/ 913 h 1204"/>
                <a:gd name="T16" fmla="*/ 20 w 256"/>
                <a:gd name="T17" fmla="*/ 1107 h 1204"/>
                <a:gd name="T18" fmla="*/ 18 w 256"/>
                <a:gd name="T19" fmla="*/ 1119 h 1204"/>
                <a:gd name="T20" fmla="*/ 0 w 256"/>
                <a:gd name="T21" fmla="*/ 1204 h 1204"/>
                <a:gd name="T22" fmla="*/ 8 w 256"/>
                <a:gd name="T23" fmla="*/ 1204 h 1204"/>
                <a:gd name="T24" fmla="*/ 28 w 256"/>
                <a:gd name="T25" fmla="*/ 1112 h 1204"/>
                <a:gd name="T26" fmla="*/ 31 w 256"/>
                <a:gd name="T27" fmla="*/ 1100 h 1204"/>
                <a:gd name="T28" fmla="*/ 72 w 256"/>
                <a:gd name="T29" fmla="*/ 908 h 1204"/>
                <a:gd name="T30" fmla="*/ 74 w 256"/>
                <a:gd name="T31" fmla="*/ 896 h 1204"/>
                <a:gd name="T32" fmla="*/ 111 w 256"/>
                <a:gd name="T33" fmla="*/ 725 h 1204"/>
                <a:gd name="T34" fmla="*/ 113 w 256"/>
                <a:gd name="T35" fmla="*/ 715 h 1204"/>
                <a:gd name="T36" fmla="*/ 142 w 256"/>
                <a:gd name="T37" fmla="*/ 578 h 1204"/>
                <a:gd name="T38" fmla="*/ 144 w 256"/>
                <a:gd name="T39" fmla="*/ 568 h 1204"/>
                <a:gd name="T40" fmla="*/ 247 w 256"/>
                <a:gd name="T41" fmla="*/ 81 h 1204"/>
                <a:gd name="T42" fmla="*/ 256 w 256"/>
                <a:gd name="T4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1204">
                  <a:moveTo>
                    <a:pt x="256" y="0"/>
                  </a:moveTo>
                  <a:lnTo>
                    <a:pt x="239" y="81"/>
                  </a:lnTo>
                  <a:lnTo>
                    <a:pt x="135" y="572"/>
                  </a:lnTo>
                  <a:lnTo>
                    <a:pt x="133" y="582"/>
                  </a:lnTo>
                  <a:lnTo>
                    <a:pt x="103" y="720"/>
                  </a:lnTo>
                  <a:lnTo>
                    <a:pt x="101" y="729"/>
                  </a:lnTo>
                  <a:lnTo>
                    <a:pt x="64" y="903"/>
                  </a:lnTo>
                  <a:lnTo>
                    <a:pt x="62" y="913"/>
                  </a:lnTo>
                  <a:lnTo>
                    <a:pt x="20" y="1107"/>
                  </a:lnTo>
                  <a:lnTo>
                    <a:pt x="18" y="1119"/>
                  </a:lnTo>
                  <a:lnTo>
                    <a:pt x="0" y="1204"/>
                  </a:lnTo>
                  <a:lnTo>
                    <a:pt x="8" y="1204"/>
                  </a:lnTo>
                  <a:lnTo>
                    <a:pt x="28" y="1112"/>
                  </a:lnTo>
                  <a:lnTo>
                    <a:pt x="31" y="1100"/>
                  </a:lnTo>
                  <a:lnTo>
                    <a:pt x="72" y="908"/>
                  </a:lnTo>
                  <a:lnTo>
                    <a:pt x="74" y="896"/>
                  </a:lnTo>
                  <a:lnTo>
                    <a:pt x="111" y="725"/>
                  </a:lnTo>
                  <a:lnTo>
                    <a:pt x="113" y="715"/>
                  </a:lnTo>
                  <a:lnTo>
                    <a:pt x="142" y="578"/>
                  </a:lnTo>
                  <a:lnTo>
                    <a:pt x="144" y="568"/>
                  </a:lnTo>
                  <a:lnTo>
                    <a:pt x="247" y="81"/>
                  </a:lnTo>
                  <a:lnTo>
                    <a:pt x="2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4" name="Freeform 212"/>
            <p:cNvSpPr>
              <a:spLocks noChangeArrowheads="1"/>
            </p:cNvSpPr>
            <p:nvPr>
              <p:custDataLst>
                <p:tags r:id="rId221"/>
              </p:custDataLst>
            </p:nvPr>
          </p:nvSpPr>
          <p:spPr bwMode="auto">
            <a:xfrm>
              <a:off x="4406216" y="3417775"/>
              <a:ext cx="691775" cy="3251227"/>
            </a:xfrm>
            <a:custGeom>
              <a:avLst/>
              <a:gdLst>
                <a:gd name="T0" fmla="*/ 256 w 256"/>
                <a:gd name="T1" fmla="*/ 0 h 1204"/>
                <a:gd name="T2" fmla="*/ 239 w 256"/>
                <a:gd name="T3" fmla="*/ 81 h 1204"/>
                <a:gd name="T4" fmla="*/ 135 w 256"/>
                <a:gd name="T5" fmla="*/ 572 h 1204"/>
                <a:gd name="T6" fmla="*/ 133 w 256"/>
                <a:gd name="T7" fmla="*/ 582 h 1204"/>
                <a:gd name="T8" fmla="*/ 103 w 256"/>
                <a:gd name="T9" fmla="*/ 720 h 1204"/>
                <a:gd name="T10" fmla="*/ 101 w 256"/>
                <a:gd name="T11" fmla="*/ 729 h 1204"/>
                <a:gd name="T12" fmla="*/ 64 w 256"/>
                <a:gd name="T13" fmla="*/ 903 h 1204"/>
                <a:gd name="T14" fmla="*/ 62 w 256"/>
                <a:gd name="T15" fmla="*/ 913 h 1204"/>
                <a:gd name="T16" fmla="*/ 20 w 256"/>
                <a:gd name="T17" fmla="*/ 1107 h 1204"/>
                <a:gd name="T18" fmla="*/ 18 w 256"/>
                <a:gd name="T19" fmla="*/ 1119 h 1204"/>
                <a:gd name="T20" fmla="*/ 0 w 256"/>
                <a:gd name="T21" fmla="*/ 1204 h 1204"/>
                <a:gd name="T22" fmla="*/ 8 w 256"/>
                <a:gd name="T23" fmla="*/ 1204 h 1204"/>
                <a:gd name="T24" fmla="*/ 28 w 256"/>
                <a:gd name="T25" fmla="*/ 1112 h 1204"/>
                <a:gd name="T26" fmla="*/ 31 w 256"/>
                <a:gd name="T27" fmla="*/ 1100 h 1204"/>
                <a:gd name="T28" fmla="*/ 72 w 256"/>
                <a:gd name="T29" fmla="*/ 908 h 1204"/>
                <a:gd name="T30" fmla="*/ 74 w 256"/>
                <a:gd name="T31" fmla="*/ 896 h 1204"/>
                <a:gd name="T32" fmla="*/ 111 w 256"/>
                <a:gd name="T33" fmla="*/ 725 h 1204"/>
                <a:gd name="T34" fmla="*/ 113 w 256"/>
                <a:gd name="T35" fmla="*/ 715 h 1204"/>
                <a:gd name="T36" fmla="*/ 142 w 256"/>
                <a:gd name="T37" fmla="*/ 578 h 1204"/>
                <a:gd name="T38" fmla="*/ 144 w 256"/>
                <a:gd name="T39" fmla="*/ 568 h 1204"/>
                <a:gd name="T40" fmla="*/ 247 w 256"/>
                <a:gd name="T41" fmla="*/ 81 h 1204"/>
                <a:gd name="T42" fmla="*/ 256 w 256"/>
                <a:gd name="T4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1204">
                  <a:moveTo>
                    <a:pt x="256" y="0"/>
                  </a:moveTo>
                  <a:lnTo>
                    <a:pt x="239" y="81"/>
                  </a:lnTo>
                  <a:lnTo>
                    <a:pt x="135" y="572"/>
                  </a:lnTo>
                  <a:lnTo>
                    <a:pt x="133" y="582"/>
                  </a:lnTo>
                  <a:lnTo>
                    <a:pt x="103" y="720"/>
                  </a:lnTo>
                  <a:lnTo>
                    <a:pt x="101" y="729"/>
                  </a:lnTo>
                  <a:lnTo>
                    <a:pt x="64" y="903"/>
                  </a:lnTo>
                  <a:lnTo>
                    <a:pt x="62" y="913"/>
                  </a:lnTo>
                  <a:lnTo>
                    <a:pt x="20" y="1107"/>
                  </a:lnTo>
                  <a:lnTo>
                    <a:pt x="18" y="1119"/>
                  </a:lnTo>
                  <a:lnTo>
                    <a:pt x="0" y="1204"/>
                  </a:lnTo>
                  <a:lnTo>
                    <a:pt x="8" y="1204"/>
                  </a:lnTo>
                  <a:lnTo>
                    <a:pt x="28" y="1112"/>
                  </a:lnTo>
                  <a:lnTo>
                    <a:pt x="31" y="1100"/>
                  </a:lnTo>
                  <a:lnTo>
                    <a:pt x="72" y="908"/>
                  </a:lnTo>
                  <a:lnTo>
                    <a:pt x="74" y="896"/>
                  </a:lnTo>
                  <a:lnTo>
                    <a:pt x="111" y="725"/>
                  </a:lnTo>
                  <a:lnTo>
                    <a:pt x="113" y="715"/>
                  </a:lnTo>
                  <a:lnTo>
                    <a:pt x="142" y="578"/>
                  </a:lnTo>
                  <a:lnTo>
                    <a:pt x="144" y="568"/>
                  </a:lnTo>
                  <a:lnTo>
                    <a:pt x="247" y="8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5" name="Freeform 213"/>
            <p:cNvSpPr>
              <a:spLocks noChangeArrowheads="1"/>
            </p:cNvSpPr>
            <p:nvPr>
              <p:custDataLst>
                <p:tags r:id="rId222"/>
              </p:custDataLst>
            </p:nvPr>
          </p:nvSpPr>
          <p:spPr bwMode="auto">
            <a:xfrm>
              <a:off x="4754394" y="3417775"/>
              <a:ext cx="354286" cy="3251227"/>
            </a:xfrm>
            <a:custGeom>
              <a:avLst/>
              <a:gdLst>
                <a:gd name="T0" fmla="*/ 127 w 131"/>
                <a:gd name="T1" fmla="*/ 0 h 1204"/>
                <a:gd name="T2" fmla="*/ 127 w 131"/>
                <a:gd name="T3" fmla="*/ 0 h 1204"/>
                <a:gd name="T4" fmla="*/ 118 w 131"/>
                <a:gd name="T5" fmla="*/ 81 h 1204"/>
                <a:gd name="T6" fmla="*/ 69 w 131"/>
                <a:gd name="T7" fmla="*/ 547 h 1204"/>
                <a:gd name="T8" fmla="*/ 68 w 131"/>
                <a:gd name="T9" fmla="*/ 557 h 1204"/>
                <a:gd name="T10" fmla="*/ 55 w 131"/>
                <a:gd name="T11" fmla="*/ 681 h 1204"/>
                <a:gd name="T12" fmla="*/ 54 w 131"/>
                <a:gd name="T13" fmla="*/ 691 h 1204"/>
                <a:gd name="T14" fmla="*/ 38 w 131"/>
                <a:gd name="T15" fmla="*/ 843 h 1204"/>
                <a:gd name="T16" fmla="*/ 37 w 131"/>
                <a:gd name="T17" fmla="*/ 853 h 1204"/>
                <a:gd name="T18" fmla="*/ 20 w 131"/>
                <a:gd name="T19" fmla="*/ 1018 h 1204"/>
                <a:gd name="T20" fmla="*/ 18 w 131"/>
                <a:gd name="T21" fmla="*/ 1029 h 1204"/>
                <a:gd name="T22" fmla="*/ 0 w 131"/>
                <a:gd name="T23" fmla="*/ 1204 h 1204"/>
                <a:gd name="T24" fmla="*/ 8 w 131"/>
                <a:gd name="T25" fmla="*/ 1204 h 1204"/>
                <a:gd name="T26" fmla="*/ 27 w 131"/>
                <a:gd name="T27" fmla="*/ 1022 h 1204"/>
                <a:gd name="T28" fmla="*/ 29 w 131"/>
                <a:gd name="T29" fmla="*/ 1012 h 1204"/>
                <a:gd name="T30" fmla="*/ 46 w 131"/>
                <a:gd name="T31" fmla="*/ 848 h 1204"/>
                <a:gd name="T32" fmla="*/ 47 w 131"/>
                <a:gd name="T33" fmla="*/ 837 h 1204"/>
                <a:gd name="T34" fmla="*/ 63 w 131"/>
                <a:gd name="T35" fmla="*/ 687 h 1204"/>
                <a:gd name="T36" fmla="*/ 64 w 131"/>
                <a:gd name="T37" fmla="*/ 677 h 1204"/>
                <a:gd name="T38" fmla="*/ 78 w 131"/>
                <a:gd name="T39" fmla="*/ 554 h 1204"/>
                <a:gd name="T40" fmla="*/ 78 w 131"/>
                <a:gd name="T41" fmla="*/ 544 h 1204"/>
                <a:gd name="T42" fmla="*/ 128 w 131"/>
                <a:gd name="T43" fmla="*/ 70 h 1204"/>
                <a:gd name="T44" fmla="*/ 128 w 131"/>
                <a:gd name="T45" fmla="*/ 5 h 1204"/>
                <a:gd name="T46" fmla="*/ 128 w 131"/>
                <a:gd name="T47" fmla="*/ 1 h 1204"/>
                <a:gd name="T48" fmla="*/ 129 w 131"/>
                <a:gd name="T49" fmla="*/ 1 h 1204"/>
                <a:gd name="T50" fmla="*/ 130 w 131"/>
                <a:gd name="T51" fmla="*/ 1 h 1204"/>
                <a:gd name="T52" fmla="*/ 131 w 131"/>
                <a:gd name="T53" fmla="*/ 0 h 1204"/>
                <a:gd name="T54" fmla="*/ 130 w 131"/>
                <a:gd name="T55" fmla="*/ 0 h 1204"/>
                <a:gd name="T56" fmla="*/ 127 w 131"/>
                <a:gd name="T5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204">
                  <a:moveTo>
                    <a:pt x="127" y="0"/>
                  </a:moveTo>
                  <a:lnTo>
                    <a:pt x="127" y="0"/>
                  </a:lnTo>
                  <a:lnTo>
                    <a:pt x="118" y="81"/>
                  </a:lnTo>
                  <a:lnTo>
                    <a:pt x="69" y="547"/>
                  </a:lnTo>
                  <a:lnTo>
                    <a:pt x="68" y="557"/>
                  </a:lnTo>
                  <a:lnTo>
                    <a:pt x="55" y="681"/>
                  </a:lnTo>
                  <a:lnTo>
                    <a:pt x="54" y="691"/>
                  </a:lnTo>
                  <a:lnTo>
                    <a:pt x="38" y="843"/>
                  </a:lnTo>
                  <a:lnTo>
                    <a:pt x="37" y="853"/>
                  </a:lnTo>
                  <a:lnTo>
                    <a:pt x="20" y="1018"/>
                  </a:lnTo>
                  <a:lnTo>
                    <a:pt x="18" y="1029"/>
                  </a:lnTo>
                  <a:lnTo>
                    <a:pt x="0" y="1204"/>
                  </a:lnTo>
                  <a:lnTo>
                    <a:pt x="8" y="1204"/>
                  </a:lnTo>
                  <a:lnTo>
                    <a:pt x="27" y="1022"/>
                  </a:lnTo>
                  <a:lnTo>
                    <a:pt x="29" y="1012"/>
                  </a:lnTo>
                  <a:lnTo>
                    <a:pt x="46" y="848"/>
                  </a:lnTo>
                  <a:lnTo>
                    <a:pt x="47" y="837"/>
                  </a:lnTo>
                  <a:lnTo>
                    <a:pt x="63" y="687"/>
                  </a:lnTo>
                  <a:lnTo>
                    <a:pt x="64" y="677"/>
                  </a:lnTo>
                  <a:lnTo>
                    <a:pt x="78" y="554"/>
                  </a:lnTo>
                  <a:lnTo>
                    <a:pt x="78" y="544"/>
                  </a:lnTo>
                  <a:lnTo>
                    <a:pt x="128" y="70"/>
                  </a:lnTo>
                  <a:lnTo>
                    <a:pt x="128" y="5"/>
                  </a:lnTo>
                  <a:lnTo>
                    <a:pt x="128" y="1"/>
                  </a:lnTo>
                  <a:lnTo>
                    <a:pt x="129" y="1"/>
                  </a:lnTo>
                  <a:lnTo>
                    <a:pt x="130" y="1"/>
                  </a:lnTo>
                  <a:lnTo>
                    <a:pt x="131" y="0"/>
                  </a:lnTo>
                  <a:lnTo>
                    <a:pt x="130" y="0"/>
                  </a:lnTo>
                  <a:lnTo>
                    <a:pt x="127"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6" name="Freeform 214"/>
            <p:cNvSpPr>
              <a:spLocks noChangeArrowheads="1"/>
            </p:cNvSpPr>
            <p:nvPr>
              <p:custDataLst>
                <p:tags r:id="rId223"/>
              </p:custDataLst>
            </p:nvPr>
          </p:nvSpPr>
          <p:spPr bwMode="auto">
            <a:xfrm>
              <a:off x="4754394" y="3417775"/>
              <a:ext cx="354286" cy="3251227"/>
            </a:xfrm>
            <a:custGeom>
              <a:avLst/>
              <a:gdLst>
                <a:gd name="T0" fmla="*/ 127 w 131"/>
                <a:gd name="T1" fmla="*/ 0 h 1204"/>
                <a:gd name="T2" fmla="*/ 127 w 131"/>
                <a:gd name="T3" fmla="*/ 0 h 1204"/>
                <a:gd name="T4" fmla="*/ 118 w 131"/>
                <a:gd name="T5" fmla="*/ 81 h 1204"/>
                <a:gd name="T6" fmla="*/ 69 w 131"/>
                <a:gd name="T7" fmla="*/ 547 h 1204"/>
                <a:gd name="T8" fmla="*/ 68 w 131"/>
                <a:gd name="T9" fmla="*/ 557 h 1204"/>
                <a:gd name="T10" fmla="*/ 55 w 131"/>
                <a:gd name="T11" fmla="*/ 681 h 1204"/>
                <a:gd name="T12" fmla="*/ 54 w 131"/>
                <a:gd name="T13" fmla="*/ 691 h 1204"/>
                <a:gd name="T14" fmla="*/ 38 w 131"/>
                <a:gd name="T15" fmla="*/ 843 h 1204"/>
                <a:gd name="T16" fmla="*/ 37 w 131"/>
                <a:gd name="T17" fmla="*/ 853 h 1204"/>
                <a:gd name="T18" fmla="*/ 20 w 131"/>
                <a:gd name="T19" fmla="*/ 1018 h 1204"/>
                <a:gd name="T20" fmla="*/ 18 w 131"/>
                <a:gd name="T21" fmla="*/ 1029 h 1204"/>
                <a:gd name="T22" fmla="*/ 0 w 131"/>
                <a:gd name="T23" fmla="*/ 1204 h 1204"/>
                <a:gd name="T24" fmla="*/ 8 w 131"/>
                <a:gd name="T25" fmla="*/ 1204 h 1204"/>
                <a:gd name="T26" fmla="*/ 27 w 131"/>
                <a:gd name="T27" fmla="*/ 1022 h 1204"/>
                <a:gd name="T28" fmla="*/ 29 w 131"/>
                <a:gd name="T29" fmla="*/ 1012 h 1204"/>
                <a:gd name="T30" fmla="*/ 46 w 131"/>
                <a:gd name="T31" fmla="*/ 848 h 1204"/>
                <a:gd name="T32" fmla="*/ 47 w 131"/>
                <a:gd name="T33" fmla="*/ 837 h 1204"/>
                <a:gd name="T34" fmla="*/ 63 w 131"/>
                <a:gd name="T35" fmla="*/ 687 h 1204"/>
                <a:gd name="T36" fmla="*/ 64 w 131"/>
                <a:gd name="T37" fmla="*/ 677 h 1204"/>
                <a:gd name="T38" fmla="*/ 78 w 131"/>
                <a:gd name="T39" fmla="*/ 554 h 1204"/>
                <a:gd name="T40" fmla="*/ 78 w 131"/>
                <a:gd name="T41" fmla="*/ 544 h 1204"/>
                <a:gd name="T42" fmla="*/ 128 w 131"/>
                <a:gd name="T43" fmla="*/ 70 h 1204"/>
                <a:gd name="T44" fmla="*/ 128 w 131"/>
                <a:gd name="T45" fmla="*/ 5 h 1204"/>
                <a:gd name="T46" fmla="*/ 128 w 131"/>
                <a:gd name="T47" fmla="*/ 1 h 1204"/>
                <a:gd name="T48" fmla="*/ 129 w 131"/>
                <a:gd name="T49" fmla="*/ 1 h 1204"/>
                <a:gd name="T50" fmla="*/ 130 w 131"/>
                <a:gd name="T51" fmla="*/ 1 h 1204"/>
                <a:gd name="T52" fmla="*/ 131 w 131"/>
                <a:gd name="T53" fmla="*/ 0 h 1204"/>
                <a:gd name="T54" fmla="*/ 130 w 131"/>
                <a:gd name="T55" fmla="*/ 0 h 1204"/>
                <a:gd name="T56" fmla="*/ 127 w 131"/>
                <a:gd name="T57"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204">
                  <a:moveTo>
                    <a:pt x="127" y="0"/>
                  </a:moveTo>
                  <a:lnTo>
                    <a:pt x="127" y="0"/>
                  </a:lnTo>
                  <a:lnTo>
                    <a:pt x="118" y="81"/>
                  </a:lnTo>
                  <a:lnTo>
                    <a:pt x="69" y="547"/>
                  </a:lnTo>
                  <a:lnTo>
                    <a:pt x="68" y="557"/>
                  </a:lnTo>
                  <a:lnTo>
                    <a:pt x="55" y="681"/>
                  </a:lnTo>
                  <a:lnTo>
                    <a:pt x="54" y="691"/>
                  </a:lnTo>
                  <a:lnTo>
                    <a:pt x="38" y="843"/>
                  </a:lnTo>
                  <a:lnTo>
                    <a:pt x="37" y="853"/>
                  </a:lnTo>
                  <a:lnTo>
                    <a:pt x="20" y="1018"/>
                  </a:lnTo>
                  <a:lnTo>
                    <a:pt x="18" y="1029"/>
                  </a:lnTo>
                  <a:lnTo>
                    <a:pt x="0" y="1204"/>
                  </a:lnTo>
                  <a:lnTo>
                    <a:pt x="8" y="1204"/>
                  </a:lnTo>
                  <a:lnTo>
                    <a:pt x="27" y="1022"/>
                  </a:lnTo>
                  <a:lnTo>
                    <a:pt x="29" y="1012"/>
                  </a:lnTo>
                  <a:lnTo>
                    <a:pt x="46" y="848"/>
                  </a:lnTo>
                  <a:lnTo>
                    <a:pt x="47" y="837"/>
                  </a:lnTo>
                  <a:lnTo>
                    <a:pt x="63" y="687"/>
                  </a:lnTo>
                  <a:lnTo>
                    <a:pt x="64" y="677"/>
                  </a:lnTo>
                  <a:lnTo>
                    <a:pt x="78" y="554"/>
                  </a:lnTo>
                  <a:lnTo>
                    <a:pt x="78" y="544"/>
                  </a:lnTo>
                  <a:lnTo>
                    <a:pt x="128" y="70"/>
                  </a:lnTo>
                  <a:lnTo>
                    <a:pt x="128" y="5"/>
                  </a:lnTo>
                  <a:lnTo>
                    <a:pt x="128" y="1"/>
                  </a:lnTo>
                  <a:lnTo>
                    <a:pt x="129" y="1"/>
                  </a:lnTo>
                  <a:lnTo>
                    <a:pt x="130" y="1"/>
                  </a:lnTo>
                  <a:lnTo>
                    <a:pt x="131" y="0"/>
                  </a:lnTo>
                  <a:lnTo>
                    <a:pt x="130" y="0"/>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7" name="Freeform 215"/>
            <p:cNvSpPr>
              <a:spLocks noEditPoints="1" noChangeArrowheads="1"/>
            </p:cNvSpPr>
            <p:nvPr>
              <p:custDataLst>
                <p:tags r:id="rId224"/>
              </p:custDataLst>
            </p:nvPr>
          </p:nvSpPr>
          <p:spPr bwMode="auto">
            <a:xfrm>
              <a:off x="5101045" y="3420759"/>
              <a:ext cx="22906" cy="3248243"/>
            </a:xfrm>
            <a:custGeom>
              <a:avLst/>
              <a:gdLst>
                <a:gd name="T0" fmla="*/ 0 w 9"/>
                <a:gd name="T1" fmla="*/ 4 h 1203"/>
                <a:gd name="T2" fmla="*/ 0 w 9"/>
                <a:gd name="T3" fmla="*/ 69 h 1203"/>
                <a:gd name="T4" fmla="*/ 0 w 9"/>
                <a:gd name="T5" fmla="*/ 524 h 1203"/>
                <a:gd name="T6" fmla="*/ 0 w 9"/>
                <a:gd name="T7" fmla="*/ 533 h 1203"/>
                <a:gd name="T8" fmla="*/ 0 w 9"/>
                <a:gd name="T9" fmla="*/ 645 h 1203"/>
                <a:gd name="T10" fmla="*/ 0 w 9"/>
                <a:gd name="T11" fmla="*/ 655 h 1203"/>
                <a:gd name="T12" fmla="*/ 0 w 9"/>
                <a:gd name="T13" fmla="*/ 789 h 1203"/>
                <a:gd name="T14" fmla="*/ 0 w 9"/>
                <a:gd name="T15" fmla="*/ 799 h 1203"/>
                <a:gd name="T16" fmla="*/ 0 w 9"/>
                <a:gd name="T17" fmla="*/ 942 h 1203"/>
                <a:gd name="T18" fmla="*/ 0 w 9"/>
                <a:gd name="T19" fmla="*/ 952 h 1203"/>
                <a:gd name="T20" fmla="*/ 0 w 9"/>
                <a:gd name="T21" fmla="*/ 1123 h 1203"/>
                <a:gd name="T22" fmla="*/ 0 w 9"/>
                <a:gd name="T23" fmla="*/ 1134 h 1203"/>
                <a:gd name="T24" fmla="*/ 0 w 9"/>
                <a:gd name="T25" fmla="*/ 1203 h 1203"/>
                <a:gd name="T26" fmla="*/ 9 w 9"/>
                <a:gd name="T27" fmla="*/ 1203 h 1203"/>
                <a:gd name="T28" fmla="*/ 9 w 9"/>
                <a:gd name="T29" fmla="*/ 1127 h 1203"/>
                <a:gd name="T30" fmla="*/ 9 w 9"/>
                <a:gd name="T31" fmla="*/ 1116 h 1203"/>
                <a:gd name="T32" fmla="*/ 9 w 9"/>
                <a:gd name="T33" fmla="*/ 946 h 1203"/>
                <a:gd name="T34" fmla="*/ 9 w 9"/>
                <a:gd name="T35" fmla="*/ 935 h 1203"/>
                <a:gd name="T36" fmla="*/ 9 w 9"/>
                <a:gd name="T37" fmla="*/ 794 h 1203"/>
                <a:gd name="T38" fmla="*/ 9 w 9"/>
                <a:gd name="T39" fmla="*/ 784 h 1203"/>
                <a:gd name="T40" fmla="*/ 9 w 9"/>
                <a:gd name="T41" fmla="*/ 650 h 1203"/>
                <a:gd name="T42" fmla="*/ 9 w 9"/>
                <a:gd name="T43" fmla="*/ 641 h 1203"/>
                <a:gd name="T44" fmla="*/ 9 w 9"/>
                <a:gd name="T45" fmla="*/ 529 h 1203"/>
                <a:gd name="T46" fmla="*/ 9 w 9"/>
                <a:gd name="T47" fmla="*/ 520 h 1203"/>
                <a:gd name="T48" fmla="*/ 9 w 9"/>
                <a:gd name="T49" fmla="*/ 84 h 1203"/>
                <a:gd name="T50" fmla="*/ 0 w 9"/>
                <a:gd name="T51" fmla="*/ 4 h 1203"/>
                <a:gd name="T52" fmla="*/ 1 w 9"/>
                <a:gd name="T53" fmla="*/ 0 h 1203"/>
                <a:gd name="T54" fmla="*/ 0 w 9"/>
                <a:gd name="T55" fmla="*/ 0 h 1203"/>
                <a:gd name="T56" fmla="*/ 1 w 9"/>
                <a:gd name="T5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1203">
                  <a:moveTo>
                    <a:pt x="0" y="4"/>
                  </a:moveTo>
                  <a:lnTo>
                    <a:pt x="0" y="69"/>
                  </a:lnTo>
                  <a:lnTo>
                    <a:pt x="0" y="524"/>
                  </a:lnTo>
                  <a:lnTo>
                    <a:pt x="0" y="533"/>
                  </a:lnTo>
                  <a:lnTo>
                    <a:pt x="0" y="645"/>
                  </a:lnTo>
                  <a:lnTo>
                    <a:pt x="0" y="655"/>
                  </a:lnTo>
                  <a:lnTo>
                    <a:pt x="0" y="789"/>
                  </a:lnTo>
                  <a:lnTo>
                    <a:pt x="0" y="799"/>
                  </a:lnTo>
                  <a:lnTo>
                    <a:pt x="0" y="942"/>
                  </a:lnTo>
                  <a:lnTo>
                    <a:pt x="0" y="952"/>
                  </a:lnTo>
                  <a:lnTo>
                    <a:pt x="0" y="1123"/>
                  </a:lnTo>
                  <a:lnTo>
                    <a:pt x="0" y="1134"/>
                  </a:lnTo>
                  <a:lnTo>
                    <a:pt x="0" y="1203"/>
                  </a:lnTo>
                  <a:lnTo>
                    <a:pt x="9" y="1203"/>
                  </a:lnTo>
                  <a:lnTo>
                    <a:pt x="9" y="1127"/>
                  </a:lnTo>
                  <a:lnTo>
                    <a:pt x="9" y="1116"/>
                  </a:lnTo>
                  <a:lnTo>
                    <a:pt x="9" y="946"/>
                  </a:lnTo>
                  <a:lnTo>
                    <a:pt x="9" y="935"/>
                  </a:lnTo>
                  <a:lnTo>
                    <a:pt x="9" y="794"/>
                  </a:lnTo>
                  <a:lnTo>
                    <a:pt x="9" y="784"/>
                  </a:lnTo>
                  <a:lnTo>
                    <a:pt x="9" y="650"/>
                  </a:lnTo>
                  <a:lnTo>
                    <a:pt x="9" y="641"/>
                  </a:lnTo>
                  <a:lnTo>
                    <a:pt x="9" y="529"/>
                  </a:lnTo>
                  <a:lnTo>
                    <a:pt x="9" y="520"/>
                  </a:lnTo>
                  <a:lnTo>
                    <a:pt x="9" y="84"/>
                  </a:lnTo>
                  <a:lnTo>
                    <a:pt x="0" y="4"/>
                  </a:lnTo>
                  <a:close/>
                  <a:moveTo>
                    <a:pt x="1" y="0"/>
                  </a:moveTo>
                  <a:lnTo>
                    <a:pt x="0" y="0"/>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8" name="Freeform 216"/>
            <p:cNvSpPr>
              <a:spLocks noEditPoints="1" noChangeArrowheads="1"/>
            </p:cNvSpPr>
            <p:nvPr>
              <p:custDataLst>
                <p:tags r:id="rId225"/>
              </p:custDataLst>
            </p:nvPr>
          </p:nvSpPr>
          <p:spPr bwMode="auto">
            <a:xfrm>
              <a:off x="5101045" y="3420759"/>
              <a:ext cx="22906" cy="3248243"/>
            </a:xfrm>
            <a:custGeom>
              <a:avLst/>
              <a:gdLst>
                <a:gd name="T0" fmla="*/ 0 w 9"/>
                <a:gd name="T1" fmla="*/ 4 h 1203"/>
                <a:gd name="T2" fmla="*/ 0 w 9"/>
                <a:gd name="T3" fmla="*/ 69 h 1203"/>
                <a:gd name="T4" fmla="*/ 0 w 9"/>
                <a:gd name="T5" fmla="*/ 524 h 1203"/>
                <a:gd name="T6" fmla="*/ 0 w 9"/>
                <a:gd name="T7" fmla="*/ 533 h 1203"/>
                <a:gd name="T8" fmla="*/ 0 w 9"/>
                <a:gd name="T9" fmla="*/ 645 h 1203"/>
                <a:gd name="T10" fmla="*/ 0 w 9"/>
                <a:gd name="T11" fmla="*/ 655 h 1203"/>
                <a:gd name="T12" fmla="*/ 0 w 9"/>
                <a:gd name="T13" fmla="*/ 789 h 1203"/>
                <a:gd name="T14" fmla="*/ 0 w 9"/>
                <a:gd name="T15" fmla="*/ 799 h 1203"/>
                <a:gd name="T16" fmla="*/ 0 w 9"/>
                <a:gd name="T17" fmla="*/ 942 h 1203"/>
                <a:gd name="T18" fmla="*/ 0 w 9"/>
                <a:gd name="T19" fmla="*/ 952 h 1203"/>
                <a:gd name="T20" fmla="*/ 0 w 9"/>
                <a:gd name="T21" fmla="*/ 1123 h 1203"/>
                <a:gd name="T22" fmla="*/ 0 w 9"/>
                <a:gd name="T23" fmla="*/ 1134 h 1203"/>
                <a:gd name="T24" fmla="*/ 0 w 9"/>
                <a:gd name="T25" fmla="*/ 1203 h 1203"/>
                <a:gd name="T26" fmla="*/ 9 w 9"/>
                <a:gd name="T27" fmla="*/ 1203 h 1203"/>
                <a:gd name="T28" fmla="*/ 9 w 9"/>
                <a:gd name="T29" fmla="*/ 1127 h 1203"/>
                <a:gd name="T30" fmla="*/ 9 w 9"/>
                <a:gd name="T31" fmla="*/ 1116 h 1203"/>
                <a:gd name="T32" fmla="*/ 9 w 9"/>
                <a:gd name="T33" fmla="*/ 946 h 1203"/>
                <a:gd name="T34" fmla="*/ 9 w 9"/>
                <a:gd name="T35" fmla="*/ 935 h 1203"/>
                <a:gd name="T36" fmla="*/ 9 w 9"/>
                <a:gd name="T37" fmla="*/ 794 h 1203"/>
                <a:gd name="T38" fmla="*/ 9 w 9"/>
                <a:gd name="T39" fmla="*/ 784 h 1203"/>
                <a:gd name="T40" fmla="*/ 9 w 9"/>
                <a:gd name="T41" fmla="*/ 650 h 1203"/>
                <a:gd name="T42" fmla="*/ 9 w 9"/>
                <a:gd name="T43" fmla="*/ 641 h 1203"/>
                <a:gd name="T44" fmla="*/ 9 w 9"/>
                <a:gd name="T45" fmla="*/ 529 h 1203"/>
                <a:gd name="T46" fmla="*/ 9 w 9"/>
                <a:gd name="T47" fmla="*/ 520 h 1203"/>
                <a:gd name="T48" fmla="*/ 9 w 9"/>
                <a:gd name="T49" fmla="*/ 84 h 1203"/>
                <a:gd name="T50" fmla="*/ 0 w 9"/>
                <a:gd name="T51" fmla="*/ 4 h 1203"/>
                <a:gd name="T52" fmla="*/ 1 w 9"/>
                <a:gd name="T53" fmla="*/ 0 h 1203"/>
                <a:gd name="T54" fmla="*/ 0 w 9"/>
                <a:gd name="T55" fmla="*/ 0 h 1203"/>
                <a:gd name="T56" fmla="*/ 1 w 9"/>
                <a:gd name="T5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1203">
                  <a:moveTo>
                    <a:pt x="0" y="4"/>
                  </a:moveTo>
                  <a:lnTo>
                    <a:pt x="0" y="69"/>
                  </a:lnTo>
                  <a:lnTo>
                    <a:pt x="0" y="524"/>
                  </a:lnTo>
                  <a:lnTo>
                    <a:pt x="0" y="533"/>
                  </a:lnTo>
                  <a:lnTo>
                    <a:pt x="0" y="645"/>
                  </a:lnTo>
                  <a:lnTo>
                    <a:pt x="0" y="655"/>
                  </a:lnTo>
                  <a:lnTo>
                    <a:pt x="0" y="789"/>
                  </a:lnTo>
                  <a:lnTo>
                    <a:pt x="0" y="799"/>
                  </a:lnTo>
                  <a:lnTo>
                    <a:pt x="0" y="942"/>
                  </a:lnTo>
                  <a:lnTo>
                    <a:pt x="0" y="952"/>
                  </a:lnTo>
                  <a:lnTo>
                    <a:pt x="0" y="1123"/>
                  </a:lnTo>
                  <a:lnTo>
                    <a:pt x="0" y="1134"/>
                  </a:lnTo>
                  <a:lnTo>
                    <a:pt x="0" y="1203"/>
                  </a:lnTo>
                  <a:lnTo>
                    <a:pt x="9" y="1203"/>
                  </a:lnTo>
                  <a:lnTo>
                    <a:pt x="9" y="1127"/>
                  </a:lnTo>
                  <a:lnTo>
                    <a:pt x="9" y="1116"/>
                  </a:lnTo>
                  <a:lnTo>
                    <a:pt x="9" y="946"/>
                  </a:lnTo>
                  <a:lnTo>
                    <a:pt x="9" y="935"/>
                  </a:lnTo>
                  <a:lnTo>
                    <a:pt x="9" y="794"/>
                  </a:lnTo>
                  <a:lnTo>
                    <a:pt x="9" y="784"/>
                  </a:lnTo>
                  <a:lnTo>
                    <a:pt x="9" y="650"/>
                  </a:lnTo>
                  <a:lnTo>
                    <a:pt x="9" y="641"/>
                  </a:lnTo>
                  <a:lnTo>
                    <a:pt x="9" y="529"/>
                  </a:lnTo>
                  <a:lnTo>
                    <a:pt x="9" y="520"/>
                  </a:lnTo>
                  <a:lnTo>
                    <a:pt x="9" y="84"/>
                  </a:lnTo>
                  <a:lnTo>
                    <a:pt x="0" y="4"/>
                  </a:lnTo>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19" name="Freeform 217"/>
            <p:cNvSpPr>
              <a:spLocks noChangeArrowheads="1"/>
            </p:cNvSpPr>
            <p:nvPr>
              <p:custDataLst>
                <p:tags r:id="rId226"/>
              </p:custDataLst>
            </p:nvPr>
          </p:nvSpPr>
          <p:spPr bwMode="auto">
            <a:xfrm>
              <a:off x="5101045" y="3420759"/>
              <a:ext cx="366503" cy="3248243"/>
            </a:xfrm>
            <a:custGeom>
              <a:avLst/>
              <a:gdLst>
                <a:gd name="T0" fmla="*/ 2 w 136"/>
                <a:gd name="T1" fmla="*/ 0 h 1203"/>
                <a:gd name="T2" fmla="*/ 1 w 136"/>
                <a:gd name="T3" fmla="*/ 0 h 1203"/>
                <a:gd name="T4" fmla="*/ 0 w 136"/>
                <a:gd name="T5" fmla="*/ 0 h 1203"/>
                <a:gd name="T6" fmla="*/ 0 w 136"/>
                <a:gd name="T7" fmla="*/ 4 h 1203"/>
                <a:gd name="T8" fmla="*/ 9 w 136"/>
                <a:gd name="T9" fmla="*/ 84 h 1203"/>
                <a:gd name="T10" fmla="*/ 53 w 136"/>
                <a:gd name="T11" fmla="*/ 503 h 1203"/>
                <a:gd name="T12" fmla="*/ 54 w 136"/>
                <a:gd name="T13" fmla="*/ 512 h 1203"/>
                <a:gd name="T14" fmla="*/ 65 w 136"/>
                <a:gd name="T15" fmla="*/ 614 h 1203"/>
                <a:gd name="T16" fmla="*/ 66 w 136"/>
                <a:gd name="T17" fmla="*/ 624 h 1203"/>
                <a:gd name="T18" fmla="*/ 79 w 136"/>
                <a:gd name="T19" fmla="*/ 744 h 1203"/>
                <a:gd name="T20" fmla="*/ 79 w 136"/>
                <a:gd name="T21" fmla="*/ 753 h 1203"/>
                <a:gd name="T22" fmla="*/ 93 w 136"/>
                <a:gd name="T23" fmla="*/ 878 h 1203"/>
                <a:gd name="T24" fmla="*/ 93 w 136"/>
                <a:gd name="T25" fmla="*/ 888 h 1203"/>
                <a:gd name="T26" fmla="*/ 109 w 136"/>
                <a:gd name="T27" fmla="*/ 1033 h 1203"/>
                <a:gd name="T28" fmla="*/ 110 w 136"/>
                <a:gd name="T29" fmla="*/ 1043 h 1203"/>
                <a:gd name="T30" fmla="*/ 127 w 136"/>
                <a:gd name="T31" fmla="*/ 1203 h 1203"/>
                <a:gd name="T32" fmla="*/ 136 w 136"/>
                <a:gd name="T33" fmla="*/ 1203 h 1203"/>
                <a:gd name="T34" fmla="*/ 118 w 136"/>
                <a:gd name="T35" fmla="*/ 1037 h 1203"/>
                <a:gd name="T36" fmla="*/ 117 w 136"/>
                <a:gd name="T37" fmla="*/ 1027 h 1203"/>
                <a:gd name="T38" fmla="*/ 102 w 136"/>
                <a:gd name="T39" fmla="*/ 882 h 1203"/>
                <a:gd name="T40" fmla="*/ 100 w 136"/>
                <a:gd name="T41" fmla="*/ 872 h 1203"/>
                <a:gd name="T42" fmla="*/ 88 w 136"/>
                <a:gd name="T43" fmla="*/ 748 h 1203"/>
                <a:gd name="T44" fmla="*/ 86 w 136"/>
                <a:gd name="T45" fmla="*/ 739 h 1203"/>
                <a:gd name="T46" fmla="*/ 74 w 136"/>
                <a:gd name="T47" fmla="*/ 619 h 1203"/>
                <a:gd name="T48" fmla="*/ 73 w 136"/>
                <a:gd name="T49" fmla="*/ 610 h 1203"/>
                <a:gd name="T50" fmla="*/ 62 w 136"/>
                <a:gd name="T51" fmla="*/ 509 h 1203"/>
                <a:gd name="T52" fmla="*/ 61 w 136"/>
                <a:gd name="T53" fmla="*/ 500 h 1203"/>
                <a:gd name="T54" fmla="*/ 16 w 136"/>
                <a:gd name="T55" fmla="*/ 80 h 1203"/>
                <a:gd name="T56" fmla="*/ 0 w 136"/>
                <a:gd name="T57" fmla="*/ 1 h 1203"/>
                <a:gd name="T58" fmla="*/ 2 w 136"/>
                <a:gd name="T5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1203">
                  <a:moveTo>
                    <a:pt x="2" y="0"/>
                  </a:moveTo>
                  <a:lnTo>
                    <a:pt x="1" y="0"/>
                  </a:lnTo>
                  <a:lnTo>
                    <a:pt x="0" y="0"/>
                  </a:lnTo>
                  <a:lnTo>
                    <a:pt x="0" y="4"/>
                  </a:lnTo>
                  <a:lnTo>
                    <a:pt x="9" y="84"/>
                  </a:lnTo>
                  <a:lnTo>
                    <a:pt x="53" y="503"/>
                  </a:lnTo>
                  <a:lnTo>
                    <a:pt x="54" y="512"/>
                  </a:lnTo>
                  <a:lnTo>
                    <a:pt x="65" y="614"/>
                  </a:lnTo>
                  <a:lnTo>
                    <a:pt x="66" y="624"/>
                  </a:lnTo>
                  <a:lnTo>
                    <a:pt x="79" y="744"/>
                  </a:lnTo>
                  <a:lnTo>
                    <a:pt x="79" y="753"/>
                  </a:lnTo>
                  <a:lnTo>
                    <a:pt x="93" y="878"/>
                  </a:lnTo>
                  <a:lnTo>
                    <a:pt x="93" y="888"/>
                  </a:lnTo>
                  <a:lnTo>
                    <a:pt x="109" y="1033"/>
                  </a:lnTo>
                  <a:lnTo>
                    <a:pt x="110" y="1043"/>
                  </a:lnTo>
                  <a:lnTo>
                    <a:pt x="127" y="1203"/>
                  </a:lnTo>
                  <a:lnTo>
                    <a:pt x="136" y="1203"/>
                  </a:lnTo>
                  <a:lnTo>
                    <a:pt x="118" y="1037"/>
                  </a:lnTo>
                  <a:lnTo>
                    <a:pt x="117" y="1027"/>
                  </a:lnTo>
                  <a:lnTo>
                    <a:pt x="102" y="882"/>
                  </a:lnTo>
                  <a:lnTo>
                    <a:pt x="100" y="872"/>
                  </a:lnTo>
                  <a:lnTo>
                    <a:pt x="88" y="748"/>
                  </a:lnTo>
                  <a:lnTo>
                    <a:pt x="86" y="739"/>
                  </a:lnTo>
                  <a:lnTo>
                    <a:pt x="74" y="619"/>
                  </a:lnTo>
                  <a:lnTo>
                    <a:pt x="73" y="610"/>
                  </a:lnTo>
                  <a:lnTo>
                    <a:pt x="62" y="509"/>
                  </a:lnTo>
                  <a:lnTo>
                    <a:pt x="61" y="500"/>
                  </a:lnTo>
                  <a:lnTo>
                    <a:pt x="16" y="80"/>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0" name="Freeform 218"/>
            <p:cNvSpPr>
              <a:spLocks noChangeArrowheads="1"/>
            </p:cNvSpPr>
            <p:nvPr>
              <p:custDataLst>
                <p:tags r:id="rId227"/>
              </p:custDataLst>
            </p:nvPr>
          </p:nvSpPr>
          <p:spPr bwMode="auto">
            <a:xfrm>
              <a:off x="5101045" y="3420759"/>
              <a:ext cx="366503" cy="3248243"/>
            </a:xfrm>
            <a:custGeom>
              <a:avLst/>
              <a:gdLst>
                <a:gd name="T0" fmla="*/ 2 w 136"/>
                <a:gd name="T1" fmla="*/ 0 h 1203"/>
                <a:gd name="T2" fmla="*/ 1 w 136"/>
                <a:gd name="T3" fmla="*/ 0 h 1203"/>
                <a:gd name="T4" fmla="*/ 0 w 136"/>
                <a:gd name="T5" fmla="*/ 0 h 1203"/>
                <a:gd name="T6" fmla="*/ 0 w 136"/>
                <a:gd name="T7" fmla="*/ 4 h 1203"/>
                <a:gd name="T8" fmla="*/ 9 w 136"/>
                <a:gd name="T9" fmla="*/ 84 h 1203"/>
                <a:gd name="T10" fmla="*/ 53 w 136"/>
                <a:gd name="T11" fmla="*/ 503 h 1203"/>
                <a:gd name="T12" fmla="*/ 54 w 136"/>
                <a:gd name="T13" fmla="*/ 512 h 1203"/>
                <a:gd name="T14" fmla="*/ 65 w 136"/>
                <a:gd name="T15" fmla="*/ 614 h 1203"/>
                <a:gd name="T16" fmla="*/ 66 w 136"/>
                <a:gd name="T17" fmla="*/ 624 h 1203"/>
                <a:gd name="T18" fmla="*/ 79 w 136"/>
                <a:gd name="T19" fmla="*/ 744 h 1203"/>
                <a:gd name="T20" fmla="*/ 79 w 136"/>
                <a:gd name="T21" fmla="*/ 753 h 1203"/>
                <a:gd name="T22" fmla="*/ 93 w 136"/>
                <a:gd name="T23" fmla="*/ 878 h 1203"/>
                <a:gd name="T24" fmla="*/ 93 w 136"/>
                <a:gd name="T25" fmla="*/ 888 h 1203"/>
                <a:gd name="T26" fmla="*/ 109 w 136"/>
                <a:gd name="T27" fmla="*/ 1033 h 1203"/>
                <a:gd name="T28" fmla="*/ 110 w 136"/>
                <a:gd name="T29" fmla="*/ 1043 h 1203"/>
                <a:gd name="T30" fmla="*/ 127 w 136"/>
                <a:gd name="T31" fmla="*/ 1203 h 1203"/>
                <a:gd name="T32" fmla="*/ 136 w 136"/>
                <a:gd name="T33" fmla="*/ 1203 h 1203"/>
                <a:gd name="T34" fmla="*/ 118 w 136"/>
                <a:gd name="T35" fmla="*/ 1037 h 1203"/>
                <a:gd name="T36" fmla="*/ 117 w 136"/>
                <a:gd name="T37" fmla="*/ 1027 h 1203"/>
                <a:gd name="T38" fmla="*/ 102 w 136"/>
                <a:gd name="T39" fmla="*/ 882 h 1203"/>
                <a:gd name="T40" fmla="*/ 100 w 136"/>
                <a:gd name="T41" fmla="*/ 872 h 1203"/>
                <a:gd name="T42" fmla="*/ 88 w 136"/>
                <a:gd name="T43" fmla="*/ 748 h 1203"/>
                <a:gd name="T44" fmla="*/ 86 w 136"/>
                <a:gd name="T45" fmla="*/ 739 h 1203"/>
                <a:gd name="T46" fmla="*/ 74 w 136"/>
                <a:gd name="T47" fmla="*/ 619 h 1203"/>
                <a:gd name="T48" fmla="*/ 73 w 136"/>
                <a:gd name="T49" fmla="*/ 610 h 1203"/>
                <a:gd name="T50" fmla="*/ 62 w 136"/>
                <a:gd name="T51" fmla="*/ 509 h 1203"/>
                <a:gd name="T52" fmla="*/ 61 w 136"/>
                <a:gd name="T53" fmla="*/ 500 h 1203"/>
                <a:gd name="T54" fmla="*/ 16 w 136"/>
                <a:gd name="T55" fmla="*/ 80 h 1203"/>
                <a:gd name="T56" fmla="*/ 0 w 136"/>
                <a:gd name="T57" fmla="*/ 1 h 1203"/>
                <a:gd name="T58" fmla="*/ 2 w 136"/>
                <a:gd name="T5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1203">
                  <a:moveTo>
                    <a:pt x="2" y="0"/>
                  </a:moveTo>
                  <a:lnTo>
                    <a:pt x="1" y="0"/>
                  </a:lnTo>
                  <a:lnTo>
                    <a:pt x="0" y="0"/>
                  </a:lnTo>
                  <a:lnTo>
                    <a:pt x="0" y="4"/>
                  </a:lnTo>
                  <a:lnTo>
                    <a:pt x="9" y="84"/>
                  </a:lnTo>
                  <a:lnTo>
                    <a:pt x="53" y="503"/>
                  </a:lnTo>
                  <a:lnTo>
                    <a:pt x="54" y="512"/>
                  </a:lnTo>
                  <a:lnTo>
                    <a:pt x="65" y="614"/>
                  </a:lnTo>
                  <a:lnTo>
                    <a:pt x="66" y="624"/>
                  </a:lnTo>
                  <a:lnTo>
                    <a:pt x="79" y="744"/>
                  </a:lnTo>
                  <a:lnTo>
                    <a:pt x="79" y="753"/>
                  </a:lnTo>
                  <a:lnTo>
                    <a:pt x="93" y="878"/>
                  </a:lnTo>
                  <a:lnTo>
                    <a:pt x="93" y="888"/>
                  </a:lnTo>
                  <a:lnTo>
                    <a:pt x="109" y="1033"/>
                  </a:lnTo>
                  <a:lnTo>
                    <a:pt x="110" y="1043"/>
                  </a:lnTo>
                  <a:lnTo>
                    <a:pt x="127" y="1203"/>
                  </a:lnTo>
                  <a:lnTo>
                    <a:pt x="136" y="1203"/>
                  </a:lnTo>
                  <a:lnTo>
                    <a:pt x="118" y="1037"/>
                  </a:lnTo>
                  <a:lnTo>
                    <a:pt x="117" y="1027"/>
                  </a:lnTo>
                  <a:lnTo>
                    <a:pt x="102" y="882"/>
                  </a:lnTo>
                  <a:lnTo>
                    <a:pt x="100" y="872"/>
                  </a:lnTo>
                  <a:lnTo>
                    <a:pt x="88" y="748"/>
                  </a:lnTo>
                  <a:lnTo>
                    <a:pt x="86" y="739"/>
                  </a:lnTo>
                  <a:lnTo>
                    <a:pt x="74" y="619"/>
                  </a:lnTo>
                  <a:lnTo>
                    <a:pt x="73" y="610"/>
                  </a:lnTo>
                  <a:lnTo>
                    <a:pt x="62" y="509"/>
                  </a:lnTo>
                  <a:lnTo>
                    <a:pt x="61" y="500"/>
                  </a:lnTo>
                  <a:lnTo>
                    <a:pt x="16" y="8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1" name="Freeform 219"/>
            <p:cNvSpPr>
              <a:spLocks noChangeArrowheads="1"/>
            </p:cNvSpPr>
            <p:nvPr>
              <p:custDataLst>
                <p:tags r:id="rId228"/>
              </p:custDataLst>
            </p:nvPr>
          </p:nvSpPr>
          <p:spPr bwMode="auto">
            <a:xfrm>
              <a:off x="5101045" y="3420759"/>
              <a:ext cx="714681" cy="3248243"/>
            </a:xfrm>
            <a:custGeom>
              <a:avLst/>
              <a:gdLst>
                <a:gd name="T0" fmla="*/ 2 w 265"/>
                <a:gd name="T1" fmla="*/ 0 h 1203"/>
                <a:gd name="T2" fmla="*/ 0 w 265"/>
                <a:gd name="T3" fmla="*/ 1 h 1203"/>
                <a:gd name="T4" fmla="*/ 16 w 265"/>
                <a:gd name="T5" fmla="*/ 80 h 1203"/>
                <a:gd name="T6" fmla="*/ 103 w 265"/>
                <a:gd name="T7" fmla="*/ 484 h 1203"/>
                <a:gd name="T8" fmla="*/ 105 w 265"/>
                <a:gd name="T9" fmla="*/ 492 h 1203"/>
                <a:gd name="T10" fmla="*/ 124 w 265"/>
                <a:gd name="T11" fmla="*/ 586 h 1203"/>
                <a:gd name="T12" fmla="*/ 126 w 265"/>
                <a:gd name="T13" fmla="*/ 595 h 1203"/>
                <a:gd name="T14" fmla="*/ 150 w 265"/>
                <a:gd name="T15" fmla="*/ 702 h 1203"/>
                <a:gd name="T16" fmla="*/ 151 w 265"/>
                <a:gd name="T17" fmla="*/ 711 h 1203"/>
                <a:gd name="T18" fmla="*/ 174 w 265"/>
                <a:gd name="T19" fmla="*/ 821 h 1203"/>
                <a:gd name="T20" fmla="*/ 176 w 265"/>
                <a:gd name="T21" fmla="*/ 830 h 1203"/>
                <a:gd name="T22" fmla="*/ 203 w 265"/>
                <a:gd name="T23" fmla="*/ 955 h 1203"/>
                <a:gd name="T24" fmla="*/ 205 w 265"/>
                <a:gd name="T25" fmla="*/ 965 h 1203"/>
                <a:gd name="T26" fmla="*/ 236 w 265"/>
                <a:gd name="T27" fmla="*/ 1111 h 1203"/>
                <a:gd name="T28" fmla="*/ 239 w 265"/>
                <a:gd name="T29" fmla="*/ 1120 h 1203"/>
                <a:gd name="T30" fmla="*/ 256 w 265"/>
                <a:gd name="T31" fmla="*/ 1203 h 1203"/>
                <a:gd name="T32" fmla="*/ 265 w 265"/>
                <a:gd name="T33" fmla="*/ 1203 h 1203"/>
                <a:gd name="T34" fmla="*/ 246 w 265"/>
                <a:gd name="T35" fmla="*/ 1113 h 1203"/>
                <a:gd name="T36" fmla="*/ 243 w 265"/>
                <a:gd name="T37" fmla="*/ 1104 h 1203"/>
                <a:gd name="T38" fmla="*/ 212 w 265"/>
                <a:gd name="T39" fmla="*/ 959 h 1203"/>
                <a:gd name="T40" fmla="*/ 210 w 265"/>
                <a:gd name="T41" fmla="*/ 949 h 1203"/>
                <a:gd name="T42" fmla="*/ 184 w 265"/>
                <a:gd name="T43" fmla="*/ 825 h 1203"/>
                <a:gd name="T44" fmla="*/ 182 w 265"/>
                <a:gd name="T45" fmla="*/ 816 h 1203"/>
                <a:gd name="T46" fmla="*/ 159 w 265"/>
                <a:gd name="T47" fmla="*/ 707 h 1203"/>
                <a:gd name="T48" fmla="*/ 157 w 265"/>
                <a:gd name="T49" fmla="*/ 698 h 1203"/>
                <a:gd name="T50" fmla="*/ 134 w 265"/>
                <a:gd name="T51" fmla="*/ 591 h 1203"/>
                <a:gd name="T52" fmla="*/ 133 w 265"/>
                <a:gd name="T53" fmla="*/ 582 h 1203"/>
                <a:gd name="T54" fmla="*/ 112 w 265"/>
                <a:gd name="T55" fmla="*/ 489 h 1203"/>
                <a:gd name="T56" fmla="*/ 111 w 265"/>
                <a:gd name="T57" fmla="*/ 481 h 1203"/>
                <a:gd name="T58" fmla="*/ 26 w 265"/>
                <a:gd name="T59" fmla="*/ 79 h 1203"/>
                <a:gd name="T60" fmla="*/ 0 w 265"/>
                <a:gd name="T61" fmla="*/ 1 h 1203"/>
                <a:gd name="T62" fmla="*/ 2 w 265"/>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1203">
                  <a:moveTo>
                    <a:pt x="2" y="0"/>
                  </a:moveTo>
                  <a:lnTo>
                    <a:pt x="0" y="1"/>
                  </a:lnTo>
                  <a:lnTo>
                    <a:pt x="16" y="80"/>
                  </a:lnTo>
                  <a:lnTo>
                    <a:pt x="103" y="484"/>
                  </a:lnTo>
                  <a:lnTo>
                    <a:pt x="105" y="492"/>
                  </a:lnTo>
                  <a:lnTo>
                    <a:pt x="124" y="586"/>
                  </a:lnTo>
                  <a:lnTo>
                    <a:pt x="126" y="595"/>
                  </a:lnTo>
                  <a:lnTo>
                    <a:pt x="150" y="702"/>
                  </a:lnTo>
                  <a:lnTo>
                    <a:pt x="151" y="711"/>
                  </a:lnTo>
                  <a:lnTo>
                    <a:pt x="174" y="821"/>
                  </a:lnTo>
                  <a:lnTo>
                    <a:pt x="176" y="830"/>
                  </a:lnTo>
                  <a:lnTo>
                    <a:pt x="203" y="955"/>
                  </a:lnTo>
                  <a:lnTo>
                    <a:pt x="205" y="965"/>
                  </a:lnTo>
                  <a:lnTo>
                    <a:pt x="236" y="1111"/>
                  </a:lnTo>
                  <a:lnTo>
                    <a:pt x="239" y="1120"/>
                  </a:lnTo>
                  <a:lnTo>
                    <a:pt x="256" y="1203"/>
                  </a:lnTo>
                  <a:lnTo>
                    <a:pt x="265" y="1203"/>
                  </a:lnTo>
                  <a:lnTo>
                    <a:pt x="246" y="1113"/>
                  </a:lnTo>
                  <a:lnTo>
                    <a:pt x="243" y="1104"/>
                  </a:lnTo>
                  <a:lnTo>
                    <a:pt x="212" y="959"/>
                  </a:lnTo>
                  <a:lnTo>
                    <a:pt x="210" y="949"/>
                  </a:lnTo>
                  <a:lnTo>
                    <a:pt x="184" y="825"/>
                  </a:lnTo>
                  <a:lnTo>
                    <a:pt x="182" y="816"/>
                  </a:lnTo>
                  <a:lnTo>
                    <a:pt x="159" y="707"/>
                  </a:lnTo>
                  <a:lnTo>
                    <a:pt x="157" y="698"/>
                  </a:lnTo>
                  <a:lnTo>
                    <a:pt x="134" y="591"/>
                  </a:lnTo>
                  <a:lnTo>
                    <a:pt x="133" y="582"/>
                  </a:lnTo>
                  <a:lnTo>
                    <a:pt x="112" y="489"/>
                  </a:lnTo>
                  <a:lnTo>
                    <a:pt x="111" y="481"/>
                  </a:lnTo>
                  <a:lnTo>
                    <a:pt x="26" y="79"/>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2" name="Freeform 220"/>
            <p:cNvSpPr>
              <a:spLocks noChangeArrowheads="1"/>
            </p:cNvSpPr>
            <p:nvPr>
              <p:custDataLst>
                <p:tags r:id="rId229"/>
              </p:custDataLst>
            </p:nvPr>
          </p:nvSpPr>
          <p:spPr bwMode="auto">
            <a:xfrm>
              <a:off x="5101045" y="3420759"/>
              <a:ext cx="714681" cy="3248243"/>
            </a:xfrm>
            <a:custGeom>
              <a:avLst/>
              <a:gdLst>
                <a:gd name="T0" fmla="*/ 2 w 265"/>
                <a:gd name="T1" fmla="*/ 0 h 1203"/>
                <a:gd name="T2" fmla="*/ 0 w 265"/>
                <a:gd name="T3" fmla="*/ 1 h 1203"/>
                <a:gd name="T4" fmla="*/ 16 w 265"/>
                <a:gd name="T5" fmla="*/ 80 h 1203"/>
                <a:gd name="T6" fmla="*/ 103 w 265"/>
                <a:gd name="T7" fmla="*/ 484 h 1203"/>
                <a:gd name="T8" fmla="*/ 105 w 265"/>
                <a:gd name="T9" fmla="*/ 492 h 1203"/>
                <a:gd name="T10" fmla="*/ 124 w 265"/>
                <a:gd name="T11" fmla="*/ 586 h 1203"/>
                <a:gd name="T12" fmla="*/ 126 w 265"/>
                <a:gd name="T13" fmla="*/ 595 h 1203"/>
                <a:gd name="T14" fmla="*/ 150 w 265"/>
                <a:gd name="T15" fmla="*/ 702 h 1203"/>
                <a:gd name="T16" fmla="*/ 151 w 265"/>
                <a:gd name="T17" fmla="*/ 711 h 1203"/>
                <a:gd name="T18" fmla="*/ 174 w 265"/>
                <a:gd name="T19" fmla="*/ 821 h 1203"/>
                <a:gd name="T20" fmla="*/ 176 w 265"/>
                <a:gd name="T21" fmla="*/ 830 h 1203"/>
                <a:gd name="T22" fmla="*/ 203 w 265"/>
                <a:gd name="T23" fmla="*/ 955 h 1203"/>
                <a:gd name="T24" fmla="*/ 205 w 265"/>
                <a:gd name="T25" fmla="*/ 965 h 1203"/>
                <a:gd name="T26" fmla="*/ 236 w 265"/>
                <a:gd name="T27" fmla="*/ 1111 h 1203"/>
                <a:gd name="T28" fmla="*/ 239 w 265"/>
                <a:gd name="T29" fmla="*/ 1120 h 1203"/>
                <a:gd name="T30" fmla="*/ 256 w 265"/>
                <a:gd name="T31" fmla="*/ 1203 h 1203"/>
                <a:gd name="T32" fmla="*/ 265 w 265"/>
                <a:gd name="T33" fmla="*/ 1203 h 1203"/>
                <a:gd name="T34" fmla="*/ 246 w 265"/>
                <a:gd name="T35" fmla="*/ 1113 h 1203"/>
                <a:gd name="T36" fmla="*/ 243 w 265"/>
                <a:gd name="T37" fmla="*/ 1104 h 1203"/>
                <a:gd name="T38" fmla="*/ 212 w 265"/>
                <a:gd name="T39" fmla="*/ 959 h 1203"/>
                <a:gd name="T40" fmla="*/ 210 w 265"/>
                <a:gd name="T41" fmla="*/ 949 h 1203"/>
                <a:gd name="T42" fmla="*/ 184 w 265"/>
                <a:gd name="T43" fmla="*/ 825 h 1203"/>
                <a:gd name="T44" fmla="*/ 182 w 265"/>
                <a:gd name="T45" fmla="*/ 816 h 1203"/>
                <a:gd name="T46" fmla="*/ 159 w 265"/>
                <a:gd name="T47" fmla="*/ 707 h 1203"/>
                <a:gd name="T48" fmla="*/ 157 w 265"/>
                <a:gd name="T49" fmla="*/ 698 h 1203"/>
                <a:gd name="T50" fmla="*/ 134 w 265"/>
                <a:gd name="T51" fmla="*/ 591 h 1203"/>
                <a:gd name="T52" fmla="*/ 133 w 265"/>
                <a:gd name="T53" fmla="*/ 582 h 1203"/>
                <a:gd name="T54" fmla="*/ 112 w 265"/>
                <a:gd name="T55" fmla="*/ 489 h 1203"/>
                <a:gd name="T56" fmla="*/ 111 w 265"/>
                <a:gd name="T57" fmla="*/ 481 h 1203"/>
                <a:gd name="T58" fmla="*/ 26 w 265"/>
                <a:gd name="T59" fmla="*/ 79 h 1203"/>
                <a:gd name="T60" fmla="*/ 0 w 265"/>
                <a:gd name="T61" fmla="*/ 1 h 1203"/>
                <a:gd name="T62" fmla="*/ 2 w 265"/>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1203">
                  <a:moveTo>
                    <a:pt x="2" y="0"/>
                  </a:moveTo>
                  <a:lnTo>
                    <a:pt x="0" y="1"/>
                  </a:lnTo>
                  <a:lnTo>
                    <a:pt x="16" y="80"/>
                  </a:lnTo>
                  <a:lnTo>
                    <a:pt x="103" y="484"/>
                  </a:lnTo>
                  <a:lnTo>
                    <a:pt x="105" y="492"/>
                  </a:lnTo>
                  <a:lnTo>
                    <a:pt x="124" y="586"/>
                  </a:lnTo>
                  <a:lnTo>
                    <a:pt x="126" y="595"/>
                  </a:lnTo>
                  <a:lnTo>
                    <a:pt x="150" y="702"/>
                  </a:lnTo>
                  <a:lnTo>
                    <a:pt x="151" y="711"/>
                  </a:lnTo>
                  <a:lnTo>
                    <a:pt x="174" y="821"/>
                  </a:lnTo>
                  <a:lnTo>
                    <a:pt x="176" y="830"/>
                  </a:lnTo>
                  <a:lnTo>
                    <a:pt x="203" y="955"/>
                  </a:lnTo>
                  <a:lnTo>
                    <a:pt x="205" y="965"/>
                  </a:lnTo>
                  <a:lnTo>
                    <a:pt x="236" y="1111"/>
                  </a:lnTo>
                  <a:lnTo>
                    <a:pt x="239" y="1120"/>
                  </a:lnTo>
                  <a:lnTo>
                    <a:pt x="256" y="1203"/>
                  </a:lnTo>
                  <a:lnTo>
                    <a:pt x="265" y="1203"/>
                  </a:lnTo>
                  <a:lnTo>
                    <a:pt x="246" y="1113"/>
                  </a:lnTo>
                  <a:lnTo>
                    <a:pt x="243" y="1104"/>
                  </a:lnTo>
                  <a:lnTo>
                    <a:pt x="212" y="959"/>
                  </a:lnTo>
                  <a:lnTo>
                    <a:pt x="210" y="949"/>
                  </a:lnTo>
                  <a:lnTo>
                    <a:pt x="184" y="825"/>
                  </a:lnTo>
                  <a:lnTo>
                    <a:pt x="182" y="816"/>
                  </a:lnTo>
                  <a:lnTo>
                    <a:pt x="159" y="707"/>
                  </a:lnTo>
                  <a:lnTo>
                    <a:pt x="157" y="698"/>
                  </a:lnTo>
                  <a:lnTo>
                    <a:pt x="134" y="591"/>
                  </a:lnTo>
                  <a:lnTo>
                    <a:pt x="133" y="582"/>
                  </a:lnTo>
                  <a:lnTo>
                    <a:pt x="112" y="489"/>
                  </a:lnTo>
                  <a:lnTo>
                    <a:pt x="111" y="481"/>
                  </a:lnTo>
                  <a:lnTo>
                    <a:pt x="26" y="79"/>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3" name="Freeform 221"/>
            <p:cNvSpPr>
              <a:spLocks noChangeArrowheads="1"/>
            </p:cNvSpPr>
            <p:nvPr>
              <p:custDataLst>
                <p:tags r:id="rId230"/>
              </p:custDataLst>
            </p:nvPr>
          </p:nvSpPr>
          <p:spPr bwMode="auto">
            <a:xfrm>
              <a:off x="5101045" y="3420759"/>
              <a:ext cx="1073548" cy="3248243"/>
            </a:xfrm>
            <a:custGeom>
              <a:avLst/>
              <a:gdLst>
                <a:gd name="T0" fmla="*/ 2 w 398"/>
                <a:gd name="T1" fmla="*/ 0 h 1203"/>
                <a:gd name="T2" fmla="*/ 0 w 398"/>
                <a:gd name="T3" fmla="*/ 1 h 1203"/>
                <a:gd name="T4" fmla="*/ 26 w 398"/>
                <a:gd name="T5" fmla="*/ 79 h 1203"/>
                <a:gd name="T6" fmla="*/ 150 w 398"/>
                <a:gd name="T7" fmla="*/ 465 h 1203"/>
                <a:gd name="T8" fmla="*/ 153 w 398"/>
                <a:gd name="T9" fmla="*/ 474 h 1203"/>
                <a:gd name="T10" fmla="*/ 181 w 398"/>
                <a:gd name="T11" fmla="*/ 560 h 1203"/>
                <a:gd name="T12" fmla="*/ 184 w 398"/>
                <a:gd name="T13" fmla="*/ 567 h 1203"/>
                <a:gd name="T14" fmla="*/ 215 w 398"/>
                <a:gd name="T15" fmla="*/ 664 h 1203"/>
                <a:gd name="T16" fmla="*/ 217 w 398"/>
                <a:gd name="T17" fmla="*/ 673 h 1203"/>
                <a:gd name="T18" fmla="*/ 248 w 398"/>
                <a:gd name="T19" fmla="*/ 769 h 1203"/>
                <a:gd name="T20" fmla="*/ 251 w 398"/>
                <a:gd name="T21" fmla="*/ 778 h 1203"/>
                <a:gd name="T22" fmla="*/ 286 w 398"/>
                <a:gd name="T23" fmla="*/ 887 h 1203"/>
                <a:gd name="T24" fmla="*/ 289 w 398"/>
                <a:gd name="T25" fmla="*/ 895 h 1203"/>
                <a:gd name="T26" fmla="*/ 329 w 398"/>
                <a:gd name="T27" fmla="*/ 1018 h 1203"/>
                <a:gd name="T28" fmla="*/ 332 w 398"/>
                <a:gd name="T29" fmla="*/ 1028 h 1203"/>
                <a:gd name="T30" fmla="*/ 377 w 398"/>
                <a:gd name="T31" fmla="*/ 1166 h 1203"/>
                <a:gd name="T32" fmla="*/ 379 w 398"/>
                <a:gd name="T33" fmla="*/ 1175 h 1203"/>
                <a:gd name="T34" fmla="*/ 389 w 398"/>
                <a:gd name="T35" fmla="*/ 1203 h 1203"/>
                <a:gd name="T36" fmla="*/ 398 w 398"/>
                <a:gd name="T37" fmla="*/ 1203 h 1203"/>
                <a:gd name="T38" fmla="*/ 386 w 398"/>
                <a:gd name="T39" fmla="*/ 1167 h 1203"/>
                <a:gd name="T40" fmla="*/ 383 w 398"/>
                <a:gd name="T41" fmla="*/ 1158 h 1203"/>
                <a:gd name="T42" fmla="*/ 339 w 398"/>
                <a:gd name="T43" fmla="*/ 1021 h 1203"/>
                <a:gd name="T44" fmla="*/ 336 w 398"/>
                <a:gd name="T45" fmla="*/ 1012 h 1203"/>
                <a:gd name="T46" fmla="*/ 296 w 398"/>
                <a:gd name="T47" fmla="*/ 890 h 1203"/>
                <a:gd name="T48" fmla="*/ 294 w 398"/>
                <a:gd name="T49" fmla="*/ 880 h 1203"/>
                <a:gd name="T50" fmla="*/ 259 w 398"/>
                <a:gd name="T51" fmla="*/ 773 h 1203"/>
                <a:gd name="T52" fmla="*/ 256 w 398"/>
                <a:gd name="T53" fmla="*/ 764 h 1203"/>
                <a:gd name="T54" fmla="*/ 225 w 398"/>
                <a:gd name="T55" fmla="*/ 669 h 1203"/>
                <a:gd name="T56" fmla="*/ 222 w 398"/>
                <a:gd name="T57" fmla="*/ 660 h 1203"/>
                <a:gd name="T58" fmla="*/ 191 w 398"/>
                <a:gd name="T59" fmla="*/ 564 h 1203"/>
                <a:gd name="T60" fmla="*/ 188 w 398"/>
                <a:gd name="T61" fmla="*/ 555 h 1203"/>
                <a:gd name="T62" fmla="*/ 161 w 398"/>
                <a:gd name="T63" fmla="*/ 471 h 1203"/>
                <a:gd name="T64" fmla="*/ 158 w 398"/>
                <a:gd name="T65" fmla="*/ 462 h 1203"/>
                <a:gd name="T66" fmla="*/ 34 w 398"/>
                <a:gd name="T67" fmla="*/ 77 h 1203"/>
                <a:gd name="T68" fmla="*/ 0 w 398"/>
                <a:gd name="T69" fmla="*/ 1 h 1203"/>
                <a:gd name="T70" fmla="*/ 2 w 398"/>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1203">
                  <a:moveTo>
                    <a:pt x="2" y="0"/>
                  </a:moveTo>
                  <a:lnTo>
                    <a:pt x="0" y="1"/>
                  </a:lnTo>
                  <a:lnTo>
                    <a:pt x="26" y="79"/>
                  </a:lnTo>
                  <a:lnTo>
                    <a:pt x="150" y="465"/>
                  </a:lnTo>
                  <a:lnTo>
                    <a:pt x="153" y="474"/>
                  </a:lnTo>
                  <a:lnTo>
                    <a:pt x="181" y="560"/>
                  </a:lnTo>
                  <a:lnTo>
                    <a:pt x="184" y="567"/>
                  </a:lnTo>
                  <a:lnTo>
                    <a:pt x="215" y="664"/>
                  </a:lnTo>
                  <a:lnTo>
                    <a:pt x="217" y="673"/>
                  </a:lnTo>
                  <a:lnTo>
                    <a:pt x="248" y="769"/>
                  </a:lnTo>
                  <a:lnTo>
                    <a:pt x="251" y="778"/>
                  </a:lnTo>
                  <a:lnTo>
                    <a:pt x="286" y="887"/>
                  </a:lnTo>
                  <a:lnTo>
                    <a:pt x="289" y="895"/>
                  </a:lnTo>
                  <a:lnTo>
                    <a:pt x="329" y="1018"/>
                  </a:lnTo>
                  <a:lnTo>
                    <a:pt x="332" y="1028"/>
                  </a:lnTo>
                  <a:lnTo>
                    <a:pt x="377" y="1166"/>
                  </a:lnTo>
                  <a:lnTo>
                    <a:pt x="379" y="1175"/>
                  </a:lnTo>
                  <a:lnTo>
                    <a:pt x="389" y="1203"/>
                  </a:lnTo>
                  <a:lnTo>
                    <a:pt x="398" y="1203"/>
                  </a:lnTo>
                  <a:lnTo>
                    <a:pt x="386" y="1167"/>
                  </a:lnTo>
                  <a:lnTo>
                    <a:pt x="383" y="1158"/>
                  </a:lnTo>
                  <a:lnTo>
                    <a:pt x="339" y="1021"/>
                  </a:lnTo>
                  <a:lnTo>
                    <a:pt x="336" y="1012"/>
                  </a:lnTo>
                  <a:lnTo>
                    <a:pt x="296" y="890"/>
                  </a:lnTo>
                  <a:lnTo>
                    <a:pt x="294" y="880"/>
                  </a:lnTo>
                  <a:lnTo>
                    <a:pt x="259" y="773"/>
                  </a:lnTo>
                  <a:lnTo>
                    <a:pt x="256" y="764"/>
                  </a:lnTo>
                  <a:lnTo>
                    <a:pt x="225" y="669"/>
                  </a:lnTo>
                  <a:lnTo>
                    <a:pt x="222" y="660"/>
                  </a:lnTo>
                  <a:lnTo>
                    <a:pt x="191" y="564"/>
                  </a:lnTo>
                  <a:lnTo>
                    <a:pt x="188" y="555"/>
                  </a:lnTo>
                  <a:lnTo>
                    <a:pt x="161" y="471"/>
                  </a:lnTo>
                  <a:lnTo>
                    <a:pt x="158" y="462"/>
                  </a:lnTo>
                  <a:lnTo>
                    <a:pt x="34" y="77"/>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4" name="Freeform 222"/>
            <p:cNvSpPr>
              <a:spLocks noChangeArrowheads="1"/>
            </p:cNvSpPr>
            <p:nvPr>
              <p:custDataLst>
                <p:tags r:id="rId231"/>
              </p:custDataLst>
            </p:nvPr>
          </p:nvSpPr>
          <p:spPr bwMode="auto">
            <a:xfrm>
              <a:off x="5101045" y="3420759"/>
              <a:ext cx="1073548" cy="3248243"/>
            </a:xfrm>
            <a:custGeom>
              <a:avLst/>
              <a:gdLst>
                <a:gd name="T0" fmla="*/ 2 w 398"/>
                <a:gd name="T1" fmla="*/ 0 h 1203"/>
                <a:gd name="T2" fmla="*/ 0 w 398"/>
                <a:gd name="T3" fmla="*/ 1 h 1203"/>
                <a:gd name="T4" fmla="*/ 26 w 398"/>
                <a:gd name="T5" fmla="*/ 79 h 1203"/>
                <a:gd name="T6" fmla="*/ 150 w 398"/>
                <a:gd name="T7" fmla="*/ 465 h 1203"/>
                <a:gd name="T8" fmla="*/ 153 w 398"/>
                <a:gd name="T9" fmla="*/ 474 h 1203"/>
                <a:gd name="T10" fmla="*/ 181 w 398"/>
                <a:gd name="T11" fmla="*/ 560 h 1203"/>
                <a:gd name="T12" fmla="*/ 184 w 398"/>
                <a:gd name="T13" fmla="*/ 567 h 1203"/>
                <a:gd name="T14" fmla="*/ 215 w 398"/>
                <a:gd name="T15" fmla="*/ 664 h 1203"/>
                <a:gd name="T16" fmla="*/ 217 w 398"/>
                <a:gd name="T17" fmla="*/ 673 h 1203"/>
                <a:gd name="T18" fmla="*/ 248 w 398"/>
                <a:gd name="T19" fmla="*/ 769 h 1203"/>
                <a:gd name="T20" fmla="*/ 251 w 398"/>
                <a:gd name="T21" fmla="*/ 778 h 1203"/>
                <a:gd name="T22" fmla="*/ 286 w 398"/>
                <a:gd name="T23" fmla="*/ 887 h 1203"/>
                <a:gd name="T24" fmla="*/ 289 w 398"/>
                <a:gd name="T25" fmla="*/ 895 h 1203"/>
                <a:gd name="T26" fmla="*/ 329 w 398"/>
                <a:gd name="T27" fmla="*/ 1018 h 1203"/>
                <a:gd name="T28" fmla="*/ 332 w 398"/>
                <a:gd name="T29" fmla="*/ 1028 h 1203"/>
                <a:gd name="T30" fmla="*/ 377 w 398"/>
                <a:gd name="T31" fmla="*/ 1166 h 1203"/>
                <a:gd name="T32" fmla="*/ 379 w 398"/>
                <a:gd name="T33" fmla="*/ 1175 h 1203"/>
                <a:gd name="T34" fmla="*/ 389 w 398"/>
                <a:gd name="T35" fmla="*/ 1203 h 1203"/>
                <a:gd name="T36" fmla="*/ 398 w 398"/>
                <a:gd name="T37" fmla="*/ 1203 h 1203"/>
                <a:gd name="T38" fmla="*/ 386 w 398"/>
                <a:gd name="T39" fmla="*/ 1167 h 1203"/>
                <a:gd name="T40" fmla="*/ 383 w 398"/>
                <a:gd name="T41" fmla="*/ 1158 h 1203"/>
                <a:gd name="T42" fmla="*/ 339 w 398"/>
                <a:gd name="T43" fmla="*/ 1021 h 1203"/>
                <a:gd name="T44" fmla="*/ 336 w 398"/>
                <a:gd name="T45" fmla="*/ 1012 h 1203"/>
                <a:gd name="T46" fmla="*/ 296 w 398"/>
                <a:gd name="T47" fmla="*/ 890 h 1203"/>
                <a:gd name="T48" fmla="*/ 294 w 398"/>
                <a:gd name="T49" fmla="*/ 880 h 1203"/>
                <a:gd name="T50" fmla="*/ 259 w 398"/>
                <a:gd name="T51" fmla="*/ 773 h 1203"/>
                <a:gd name="T52" fmla="*/ 256 w 398"/>
                <a:gd name="T53" fmla="*/ 764 h 1203"/>
                <a:gd name="T54" fmla="*/ 225 w 398"/>
                <a:gd name="T55" fmla="*/ 669 h 1203"/>
                <a:gd name="T56" fmla="*/ 222 w 398"/>
                <a:gd name="T57" fmla="*/ 660 h 1203"/>
                <a:gd name="T58" fmla="*/ 191 w 398"/>
                <a:gd name="T59" fmla="*/ 564 h 1203"/>
                <a:gd name="T60" fmla="*/ 188 w 398"/>
                <a:gd name="T61" fmla="*/ 555 h 1203"/>
                <a:gd name="T62" fmla="*/ 161 w 398"/>
                <a:gd name="T63" fmla="*/ 471 h 1203"/>
                <a:gd name="T64" fmla="*/ 158 w 398"/>
                <a:gd name="T65" fmla="*/ 462 h 1203"/>
                <a:gd name="T66" fmla="*/ 34 w 398"/>
                <a:gd name="T67" fmla="*/ 77 h 1203"/>
                <a:gd name="T68" fmla="*/ 0 w 398"/>
                <a:gd name="T69" fmla="*/ 1 h 1203"/>
                <a:gd name="T70" fmla="*/ 2 w 398"/>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1203">
                  <a:moveTo>
                    <a:pt x="2" y="0"/>
                  </a:moveTo>
                  <a:lnTo>
                    <a:pt x="0" y="1"/>
                  </a:lnTo>
                  <a:lnTo>
                    <a:pt x="26" y="79"/>
                  </a:lnTo>
                  <a:lnTo>
                    <a:pt x="150" y="465"/>
                  </a:lnTo>
                  <a:lnTo>
                    <a:pt x="153" y="474"/>
                  </a:lnTo>
                  <a:lnTo>
                    <a:pt x="181" y="560"/>
                  </a:lnTo>
                  <a:lnTo>
                    <a:pt x="184" y="567"/>
                  </a:lnTo>
                  <a:lnTo>
                    <a:pt x="215" y="664"/>
                  </a:lnTo>
                  <a:lnTo>
                    <a:pt x="217" y="673"/>
                  </a:lnTo>
                  <a:lnTo>
                    <a:pt x="248" y="769"/>
                  </a:lnTo>
                  <a:lnTo>
                    <a:pt x="251" y="778"/>
                  </a:lnTo>
                  <a:lnTo>
                    <a:pt x="286" y="887"/>
                  </a:lnTo>
                  <a:lnTo>
                    <a:pt x="289" y="895"/>
                  </a:lnTo>
                  <a:lnTo>
                    <a:pt x="329" y="1018"/>
                  </a:lnTo>
                  <a:lnTo>
                    <a:pt x="332" y="1028"/>
                  </a:lnTo>
                  <a:lnTo>
                    <a:pt x="377" y="1166"/>
                  </a:lnTo>
                  <a:lnTo>
                    <a:pt x="379" y="1175"/>
                  </a:lnTo>
                  <a:lnTo>
                    <a:pt x="389" y="1203"/>
                  </a:lnTo>
                  <a:lnTo>
                    <a:pt x="398" y="1203"/>
                  </a:lnTo>
                  <a:lnTo>
                    <a:pt x="386" y="1167"/>
                  </a:lnTo>
                  <a:lnTo>
                    <a:pt x="383" y="1158"/>
                  </a:lnTo>
                  <a:lnTo>
                    <a:pt x="339" y="1021"/>
                  </a:lnTo>
                  <a:lnTo>
                    <a:pt x="336" y="1012"/>
                  </a:lnTo>
                  <a:lnTo>
                    <a:pt x="296" y="890"/>
                  </a:lnTo>
                  <a:lnTo>
                    <a:pt x="294" y="880"/>
                  </a:lnTo>
                  <a:lnTo>
                    <a:pt x="259" y="773"/>
                  </a:lnTo>
                  <a:lnTo>
                    <a:pt x="256" y="764"/>
                  </a:lnTo>
                  <a:lnTo>
                    <a:pt x="225" y="669"/>
                  </a:lnTo>
                  <a:lnTo>
                    <a:pt x="222" y="660"/>
                  </a:lnTo>
                  <a:lnTo>
                    <a:pt x="191" y="564"/>
                  </a:lnTo>
                  <a:lnTo>
                    <a:pt x="188" y="555"/>
                  </a:lnTo>
                  <a:lnTo>
                    <a:pt x="161" y="471"/>
                  </a:lnTo>
                  <a:lnTo>
                    <a:pt x="158" y="462"/>
                  </a:lnTo>
                  <a:lnTo>
                    <a:pt x="34" y="77"/>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5" name="Freeform 223"/>
            <p:cNvSpPr>
              <a:spLocks noChangeArrowheads="1"/>
            </p:cNvSpPr>
            <p:nvPr>
              <p:custDataLst>
                <p:tags r:id="rId232"/>
              </p:custDataLst>
            </p:nvPr>
          </p:nvSpPr>
          <p:spPr bwMode="auto">
            <a:xfrm>
              <a:off x="5101045" y="3420759"/>
              <a:ext cx="1449213" cy="3248243"/>
            </a:xfrm>
            <a:custGeom>
              <a:avLst/>
              <a:gdLst>
                <a:gd name="T0" fmla="*/ 2 w 537"/>
                <a:gd name="T1" fmla="*/ 0 h 1203"/>
                <a:gd name="T2" fmla="*/ 0 w 537"/>
                <a:gd name="T3" fmla="*/ 1 h 1203"/>
                <a:gd name="T4" fmla="*/ 34 w 537"/>
                <a:gd name="T5" fmla="*/ 77 h 1203"/>
                <a:gd name="T6" fmla="*/ 196 w 537"/>
                <a:gd name="T7" fmla="*/ 448 h 1203"/>
                <a:gd name="T8" fmla="*/ 200 w 537"/>
                <a:gd name="T9" fmla="*/ 455 h 1203"/>
                <a:gd name="T10" fmla="*/ 234 w 537"/>
                <a:gd name="T11" fmla="*/ 534 h 1203"/>
                <a:gd name="T12" fmla="*/ 238 w 537"/>
                <a:gd name="T13" fmla="*/ 542 h 1203"/>
                <a:gd name="T14" fmla="*/ 276 w 537"/>
                <a:gd name="T15" fmla="*/ 629 h 1203"/>
                <a:gd name="T16" fmla="*/ 279 w 537"/>
                <a:gd name="T17" fmla="*/ 637 h 1203"/>
                <a:gd name="T18" fmla="*/ 317 w 537"/>
                <a:gd name="T19" fmla="*/ 722 h 1203"/>
                <a:gd name="T20" fmla="*/ 320 w 537"/>
                <a:gd name="T21" fmla="*/ 730 h 1203"/>
                <a:gd name="T22" fmla="*/ 362 w 537"/>
                <a:gd name="T23" fmla="*/ 824 h 1203"/>
                <a:gd name="T24" fmla="*/ 365 w 537"/>
                <a:gd name="T25" fmla="*/ 833 h 1203"/>
                <a:gd name="T26" fmla="*/ 412 w 537"/>
                <a:gd name="T27" fmla="*/ 938 h 1203"/>
                <a:gd name="T28" fmla="*/ 415 w 537"/>
                <a:gd name="T29" fmla="*/ 946 h 1203"/>
                <a:gd name="T30" fmla="*/ 465 w 537"/>
                <a:gd name="T31" fmla="*/ 1060 h 1203"/>
                <a:gd name="T32" fmla="*/ 469 w 537"/>
                <a:gd name="T33" fmla="*/ 1069 h 1203"/>
                <a:gd name="T34" fmla="*/ 526 w 537"/>
                <a:gd name="T35" fmla="*/ 1199 h 1203"/>
                <a:gd name="T36" fmla="*/ 528 w 537"/>
                <a:gd name="T37" fmla="*/ 1203 h 1203"/>
                <a:gd name="T38" fmla="*/ 537 w 537"/>
                <a:gd name="T39" fmla="*/ 1203 h 1203"/>
                <a:gd name="T40" fmla="*/ 536 w 537"/>
                <a:gd name="T41" fmla="*/ 1200 h 1203"/>
                <a:gd name="T42" fmla="*/ 532 w 537"/>
                <a:gd name="T43" fmla="*/ 1191 h 1203"/>
                <a:gd name="T44" fmla="*/ 475 w 537"/>
                <a:gd name="T45" fmla="*/ 1061 h 1203"/>
                <a:gd name="T46" fmla="*/ 472 w 537"/>
                <a:gd name="T47" fmla="*/ 1053 h 1203"/>
                <a:gd name="T48" fmla="*/ 422 w 537"/>
                <a:gd name="T49" fmla="*/ 940 h 1203"/>
                <a:gd name="T50" fmla="*/ 418 w 537"/>
                <a:gd name="T51" fmla="*/ 931 h 1203"/>
                <a:gd name="T52" fmla="*/ 372 w 537"/>
                <a:gd name="T53" fmla="*/ 827 h 1203"/>
                <a:gd name="T54" fmla="*/ 369 w 537"/>
                <a:gd name="T55" fmla="*/ 819 h 1203"/>
                <a:gd name="T56" fmla="*/ 327 w 537"/>
                <a:gd name="T57" fmla="*/ 725 h 1203"/>
                <a:gd name="T58" fmla="*/ 324 w 537"/>
                <a:gd name="T59" fmla="*/ 717 h 1203"/>
                <a:gd name="T60" fmla="*/ 287 w 537"/>
                <a:gd name="T61" fmla="*/ 633 h 1203"/>
                <a:gd name="T62" fmla="*/ 284 w 537"/>
                <a:gd name="T63" fmla="*/ 625 h 1203"/>
                <a:gd name="T64" fmla="*/ 246 w 537"/>
                <a:gd name="T65" fmla="*/ 538 h 1203"/>
                <a:gd name="T66" fmla="*/ 242 w 537"/>
                <a:gd name="T67" fmla="*/ 530 h 1203"/>
                <a:gd name="T68" fmla="*/ 208 w 537"/>
                <a:gd name="T69" fmla="*/ 453 h 1203"/>
                <a:gd name="T70" fmla="*/ 205 w 537"/>
                <a:gd name="T71" fmla="*/ 445 h 1203"/>
                <a:gd name="T72" fmla="*/ 43 w 537"/>
                <a:gd name="T73" fmla="*/ 76 h 1203"/>
                <a:gd name="T74" fmla="*/ 0 w 537"/>
                <a:gd name="T75" fmla="*/ 1 h 1203"/>
                <a:gd name="T76" fmla="*/ 2 w 537"/>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7" h="1203">
                  <a:moveTo>
                    <a:pt x="2" y="0"/>
                  </a:moveTo>
                  <a:lnTo>
                    <a:pt x="0" y="1"/>
                  </a:lnTo>
                  <a:lnTo>
                    <a:pt x="34" y="77"/>
                  </a:lnTo>
                  <a:lnTo>
                    <a:pt x="196" y="448"/>
                  </a:lnTo>
                  <a:lnTo>
                    <a:pt x="200" y="455"/>
                  </a:lnTo>
                  <a:lnTo>
                    <a:pt x="234" y="534"/>
                  </a:lnTo>
                  <a:lnTo>
                    <a:pt x="238" y="542"/>
                  </a:lnTo>
                  <a:lnTo>
                    <a:pt x="276" y="629"/>
                  </a:lnTo>
                  <a:lnTo>
                    <a:pt x="279" y="637"/>
                  </a:lnTo>
                  <a:lnTo>
                    <a:pt x="317" y="722"/>
                  </a:lnTo>
                  <a:lnTo>
                    <a:pt x="320" y="730"/>
                  </a:lnTo>
                  <a:lnTo>
                    <a:pt x="362" y="824"/>
                  </a:lnTo>
                  <a:lnTo>
                    <a:pt x="365" y="833"/>
                  </a:lnTo>
                  <a:lnTo>
                    <a:pt x="412" y="938"/>
                  </a:lnTo>
                  <a:lnTo>
                    <a:pt x="415" y="946"/>
                  </a:lnTo>
                  <a:lnTo>
                    <a:pt x="465" y="1060"/>
                  </a:lnTo>
                  <a:lnTo>
                    <a:pt x="469" y="1069"/>
                  </a:lnTo>
                  <a:lnTo>
                    <a:pt x="526" y="1199"/>
                  </a:lnTo>
                  <a:lnTo>
                    <a:pt x="528" y="1203"/>
                  </a:lnTo>
                  <a:lnTo>
                    <a:pt x="537" y="1203"/>
                  </a:lnTo>
                  <a:lnTo>
                    <a:pt x="536" y="1200"/>
                  </a:lnTo>
                  <a:lnTo>
                    <a:pt x="532" y="1191"/>
                  </a:lnTo>
                  <a:lnTo>
                    <a:pt x="475" y="1061"/>
                  </a:lnTo>
                  <a:lnTo>
                    <a:pt x="472" y="1053"/>
                  </a:lnTo>
                  <a:lnTo>
                    <a:pt x="422" y="940"/>
                  </a:lnTo>
                  <a:lnTo>
                    <a:pt x="418" y="931"/>
                  </a:lnTo>
                  <a:lnTo>
                    <a:pt x="372" y="827"/>
                  </a:lnTo>
                  <a:lnTo>
                    <a:pt x="369" y="819"/>
                  </a:lnTo>
                  <a:lnTo>
                    <a:pt x="327" y="725"/>
                  </a:lnTo>
                  <a:lnTo>
                    <a:pt x="324" y="717"/>
                  </a:lnTo>
                  <a:lnTo>
                    <a:pt x="287" y="633"/>
                  </a:lnTo>
                  <a:lnTo>
                    <a:pt x="284" y="625"/>
                  </a:lnTo>
                  <a:lnTo>
                    <a:pt x="246" y="538"/>
                  </a:lnTo>
                  <a:lnTo>
                    <a:pt x="242" y="530"/>
                  </a:lnTo>
                  <a:lnTo>
                    <a:pt x="208" y="453"/>
                  </a:lnTo>
                  <a:lnTo>
                    <a:pt x="205" y="445"/>
                  </a:lnTo>
                  <a:lnTo>
                    <a:pt x="43" y="76"/>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6" name="Freeform 224"/>
            <p:cNvSpPr>
              <a:spLocks noChangeArrowheads="1"/>
            </p:cNvSpPr>
            <p:nvPr>
              <p:custDataLst>
                <p:tags r:id="rId233"/>
              </p:custDataLst>
            </p:nvPr>
          </p:nvSpPr>
          <p:spPr bwMode="auto">
            <a:xfrm>
              <a:off x="5101045" y="3420759"/>
              <a:ext cx="1449213" cy="3248243"/>
            </a:xfrm>
            <a:custGeom>
              <a:avLst/>
              <a:gdLst>
                <a:gd name="T0" fmla="*/ 2 w 537"/>
                <a:gd name="T1" fmla="*/ 0 h 1203"/>
                <a:gd name="T2" fmla="*/ 0 w 537"/>
                <a:gd name="T3" fmla="*/ 1 h 1203"/>
                <a:gd name="T4" fmla="*/ 34 w 537"/>
                <a:gd name="T5" fmla="*/ 77 h 1203"/>
                <a:gd name="T6" fmla="*/ 196 w 537"/>
                <a:gd name="T7" fmla="*/ 448 h 1203"/>
                <a:gd name="T8" fmla="*/ 200 w 537"/>
                <a:gd name="T9" fmla="*/ 455 h 1203"/>
                <a:gd name="T10" fmla="*/ 234 w 537"/>
                <a:gd name="T11" fmla="*/ 534 h 1203"/>
                <a:gd name="T12" fmla="*/ 238 w 537"/>
                <a:gd name="T13" fmla="*/ 542 h 1203"/>
                <a:gd name="T14" fmla="*/ 276 w 537"/>
                <a:gd name="T15" fmla="*/ 629 h 1203"/>
                <a:gd name="T16" fmla="*/ 279 w 537"/>
                <a:gd name="T17" fmla="*/ 637 h 1203"/>
                <a:gd name="T18" fmla="*/ 317 w 537"/>
                <a:gd name="T19" fmla="*/ 722 h 1203"/>
                <a:gd name="T20" fmla="*/ 320 w 537"/>
                <a:gd name="T21" fmla="*/ 730 h 1203"/>
                <a:gd name="T22" fmla="*/ 362 w 537"/>
                <a:gd name="T23" fmla="*/ 824 h 1203"/>
                <a:gd name="T24" fmla="*/ 365 w 537"/>
                <a:gd name="T25" fmla="*/ 833 h 1203"/>
                <a:gd name="T26" fmla="*/ 412 w 537"/>
                <a:gd name="T27" fmla="*/ 938 h 1203"/>
                <a:gd name="T28" fmla="*/ 415 w 537"/>
                <a:gd name="T29" fmla="*/ 946 h 1203"/>
                <a:gd name="T30" fmla="*/ 465 w 537"/>
                <a:gd name="T31" fmla="*/ 1060 h 1203"/>
                <a:gd name="T32" fmla="*/ 469 w 537"/>
                <a:gd name="T33" fmla="*/ 1069 h 1203"/>
                <a:gd name="T34" fmla="*/ 526 w 537"/>
                <a:gd name="T35" fmla="*/ 1199 h 1203"/>
                <a:gd name="T36" fmla="*/ 528 w 537"/>
                <a:gd name="T37" fmla="*/ 1203 h 1203"/>
                <a:gd name="T38" fmla="*/ 537 w 537"/>
                <a:gd name="T39" fmla="*/ 1203 h 1203"/>
                <a:gd name="T40" fmla="*/ 536 w 537"/>
                <a:gd name="T41" fmla="*/ 1200 h 1203"/>
                <a:gd name="T42" fmla="*/ 532 w 537"/>
                <a:gd name="T43" fmla="*/ 1191 h 1203"/>
                <a:gd name="T44" fmla="*/ 475 w 537"/>
                <a:gd name="T45" fmla="*/ 1061 h 1203"/>
                <a:gd name="T46" fmla="*/ 472 w 537"/>
                <a:gd name="T47" fmla="*/ 1053 h 1203"/>
                <a:gd name="T48" fmla="*/ 422 w 537"/>
                <a:gd name="T49" fmla="*/ 940 h 1203"/>
                <a:gd name="T50" fmla="*/ 418 w 537"/>
                <a:gd name="T51" fmla="*/ 931 h 1203"/>
                <a:gd name="T52" fmla="*/ 372 w 537"/>
                <a:gd name="T53" fmla="*/ 827 h 1203"/>
                <a:gd name="T54" fmla="*/ 369 w 537"/>
                <a:gd name="T55" fmla="*/ 819 h 1203"/>
                <a:gd name="T56" fmla="*/ 327 w 537"/>
                <a:gd name="T57" fmla="*/ 725 h 1203"/>
                <a:gd name="T58" fmla="*/ 324 w 537"/>
                <a:gd name="T59" fmla="*/ 717 h 1203"/>
                <a:gd name="T60" fmla="*/ 287 w 537"/>
                <a:gd name="T61" fmla="*/ 633 h 1203"/>
                <a:gd name="T62" fmla="*/ 284 w 537"/>
                <a:gd name="T63" fmla="*/ 625 h 1203"/>
                <a:gd name="T64" fmla="*/ 246 w 537"/>
                <a:gd name="T65" fmla="*/ 538 h 1203"/>
                <a:gd name="T66" fmla="*/ 242 w 537"/>
                <a:gd name="T67" fmla="*/ 530 h 1203"/>
                <a:gd name="T68" fmla="*/ 208 w 537"/>
                <a:gd name="T69" fmla="*/ 453 h 1203"/>
                <a:gd name="T70" fmla="*/ 205 w 537"/>
                <a:gd name="T71" fmla="*/ 445 h 1203"/>
                <a:gd name="T72" fmla="*/ 43 w 537"/>
                <a:gd name="T73" fmla="*/ 76 h 1203"/>
                <a:gd name="T74" fmla="*/ 0 w 537"/>
                <a:gd name="T75" fmla="*/ 1 h 1203"/>
                <a:gd name="T76" fmla="*/ 2 w 537"/>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7" h="1203">
                  <a:moveTo>
                    <a:pt x="2" y="0"/>
                  </a:moveTo>
                  <a:lnTo>
                    <a:pt x="0" y="1"/>
                  </a:lnTo>
                  <a:lnTo>
                    <a:pt x="34" y="77"/>
                  </a:lnTo>
                  <a:lnTo>
                    <a:pt x="196" y="448"/>
                  </a:lnTo>
                  <a:lnTo>
                    <a:pt x="200" y="455"/>
                  </a:lnTo>
                  <a:lnTo>
                    <a:pt x="234" y="534"/>
                  </a:lnTo>
                  <a:lnTo>
                    <a:pt x="238" y="542"/>
                  </a:lnTo>
                  <a:lnTo>
                    <a:pt x="276" y="629"/>
                  </a:lnTo>
                  <a:lnTo>
                    <a:pt x="279" y="637"/>
                  </a:lnTo>
                  <a:lnTo>
                    <a:pt x="317" y="722"/>
                  </a:lnTo>
                  <a:lnTo>
                    <a:pt x="320" y="730"/>
                  </a:lnTo>
                  <a:lnTo>
                    <a:pt x="362" y="824"/>
                  </a:lnTo>
                  <a:lnTo>
                    <a:pt x="365" y="833"/>
                  </a:lnTo>
                  <a:lnTo>
                    <a:pt x="412" y="938"/>
                  </a:lnTo>
                  <a:lnTo>
                    <a:pt x="415" y="946"/>
                  </a:lnTo>
                  <a:lnTo>
                    <a:pt x="465" y="1060"/>
                  </a:lnTo>
                  <a:lnTo>
                    <a:pt x="469" y="1069"/>
                  </a:lnTo>
                  <a:lnTo>
                    <a:pt x="526" y="1199"/>
                  </a:lnTo>
                  <a:lnTo>
                    <a:pt x="528" y="1203"/>
                  </a:lnTo>
                  <a:lnTo>
                    <a:pt x="537" y="1203"/>
                  </a:lnTo>
                  <a:lnTo>
                    <a:pt x="536" y="1200"/>
                  </a:lnTo>
                  <a:lnTo>
                    <a:pt x="532" y="1191"/>
                  </a:lnTo>
                  <a:lnTo>
                    <a:pt x="475" y="1061"/>
                  </a:lnTo>
                  <a:lnTo>
                    <a:pt x="472" y="1053"/>
                  </a:lnTo>
                  <a:lnTo>
                    <a:pt x="422" y="940"/>
                  </a:lnTo>
                  <a:lnTo>
                    <a:pt x="418" y="931"/>
                  </a:lnTo>
                  <a:lnTo>
                    <a:pt x="372" y="827"/>
                  </a:lnTo>
                  <a:lnTo>
                    <a:pt x="369" y="819"/>
                  </a:lnTo>
                  <a:lnTo>
                    <a:pt x="327" y="725"/>
                  </a:lnTo>
                  <a:lnTo>
                    <a:pt x="324" y="717"/>
                  </a:lnTo>
                  <a:lnTo>
                    <a:pt x="287" y="633"/>
                  </a:lnTo>
                  <a:lnTo>
                    <a:pt x="284" y="625"/>
                  </a:lnTo>
                  <a:lnTo>
                    <a:pt x="246" y="538"/>
                  </a:lnTo>
                  <a:lnTo>
                    <a:pt x="242" y="530"/>
                  </a:lnTo>
                  <a:lnTo>
                    <a:pt x="208" y="453"/>
                  </a:lnTo>
                  <a:lnTo>
                    <a:pt x="205" y="445"/>
                  </a:lnTo>
                  <a:lnTo>
                    <a:pt x="43" y="76"/>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7" name="Freeform 225"/>
            <p:cNvSpPr>
              <a:spLocks noChangeArrowheads="1"/>
            </p:cNvSpPr>
            <p:nvPr>
              <p:custDataLst>
                <p:tags r:id="rId234"/>
              </p:custDataLst>
            </p:nvPr>
          </p:nvSpPr>
          <p:spPr bwMode="auto">
            <a:xfrm>
              <a:off x="5101045" y="3420759"/>
              <a:ext cx="1850840" cy="3248243"/>
            </a:xfrm>
            <a:custGeom>
              <a:avLst/>
              <a:gdLst>
                <a:gd name="T0" fmla="*/ 2 w 686"/>
                <a:gd name="T1" fmla="*/ 0 h 1203"/>
                <a:gd name="T2" fmla="*/ 0 w 686"/>
                <a:gd name="T3" fmla="*/ 1 h 1203"/>
                <a:gd name="T4" fmla="*/ 43 w 686"/>
                <a:gd name="T5" fmla="*/ 76 h 1203"/>
                <a:gd name="T6" fmla="*/ 242 w 686"/>
                <a:gd name="T7" fmla="*/ 430 h 1203"/>
                <a:gd name="T8" fmla="*/ 246 w 686"/>
                <a:gd name="T9" fmla="*/ 438 h 1203"/>
                <a:gd name="T10" fmla="*/ 286 w 686"/>
                <a:gd name="T11" fmla="*/ 509 h 1203"/>
                <a:gd name="T12" fmla="*/ 291 w 686"/>
                <a:gd name="T13" fmla="*/ 517 h 1203"/>
                <a:gd name="T14" fmla="*/ 334 w 686"/>
                <a:gd name="T15" fmla="*/ 595 h 1203"/>
                <a:gd name="T16" fmla="*/ 339 w 686"/>
                <a:gd name="T17" fmla="*/ 602 h 1203"/>
                <a:gd name="T18" fmla="*/ 381 w 686"/>
                <a:gd name="T19" fmla="*/ 678 h 1203"/>
                <a:gd name="T20" fmla="*/ 385 w 686"/>
                <a:gd name="T21" fmla="*/ 686 h 1203"/>
                <a:gd name="T22" fmla="*/ 432 w 686"/>
                <a:gd name="T23" fmla="*/ 767 h 1203"/>
                <a:gd name="T24" fmla="*/ 435 w 686"/>
                <a:gd name="T25" fmla="*/ 774 h 1203"/>
                <a:gd name="T26" fmla="*/ 486 w 686"/>
                <a:gd name="T27" fmla="*/ 864 h 1203"/>
                <a:gd name="T28" fmla="*/ 490 w 686"/>
                <a:gd name="T29" fmla="*/ 872 h 1203"/>
                <a:gd name="T30" fmla="*/ 544 w 686"/>
                <a:gd name="T31" fmla="*/ 967 h 1203"/>
                <a:gd name="T32" fmla="*/ 549 w 686"/>
                <a:gd name="T33" fmla="*/ 975 h 1203"/>
                <a:gd name="T34" fmla="*/ 609 w 686"/>
                <a:gd name="T35" fmla="*/ 1081 h 1203"/>
                <a:gd name="T36" fmla="*/ 613 w 686"/>
                <a:gd name="T37" fmla="*/ 1090 h 1203"/>
                <a:gd name="T38" fmla="*/ 676 w 686"/>
                <a:gd name="T39" fmla="*/ 1203 h 1203"/>
                <a:gd name="T40" fmla="*/ 686 w 686"/>
                <a:gd name="T41" fmla="*/ 1203 h 1203"/>
                <a:gd name="T42" fmla="*/ 685 w 686"/>
                <a:gd name="T43" fmla="*/ 1201 h 1203"/>
                <a:gd name="T44" fmla="*/ 618 w 686"/>
                <a:gd name="T45" fmla="*/ 1082 h 1203"/>
                <a:gd name="T46" fmla="*/ 614 w 686"/>
                <a:gd name="T47" fmla="*/ 1073 h 1203"/>
                <a:gd name="T48" fmla="*/ 554 w 686"/>
                <a:gd name="T49" fmla="*/ 968 h 1203"/>
                <a:gd name="T50" fmla="*/ 550 w 686"/>
                <a:gd name="T51" fmla="*/ 960 h 1203"/>
                <a:gd name="T52" fmla="*/ 497 w 686"/>
                <a:gd name="T53" fmla="*/ 866 h 1203"/>
                <a:gd name="T54" fmla="*/ 492 w 686"/>
                <a:gd name="T55" fmla="*/ 858 h 1203"/>
                <a:gd name="T56" fmla="*/ 442 w 686"/>
                <a:gd name="T57" fmla="*/ 769 h 1203"/>
                <a:gd name="T58" fmla="*/ 438 w 686"/>
                <a:gd name="T59" fmla="*/ 762 h 1203"/>
                <a:gd name="T60" fmla="*/ 392 w 686"/>
                <a:gd name="T61" fmla="*/ 681 h 1203"/>
                <a:gd name="T62" fmla="*/ 388 w 686"/>
                <a:gd name="T63" fmla="*/ 673 h 1203"/>
                <a:gd name="T64" fmla="*/ 346 w 686"/>
                <a:gd name="T65" fmla="*/ 598 h 1203"/>
                <a:gd name="T66" fmla="*/ 342 w 686"/>
                <a:gd name="T67" fmla="*/ 591 h 1203"/>
                <a:gd name="T68" fmla="*/ 298 w 686"/>
                <a:gd name="T69" fmla="*/ 513 h 1203"/>
                <a:gd name="T70" fmla="*/ 294 w 686"/>
                <a:gd name="T71" fmla="*/ 505 h 1203"/>
                <a:gd name="T72" fmla="*/ 254 w 686"/>
                <a:gd name="T73" fmla="*/ 434 h 1203"/>
                <a:gd name="T74" fmla="*/ 250 w 686"/>
                <a:gd name="T75" fmla="*/ 427 h 1203"/>
                <a:gd name="T76" fmla="*/ 51 w 686"/>
                <a:gd name="T77" fmla="*/ 74 h 1203"/>
                <a:gd name="T78" fmla="*/ 0 w 686"/>
                <a:gd name="T79" fmla="*/ 1 h 1203"/>
                <a:gd name="T80" fmla="*/ 2 w 686"/>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1203">
                  <a:moveTo>
                    <a:pt x="2" y="0"/>
                  </a:moveTo>
                  <a:lnTo>
                    <a:pt x="0" y="1"/>
                  </a:lnTo>
                  <a:lnTo>
                    <a:pt x="43" y="76"/>
                  </a:lnTo>
                  <a:lnTo>
                    <a:pt x="242" y="430"/>
                  </a:lnTo>
                  <a:lnTo>
                    <a:pt x="246" y="438"/>
                  </a:lnTo>
                  <a:lnTo>
                    <a:pt x="286" y="509"/>
                  </a:lnTo>
                  <a:lnTo>
                    <a:pt x="291" y="517"/>
                  </a:lnTo>
                  <a:lnTo>
                    <a:pt x="334" y="595"/>
                  </a:lnTo>
                  <a:lnTo>
                    <a:pt x="339" y="602"/>
                  </a:lnTo>
                  <a:lnTo>
                    <a:pt x="381" y="678"/>
                  </a:lnTo>
                  <a:lnTo>
                    <a:pt x="385" y="686"/>
                  </a:lnTo>
                  <a:lnTo>
                    <a:pt x="432" y="767"/>
                  </a:lnTo>
                  <a:lnTo>
                    <a:pt x="435" y="774"/>
                  </a:lnTo>
                  <a:lnTo>
                    <a:pt x="486" y="864"/>
                  </a:lnTo>
                  <a:lnTo>
                    <a:pt x="490" y="872"/>
                  </a:lnTo>
                  <a:lnTo>
                    <a:pt x="544" y="967"/>
                  </a:lnTo>
                  <a:lnTo>
                    <a:pt x="549" y="975"/>
                  </a:lnTo>
                  <a:lnTo>
                    <a:pt x="609" y="1081"/>
                  </a:lnTo>
                  <a:lnTo>
                    <a:pt x="613" y="1090"/>
                  </a:lnTo>
                  <a:lnTo>
                    <a:pt x="676" y="1203"/>
                  </a:lnTo>
                  <a:lnTo>
                    <a:pt x="686" y="1203"/>
                  </a:lnTo>
                  <a:lnTo>
                    <a:pt x="685" y="1201"/>
                  </a:lnTo>
                  <a:lnTo>
                    <a:pt x="618" y="1082"/>
                  </a:lnTo>
                  <a:lnTo>
                    <a:pt x="614" y="1073"/>
                  </a:lnTo>
                  <a:lnTo>
                    <a:pt x="554" y="968"/>
                  </a:lnTo>
                  <a:lnTo>
                    <a:pt x="550" y="960"/>
                  </a:lnTo>
                  <a:lnTo>
                    <a:pt x="497" y="866"/>
                  </a:lnTo>
                  <a:lnTo>
                    <a:pt x="492" y="858"/>
                  </a:lnTo>
                  <a:lnTo>
                    <a:pt x="442" y="769"/>
                  </a:lnTo>
                  <a:lnTo>
                    <a:pt x="438" y="762"/>
                  </a:lnTo>
                  <a:lnTo>
                    <a:pt x="392" y="681"/>
                  </a:lnTo>
                  <a:lnTo>
                    <a:pt x="388" y="673"/>
                  </a:lnTo>
                  <a:lnTo>
                    <a:pt x="346" y="598"/>
                  </a:lnTo>
                  <a:lnTo>
                    <a:pt x="342" y="591"/>
                  </a:lnTo>
                  <a:lnTo>
                    <a:pt x="298" y="513"/>
                  </a:lnTo>
                  <a:lnTo>
                    <a:pt x="294" y="505"/>
                  </a:lnTo>
                  <a:lnTo>
                    <a:pt x="254" y="434"/>
                  </a:lnTo>
                  <a:lnTo>
                    <a:pt x="250" y="427"/>
                  </a:lnTo>
                  <a:lnTo>
                    <a:pt x="51" y="74"/>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8" name="Freeform 226"/>
            <p:cNvSpPr>
              <a:spLocks noChangeArrowheads="1"/>
            </p:cNvSpPr>
            <p:nvPr>
              <p:custDataLst>
                <p:tags r:id="rId235"/>
              </p:custDataLst>
            </p:nvPr>
          </p:nvSpPr>
          <p:spPr bwMode="auto">
            <a:xfrm>
              <a:off x="5101045" y="3420759"/>
              <a:ext cx="1850840" cy="3248243"/>
            </a:xfrm>
            <a:custGeom>
              <a:avLst/>
              <a:gdLst>
                <a:gd name="T0" fmla="*/ 2 w 686"/>
                <a:gd name="T1" fmla="*/ 0 h 1203"/>
                <a:gd name="T2" fmla="*/ 0 w 686"/>
                <a:gd name="T3" fmla="*/ 1 h 1203"/>
                <a:gd name="T4" fmla="*/ 43 w 686"/>
                <a:gd name="T5" fmla="*/ 76 h 1203"/>
                <a:gd name="T6" fmla="*/ 242 w 686"/>
                <a:gd name="T7" fmla="*/ 430 h 1203"/>
                <a:gd name="T8" fmla="*/ 246 w 686"/>
                <a:gd name="T9" fmla="*/ 438 h 1203"/>
                <a:gd name="T10" fmla="*/ 286 w 686"/>
                <a:gd name="T11" fmla="*/ 509 h 1203"/>
                <a:gd name="T12" fmla="*/ 291 w 686"/>
                <a:gd name="T13" fmla="*/ 517 h 1203"/>
                <a:gd name="T14" fmla="*/ 334 w 686"/>
                <a:gd name="T15" fmla="*/ 595 h 1203"/>
                <a:gd name="T16" fmla="*/ 339 w 686"/>
                <a:gd name="T17" fmla="*/ 602 h 1203"/>
                <a:gd name="T18" fmla="*/ 381 w 686"/>
                <a:gd name="T19" fmla="*/ 678 h 1203"/>
                <a:gd name="T20" fmla="*/ 385 w 686"/>
                <a:gd name="T21" fmla="*/ 686 h 1203"/>
                <a:gd name="T22" fmla="*/ 432 w 686"/>
                <a:gd name="T23" fmla="*/ 767 h 1203"/>
                <a:gd name="T24" fmla="*/ 435 w 686"/>
                <a:gd name="T25" fmla="*/ 774 h 1203"/>
                <a:gd name="T26" fmla="*/ 486 w 686"/>
                <a:gd name="T27" fmla="*/ 864 h 1203"/>
                <a:gd name="T28" fmla="*/ 490 w 686"/>
                <a:gd name="T29" fmla="*/ 872 h 1203"/>
                <a:gd name="T30" fmla="*/ 544 w 686"/>
                <a:gd name="T31" fmla="*/ 967 h 1203"/>
                <a:gd name="T32" fmla="*/ 549 w 686"/>
                <a:gd name="T33" fmla="*/ 975 h 1203"/>
                <a:gd name="T34" fmla="*/ 609 w 686"/>
                <a:gd name="T35" fmla="*/ 1081 h 1203"/>
                <a:gd name="T36" fmla="*/ 613 w 686"/>
                <a:gd name="T37" fmla="*/ 1090 h 1203"/>
                <a:gd name="T38" fmla="*/ 676 w 686"/>
                <a:gd name="T39" fmla="*/ 1203 h 1203"/>
                <a:gd name="T40" fmla="*/ 686 w 686"/>
                <a:gd name="T41" fmla="*/ 1203 h 1203"/>
                <a:gd name="T42" fmla="*/ 685 w 686"/>
                <a:gd name="T43" fmla="*/ 1201 h 1203"/>
                <a:gd name="T44" fmla="*/ 618 w 686"/>
                <a:gd name="T45" fmla="*/ 1082 h 1203"/>
                <a:gd name="T46" fmla="*/ 614 w 686"/>
                <a:gd name="T47" fmla="*/ 1073 h 1203"/>
                <a:gd name="T48" fmla="*/ 554 w 686"/>
                <a:gd name="T49" fmla="*/ 968 h 1203"/>
                <a:gd name="T50" fmla="*/ 550 w 686"/>
                <a:gd name="T51" fmla="*/ 960 h 1203"/>
                <a:gd name="T52" fmla="*/ 497 w 686"/>
                <a:gd name="T53" fmla="*/ 866 h 1203"/>
                <a:gd name="T54" fmla="*/ 492 w 686"/>
                <a:gd name="T55" fmla="*/ 858 h 1203"/>
                <a:gd name="T56" fmla="*/ 442 w 686"/>
                <a:gd name="T57" fmla="*/ 769 h 1203"/>
                <a:gd name="T58" fmla="*/ 438 w 686"/>
                <a:gd name="T59" fmla="*/ 762 h 1203"/>
                <a:gd name="T60" fmla="*/ 392 w 686"/>
                <a:gd name="T61" fmla="*/ 681 h 1203"/>
                <a:gd name="T62" fmla="*/ 388 w 686"/>
                <a:gd name="T63" fmla="*/ 673 h 1203"/>
                <a:gd name="T64" fmla="*/ 346 w 686"/>
                <a:gd name="T65" fmla="*/ 598 h 1203"/>
                <a:gd name="T66" fmla="*/ 342 w 686"/>
                <a:gd name="T67" fmla="*/ 591 h 1203"/>
                <a:gd name="T68" fmla="*/ 298 w 686"/>
                <a:gd name="T69" fmla="*/ 513 h 1203"/>
                <a:gd name="T70" fmla="*/ 294 w 686"/>
                <a:gd name="T71" fmla="*/ 505 h 1203"/>
                <a:gd name="T72" fmla="*/ 254 w 686"/>
                <a:gd name="T73" fmla="*/ 434 h 1203"/>
                <a:gd name="T74" fmla="*/ 250 w 686"/>
                <a:gd name="T75" fmla="*/ 427 h 1203"/>
                <a:gd name="T76" fmla="*/ 51 w 686"/>
                <a:gd name="T77" fmla="*/ 74 h 1203"/>
                <a:gd name="T78" fmla="*/ 0 w 686"/>
                <a:gd name="T79" fmla="*/ 1 h 1203"/>
                <a:gd name="T80" fmla="*/ 2 w 686"/>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1203">
                  <a:moveTo>
                    <a:pt x="2" y="0"/>
                  </a:moveTo>
                  <a:lnTo>
                    <a:pt x="0" y="1"/>
                  </a:lnTo>
                  <a:lnTo>
                    <a:pt x="43" y="76"/>
                  </a:lnTo>
                  <a:lnTo>
                    <a:pt x="242" y="430"/>
                  </a:lnTo>
                  <a:lnTo>
                    <a:pt x="246" y="438"/>
                  </a:lnTo>
                  <a:lnTo>
                    <a:pt x="286" y="509"/>
                  </a:lnTo>
                  <a:lnTo>
                    <a:pt x="291" y="517"/>
                  </a:lnTo>
                  <a:lnTo>
                    <a:pt x="334" y="595"/>
                  </a:lnTo>
                  <a:lnTo>
                    <a:pt x="339" y="602"/>
                  </a:lnTo>
                  <a:lnTo>
                    <a:pt x="381" y="678"/>
                  </a:lnTo>
                  <a:lnTo>
                    <a:pt x="385" y="686"/>
                  </a:lnTo>
                  <a:lnTo>
                    <a:pt x="432" y="767"/>
                  </a:lnTo>
                  <a:lnTo>
                    <a:pt x="435" y="774"/>
                  </a:lnTo>
                  <a:lnTo>
                    <a:pt x="486" y="864"/>
                  </a:lnTo>
                  <a:lnTo>
                    <a:pt x="490" y="872"/>
                  </a:lnTo>
                  <a:lnTo>
                    <a:pt x="544" y="967"/>
                  </a:lnTo>
                  <a:lnTo>
                    <a:pt x="549" y="975"/>
                  </a:lnTo>
                  <a:lnTo>
                    <a:pt x="609" y="1081"/>
                  </a:lnTo>
                  <a:lnTo>
                    <a:pt x="613" y="1090"/>
                  </a:lnTo>
                  <a:lnTo>
                    <a:pt x="676" y="1203"/>
                  </a:lnTo>
                  <a:lnTo>
                    <a:pt x="686" y="1203"/>
                  </a:lnTo>
                  <a:lnTo>
                    <a:pt x="685" y="1201"/>
                  </a:lnTo>
                  <a:lnTo>
                    <a:pt x="618" y="1082"/>
                  </a:lnTo>
                  <a:lnTo>
                    <a:pt x="614" y="1073"/>
                  </a:lnTo>
                  <a:lnTo>
                    <a:pt x="554" y="968"/>
                  </a:lnTo>
                  <a:lnTo>
                    <a:pt x="550" y="960"/>
                  </a:lnTo>
                  <a:lnTo>
                    <a:pt x="497" y="866"/>
                  </a:lnTo>
                  <a:lnTo>
                    <a:pt x="492" y="858"/>
                  </a:lnTo>
                  <a:lnTo>
                    <a:pt x="442" y="769"/>
                  </a:lnTo>
                  <a:lnTo>
                    <a:pt x="438" y="762"/>
                  </a:lnTo>
                  <a:lnTo>
                    <a:pt x="392" y="681"/>
                  </a:lnTo>
                  <a:lnTo>
                    <a:pt x="388" y="673"/>
                  </a:lnTo>
                  <a:lnTo>
                    <a:pt x="346" y="598"/>
                  </a:lnTo>
                  <a:lnTo>
                    <a:pt x="342" y="591"/>
                  </a:lnTo>
                  <a:lnTo>
                    <a:pt x="298" y="513"/>
                  </a:lnTo>
                  <a:lnTo>
                    <a:pt x="294" y="505"/>
                  </a:lnTo>
                  <a:lnTo>
                    <a:pt x="254" y="434"/>
                  </a:lnTo>
                  <a:lnTo>
                    <a:pt x="250" y="427"/>
                  </a:lnTo>
                  <a:lnTo>
                    <a:pt x="51" y="74"/>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29" name="Freeform 227"/>
            <p:cNvSpPr>
              <a:spLocks noChangeArrowheads="1"/>
            </p:cNvSpPr>
            <p:nvPr>
              <p:custDataLst>
                <p:tags r:id="rId236"/>
              </p:custDataLst>
            </p:nvPr>
          </p:nvSpPr>
          <p:spPr bwMode="auto">
            <a:xfrm>
              <a:off x="5101045" y="3420759"/>
              <a:ext cx="2289116" cy="3248243"/>
            </a:xfrm>
            <a:custGeom>
              <a:avLst/>
              <a:gdLst>
                <a:gd name="T0" fmla="*/ 2 w 848"/>
                <a:gd name="T1" fmla="*/ 0 h 1203"/>
                <a:gd name="T2" fmla="*/ 0 w 848"/>
                <a:gd name="T3" fmla="*/ 1 h 1203"/>
                <a:gd name="T4" fmla="*/ 51 w 848"/>
                <a:gd name="T5" fmla="*/ 74 h 1203"/>
                <a:gd name="T6" fmla="*/ 287 w 848"/>
                <a:gd name="T7" fmla="*/ 412 h 1203"/>
                <a:gd name="T8" fmla="*/ 292 w 848"/>
                <a:gd name="T9" fmla="*/ 420 h 1203"/>
                <a:gd name="T10" fmla="*/ 337 w 848"/>
                <a:gd name="T11" fmla="*/ 485 h 1203"/>
                <a:gd name="T12" fmla="*/ 342 w 848"/>
                <a:gd name="T13" fmla="*/ 492 h 1203"/>
                <a:gd name="T14" fmla="*/ 391 w 848"/>
                <a:gd name="T15" fmla="*/ 562 h 1203"/>
                <a:gd name="T16" fmla="*/ 396 w 848"/>
                <a:gd name="T17" fmla="*/ 569 h 1203"/>
                <a:gd name="T18" fmla="*/ 442 w 848"/>
                <a:gd name="T19" fmla="*/ 636 h 1203"/>
                <a:gd name="T20" fmla="*/ 447 w 848"/>
                <a:gd name="T21" fmla="*/ 643 h 1203"/>
                <a:gd name="T22" fmla="*/ 497 w 848"/>
                <a:gd name="T23" fmla="*/ 713 h 1203"/>
                <a:gd name="T24" fmla="*/ 501 w 848"/>
                <a:gd name="T25" fmla="*/ 720 h 1203"/>
                <a:gd name="T26" fmla="*/ 554 w 848"/>
                <a:gd name="T27" fmla="*/ 797 h 1203"/>
                <a:gd name="T28" fmla="*/ 559 w 848"/>
                <a:gd name="T29" fmla="*/ 804 h 1203"/>
                <a:gd name="T30" fmla="*/ 615 w 848"/>
                <a:gd name="T31" fmla="*/ 883 h 1203"/>
                <a:gd name="T32" fmla="*/ 620 w 848"/>
                <a:gd name="T33" fmla="*/ 890 h 1203"/>
                <a:gd name="T34" fmla="*/ 680 w 848"/>
                <a:gd name="T35" fmla="*/ 978 h 1203"/>
                <a:gd name="T36" fmla="*/ 686 w 848"/>
                <a:gd name="T37" fmla="*/ 985 h 1203"/>
                <a:gd name="T38" fmla="*/ 753 w 848"/>
                <a:gd name="T39" fmla="*/ 1082 h 1203"/>
                <a:gd name="T40" fmla="*/ 759 w 848"/>
                <a:gd name="T41" fmla="*/ 1090 h 1203"/>
                <a:gd name="T42" fmla="*/ 836 w 848"/>
                <a:gd name="T43" fmla="*/ 1199 h 1203"/>
                <a:gd name="T44" fmla="*/ 838 w 848"/>
                <a:gd name="T45" fmla="*/ 1203 h 1203"/>
                <a:gd name="T46" fmla="*/ 848 w 848"/>
                <a:gd name="T47" fmla="*/ 1203 h 1203"/>
                <a:gd name="T48" fmla="*/ 845 w 848"/>
                <a:gd name="T49" fmla="*/ 1199 h 1203"/>
                <a:gd name="T50" fmla="*/ 839 w 848"/>
                <a:gd name="T51" fmla="*/ 1190 h 1203"/>
                <a:gd name="T52" fmla="*/ 763 w 848"/>
                <a:gd name="T53" fmla="*/ 1081 h 1203"/>
                <a:gd name="T54" fmla="*/ 758 w 848"/>
                <a:gd name="T55" fmla="*/ 1073 h 1203"/>
                <a:gd name="T56" fmla="*/ 691 w 848"/>
                <a:gd name="T57" fmla="*/ 978 h 1203"/>
                <a:gd name="T58" fmla="*/ 686 w 848"/>
                <a:gd name="T59" fmla="*/ 970 h 1203"/>
                <a:gd name="T60" fmla="*/ 625 w 848"/>
                <a:gd name="T61" fmla="*/ 884 h 1203"/>
                <a:gd name="T62" fmla="*/ 621 w 848"/>
                <a:gd name="T63" fmla="*/ 876 h 1203"/>
                <a:gd name="T64" fmla="*/ 566 w 848"/>
                <a:gd name="T65" fmla="*/ 797 h 1203"/>
                <a:gd name="T66" fmla="*/ 561 w 848"/>
                <a:gd name="T67" fmla="*/ 790 h 1203"/>
                <a:gd name="T68" fmla="*/ 508 w 848"/>
                <a:gd name="T69" fmla="*/ 715 h 1203"/>
                <a:gd name="T70" fmla="*/ 503 w 848"/>
                <a:gd name="T71" fmla="*/ 708 h 1203"/>
                <a:gd name="T72" fmla="*/ 454 w 848"/>
                <a:gd name="T73" fmla="*/ 638 h 1203"/>
                <a:gd name="T74" fmla="*/ 449 w 848"/>
                <a:gd name="T75" fmla="*/ 631 h 1203"/>
                <a:gd name="T76" fmla="*/ 403 w 848"/>
                <a:gd name="T77" fmla="*/ 564 h 1203"/>
                <a:gd name="T78" fmla="*/ 399 w 848"/>
                <a:gd name="T79" fmla="*/ 558 h 1203"/>
                <a:gd name="T80" fmla="*/ 350 w 848"/>
                <a:gd name="T81" fmla="*/ 488 h 1203"/>
                <a:gd name="T82" fmla="*/ 345 w 848"/>
                <a:gd name="T83" fmla="*/ 481 h 1203"/>
                <a:gd name="T84" fmla="*/ 300 w 848"/>
                <a:gd name="T85" fmla="*/ 417 h 1203"/>
                <a:gd name="T86" fmla="*/ 295 w 848"/>
                <a:gd name="T87" fmla="*/ 410 h 1203"/>
                <a:gd name="T88" fmla="*/ 59 w 848"/>
                <a:gd name="T89" fmla="*/ 71 h 1203"/>
                <a:gd name="T90" fmla="*/ 0 w 848"/>
                <a:gd name="T91" fmla="*/ 1 h 1203"/>
                <a:gd name="T92" fmla="*/ 2 w 848"/>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8" h="1203">
                  <a:moveTo>
                    <a:pt x="2" y="0"/>
                  </a:moveTo>
                  <a:lnTo>
                    <a:pt x="0" y="1"/>
                  </a:lnTo>
                  <a:lnTo>
                    <a:pt x="51" y="74"/>
                  </a:lnTo>
                  <a:lnTo>
                    <a:pt x="287" y="412"/>
                  </a:lnTo>
                  <a:lnTo>
                    <a:pt x="292" y="420"/>
                  </a:lnTo>
                  <a:lnTo>
                    <a:pt x="337" y="485"/>
                  </a:lnTo>
                  <a:lnTo>
                    <a:pt x="342" y="492"/>
                  </a:lnTo>
                  <a:lnTo>
                    <a:pt x="391" y="562"/>
                  </a:lnTo>
                  <a:lnTo>
                    <a:pt x="396" y="569"/>
                  </a:lnTo>
                  <a:lnTo>
                    <a:pt x="442" y="636"/>
                  </a:lnTo>
                  <a:lnTo>
                    <a:pt x="447" y="643"/>
                  </a:lnTo>
                  <a:lnTo>
                    <a:pt x="497" y="713"/>
                  </a:lnTo>
                  <a:lnTo>
                    <a:pt x="501" y="720"/>
                  </a:lnTo>
                  <a:lnTo>
                    <a:pt x="554" y="797"/>
                  </a:lnTo>
                  <a:lnTo>
                    <a:pt x="559" y="804"/>
                  </a:lnTo>
                  <a:lnTo>
                    <a:pt x="615" y="883"/>
                  </a:lnTo>
                  <a:lnTo>
                    <a:pt x="620" y="890"/>
                  </a:lnTo>
                  <a:lnTo>
                    <a:pt x="680" y="978"/>
                  </a:lnTo>
                  <a:lnTo>
                    <a:pt x="686" y="985"/>
                  </a:lnTo>
                  <a:lnTo>
                    <a:pt x="753" y="1082"/>
                  </a:lnTo>
                  <a:lnTo>
                    <a:pt x="759" y="1090"/>
                  </a:lnTo>
                  <a:lnTo>
                    <a:pt x="836" y="1199"/>
                  </a:lnTo>
                  <a:lnTo>
                    <a:pt x="838" y="1203"/>
                  </a:lnTo>
                  <a:lnTo>
                    <a:pt x="848" y="1203"/>
                  </a:lnTo>
                  <a:lnTo>
                    <a:pt x="845" y="1199"/>
                  </a:lnTo>
                  <a:lnTo>
                    <a:pt x="839" y="1190"/>
                  </a:lnTo>
                  <a:lnTo>
                    <a:pt x="763" y="1081"/>
                  </a:lnTo>
                  <a:lnTo>
                    <a:pt x="758" y="1073"/>
                  </a:lnTo>
                  <a:lnTo>
                    <a:pt x="691" y="978"/>
                  </a:lnTo>
                  <a:lnTo>
                    <a:pt x="686" y="970"/>
                  </a:lnTo>
                  <a:lnTo>
                    <a:pt x="625" y="884"/>
                  </a:lnTo>
                  <a:lnTo>
                    <a:pt x="621" y="876"/>
                  </a:lnTo>
                  <a:lnTo>
                    <a:pt x="566" y="797"/>
                  </a:lnTo>
                  <a:lnTo>
                    <a:pt x="561" y="790"/>
                  </a:lnTo>
                  <a:lnTo>
                    <a:pt x="508" y="715"/>
                  </a:lnTo>
                  <a:lnTo>
                    <a:pt x="503" y="708"/>
                  </a:lnTo>
                  <a:lnTo>
                    <a:pt x="454" y="638"/>
                  </a:lnTo>
                  <a:lnTo>
                    <a:pt x="449" y="631"/>
                  </a:lnTo>
                  <a:lnTo>
                    <a:pt x="403" y="564"/>
                  </a:lnTo>
                  <a:lnTo>
                    <a:pt x="399" y="558"/>
                  </a:lnTo>
                  <a:lnTo>
                    <a:pt x="350" y="488"/>
                  </a:lnTo>
                  <a:lnTo>
                    <a:pt x="345" y="481"/>
                  </a:lnTo>
                  <a:lnTo>
                    <a:pt x="300" y="417"/>
                  </a:lnTo>
                  <a:lnTo>
                    <a:pt x="295" y="410"/>
                  </a:lnTo>
                  <a:lnTo>
                    <a:pt x="59" y="71"/>
                  </a:lnTo>
                  <a:lnTo>
                    <a:pt x="0" y="1"/>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0" name="Freeform 228"/>
            <p:cNvSpPr>
              <a:spLocks noChangeArrowheads="1"/>
            </p:cNvSpPr>
            <p:nvPr>
              <p:custDataLst>
                <p:tags r:id="rId237"/>
              </p:custDataLst>
            </p:nvPr>
          </p:nvSpPr>
          <p:spPr bwMode="auto">
            <a:xfrm>
              <a:off x="5101045" y="3420759"/>
              <a:ext cx="2289116" cy="3248243"/>
            </a:xfrm>
            <a:custGeom>
              <a:avLst/>
              <a:gdLst>
                <a:gd name="T0" fmla="*/ 2 w 848"/>
                <a:gd name="T1" fmla="*/ 0 h 1203"/>
                <a:gd name="T2" fmla="*/ 0 w 848"/>
                <a:gd name="T3" fmla="*/ 1 h 1203"/>
                <a:gd name="T4" fmla="*/ 51 w 848"/>
                <a:gd name="T5" fmla="*/ 74 h 1203"/>
                <a:gd name="T6" fmla="*/ 287 w 848"/>
                <a:gd name="T7" fmla="*/ 412 h 1203"/>
                <a:gd name="T8" fmla="*/ 292 w 848"/>
                <a:gd name="T9" fmla="*/ 420 h 1203"/>
                <a:gd name="T10" fmla="*/ 337 w 848"/>
                <a:gd name="T11" fmla="*/ 485 h 1203"/>
                <a:gd name="T12" fmla="*/ 342 w 848"/>
                <a:gd name="T13" fmla="*/ 492 h 1203"/>
                <a:gd name="T14" fmla="*/ 391 w 848"/>
                <a:gd name="T15" fmla="*/ 562 h 1203"/>
                <a:gd name="T16" fmla="*/ 396 w 848"/>
                <a:gd name="T17" fmla="*/ 569 h 1203"/>
                <a:gd name="T18" fmla="*/ 442 w 848"/>
                <a:gd name="T19" fmla="*/ 636 h 1203"/>
                <a:gd name="T20" fmla="*/ 447 w 848"/>
                <a:gd name="T21" fmla="*/ 643 h 1203"/>
                <a:gd name="T22" fmla="*/ 497 w 848"/>
                <a:gd name="T23" fmla="*/ 713 h 1203"/>
                <a:gd name="T24" fmla="*/ 501 w 848"/>
                <a:gd name="T25" fmla="*/ 720 h 1203"/>
                <a:gd name="T26" fmla="*/ 554 w 848"/>
                <a:gd name="T27" fmla="*/ 797 h 1203"/>
                <a:gd name="T28" fmla="*/ 559 w 848"/>
                <a:gd name="T29" fmla="*/ 804 h 1203"/>
                <a:gd name="T30" fmla="*/ 615 w 848"/>
                <a:gd name="T31" fmla="*/ 883 h 1203"/>
                <a:gd name="T32" fmla="*/ 620 w 848"/>
                <a:gd name="T33" fmla="*/ 890 h 1203"/>
                <a:gd name="T34" fmla="*/ 680 w 848"/>
                <a:gd name="T35" fmla="*/ 978 h 1203"/>
                <a:gd name="T36" fmla="*/ 686 w 848"/>
                <a:gd name="T37" fmla="*/ 985 h 1203"/>
                <a:gd name="T38" fmla="*/ 753 w 848"/>
                <a:gd name="T39" fmla="*/ 1082 h 1203"/>
                <a:gd name="T40" fmla="*/ 759 w 848"/>
                <a:gd name="T41" fmla="*/ 1090 h 1203"/>
                <a:gd name="T42" fmla="*/ 836 w 848"/>
                <a:gd name="T43" fmla="*/ 1199 h 1203"/>
                <a:gd name="T44" fmla="*/ 838 w 848"/>
                <a:gd name="T45" fmla="*/ 1203 h 1203"/>
                <a:gd name="T46" fmla="*/ 848 w 848"/>
                <a:gd name="T47" fmla="*/ 1203 h 1203"/>
                <a:gd name="T48" fmla="*/ 845 w 848"/>
                <a:gd name="T49" fmla="*/ 1199 h 1203"/>
                <a:gd name="T50" fmla="*/ 839 w 848"/>
                <a:gd name="T51" fmla="*/ 1190 h 1203"/>
                <a:gd name="T52" fmla="*/ 763 w 848"/>
                <a:gd name="T53" fmla="*/ 1081 h 1203"/>
                <a:gd name="T54" fmla="*/ 758 w 848"/>
                <a:gd name="T55" fmla="*/ 1073 h 1203"/>
                <a:gd name="T56" fmla="*/ 691 w 848"/>
                <a:gd name="T57" fmla="*/ 978 h 1203"/>
                <a:gd name="T58" fmla="*/ 686 w 848"/>
                <a:gd name="T59" fmla="*/ 970 h 1203"/>
                <a:gd name="T60" fmla="*/ 625 w 848"/>
                <a:gd name="T61" fmla="*/ 884 h 1203"/>
                <a:gd name="T62" fmla="*/ 621 w 848"/>
                <a:gd name="T63" fmla="*/ 876 h 1203"/>
                <a:gd name="T64" fmla="*/ 566 w 848"/>
                <a:gd name="T65" fmla="*/ 797 h 1203"/>
                <a:gd name="T66" fmla="*/ 561 w 848"/>
                <a:gd name="T67" fmla="*/ 790 h 1203"/>
                <a:gd name="T68" fmla="*/ 508 w 848"/>
                <a:gd name="T69" fmla="*/ 715 h 1203"/>
                <a:gd name="T70" fmla="*/ 503 w 848"/>
                <a:gd name="T71" fmla="*/ 708 h 1203"/>
                <a:gd name="T72" fmla="*/ 454 w 848"/>
                <a:gd name="T73" fmla="*/ 638 h 1203"/>
                <a:gd name="T74" fmla="*/ 449 w 848"/>
                <a:gd name="T75" fmla="*/ 631 h 1203"/>
                <a:gd name="T76" fmla="*/ 403 w 848"/>
                <a:gd name="T77" fmla="*/ 564 h 1203"/>
                <a:gd name="T78" fmla="*/ 399 w 848"/>
                <a:gd name="T79" fmla="*/ 558 h 1203"/>
                <a:gd name="T80" fmla="*/ 350 w 848"/>
                <a:gd name="T81" fmla="*/ 488 h 1203"/>
                <a:gd name="T82" fmla="*/ 345 w 848"/>
                <a:gd name="T83" fmla="*/ 481 h 1203"/>
                <a:gd name="T84" fmla="*/ 300 w 848"/>
                <a:gd name="T85" fmla="*/ 417 h 1203"/>
                <a:gd name="T86" fmla="*/ 295 w 848"/>
                <a:gd name="T87" fmla="*/ 410 h 1203"/>
                <a:gd name="T88" fmla="*/ 59 w 848"/>
                <a:gd name="T89" fmla="*/ 71 h 1203"/>
                <a:gd name="T90" fmla="*/ 0 w 848"/>
                <a:gd name="T91" fmla="*/ 1 h 1203"/>
                <a:gd name="T92" fmla="*/ 2 w 848"/>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8" h="1203">
                  <a:moveTo>
                    <a:pt x="2" y="0"/>
                  </a:moveTo>
                  <a:lnTo>
                    <a:pt x="0" y="1"/>
                  </a:lnTo>
                  <a:lnTo>
                    <a:pt x="51" y="74"/>
                  </a:lnTo>
                  <a:lnTo>
                    <a:pt x="287" y="412"/>
                  </a:lnTo>
                  <a:lnTo>
                    <a:pt x="292" y="420"/>
                  </a:lnTo>
                  <a:lnTo>
                    <a:pt x="337" y="485"/>
                  </a:lnTo>
                  <a:lnTo>
                    <a:pt x="342" y="492"/>
                  </a:lnTo>
                  <a:lnTo>
                    <a:pt x="391" y="562"/>
                  </a:lnTo>
                  <a:lnTo>
                    <a:pt x="396" y="569"/>
                  </a:lnTo>
                  <a:lnTo>
                    <a:pt x="442" y="636"/>
                  </a:lnTo>
                  <a:lnTo>
                    <a:pt x="447" y="643"/>
                  </a:lnTo>
                  <a:lnTo>
                    <a:pt x="497" y="713"/>
                  </a:lnTo>
                  <a:lnTo>
                    <a:pt x="501" y="720"/>
                  </a:lnTo>
                  <a:lnTo>
                    <a:pt x="554" y="797"/>
                  </a:lnTo>
                  <a:lnTo>
                    <a:pt x="559" y="804"/>
                  </a:lnTo>
                  <a:lnTo>
                    <a:pt x="615" y="883"/>
                  </a:lnTo>
                  <a:lnTo>
                    <a:pt x="620" y="890"/>
                  </a:lnTo>
                  <a:lnTo>
                    <a:pt x="680" y="978"/>
                  </a:lnTo>
                  <a:lnTo>
                    <a:pt x="686" y="985"/>
                  </a:lnTo>
                  <a:lnTo>
                    <a:pt x="753" y="1082"/>
                  </a:lnTo>
                  <a:lnTo>
                    <a:pt x="759" y="1090"/>
                  </a:lnTo>
                  <a:lnTo>
                    <a:pt x="836" y="1199"/>
                  </a:lnTo>
                  <a:lnTo>
                    <a:pt x="838" y="1203"/>
                  </a:lnTo>
                  <a:lnTo>
                    <a:pt x="848" y="1203"/>
                  </a:lnTo>
                  <a:lnTo>
                    <a:pt x="845" y="1199"/>
                  </a:lnTo>
                  <a:lnTo>
                    <a:pt x="839" y="1190"/>
                  </a:lnTo>
                  <a:lnTo>
                    <a:pt x="763" y="1081"/>
                  </a:lnTo>
                  <a:lnTo>
                    <a:pt x="758" y="1073"/>
                  </a:lnTo>
                  <a:lnTo>
                    <a:pt x="691" y="978"/>
                  </a:lnTo>
                  <a:lnTo>
                    <a:pt x="686" y="970"/>
                  </a:lnTo>
                  <a:lnTo>
                    <a:pt x="625" y="884"/>
                  </a:lnTo>
                  <a:lnTo>
                    <a:pt x="621" y="876"/>
                  </a:lnTo>
                  <a:lnTo>
                    <a:pt x="566" y="797"/>
                  </a:lnTo>
                  <a:lnTo>
                    <a:pt x="561" y="790"/>
                  </a:lnTo>
                  <a:lnTo>
                    <a:pt x="508" y="715"/>
                  </a:lnTo>
                  <a:lnTo>
                    <a:pt x="503" y="708"/>
                  </a:lnTo>
                  <a:lnTo>
                    <a:pt x="454" y="638"/>
                  </a:lnTo>
                  <a:lnTo>
                    <a:pt x="449" y="631"/>
                  </a:lnTo>
                  <a:lnTo>
                    <a:pt x="403" y="564"/>
                  </a:lnTo>
                  <a:lnTo>
                    <a:pt x="399" y="558"/>
                  </a:lnTo>
                  <a:lnTo>
                    <a:pt x="350" y="488"/>
                  </a:lnTo>
                  <a:lnTo>
                    <a:pt x="345" y="481"/>
                  </a:lnTo>
                  <a:lnTo>
                    <a:pt x="300" y="417"/>
                  </a:lnTo>
                  <a:lnTo>
                    <a:pt x="295" y="410"/>
                  </a:lnTo>
                  <a:lnTo>
                    <a:pt x="59" y="71"/>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1" name="Freeform 229"/>
            <p:cNvSpPr>
              <a:spLocks noChangeArrowheads="1"/>
            </p:cNvSpPr>
            <p:nvPr>
              <p:custDataLst>
                <p:tags r:id="rId238"/>
              </p:custDataLst>
            </p:nvPr>
          </p:nvSpPr>
          <p:spPr bwMode="auto">
            <a:xfrm>
              <a:off x="5101045" y="3420759"/>
              <a:ext cx="2771678" cy="3248243"/>
            </a:xfrm>
            <a:custGeom>
              <a:avLst/>
              <a:gdLst>
                <a:gd name="T0" fmla="*/ 2 w 1027"/>
                <a:gd name="T1" fmla="*/ 0 h 1203"/>
                <a:gd name="T2" fmla="*/ 0 w 1027"/>
                <a:gd name="T3" fmla="*/ 1 h 1203"/>
                <a:gd name="T4" fmla="*/ 59 w 1027"/>
                <a:gd name="T5" fmla="*/ 71 h 1203"/>
                <a:gd name="T6" fmla="*/ 333 w 1027"/>
                <a:gd name="T7" fmla="*/ 395 h 1203"/>
                <a:gd name="T8" fmla="*/ 339 w 1027"/>
                <a:gd name="T9" fmla="*/ 402 h 1203"/>
                <a:gd name="T10" fmla="*/ 389 w 1027"/>
                <a:gd name="T11" fmla="*/ 460 h 1203"/>
                <a:gd name="T12" fmla="*/ 394 w 1027"/>
                <a:gd name="T13" fmla="*/ 467 h 1203"/>
                <a:gd name="T14" fmla="*/ 447 w 1027"/>
                <a:gd name="T15" fmla="*/ 530 h 1203"/>
                <a:gd name="T16" fmla="*/ 452 w 1027"/>
                <a:gd name="T17" fmla="*/ 536 h 1203"/>
                <a:gd name="T18" fmla="*/ 501 w 1027"/>
                <a:gd name="T19" fmla="*/ 595 h 1203"/>
                <a:gd name="T20" fmla="*/ 507 w 1027"/>
                <a:gd name="T21" fmla="*/ 601 h 1203"/>
                <a:gd name="T22" fmla="*/ 559 w 1027"/>
                <a:gd name="T23" fmla="*/ 662 h 1203"/>
                <a:gd name="T24" fmla="*/ 564 w 1027"/>
                <a:gd name="T25" fmla="*/ 669 h 1203"/>
                <a:gd name="T26" fmla="*/ 618 w 1027"/>
                <a:gd name="T27" fmla="*/ 733 h 1203"/>
                <a:gd name="T28" fmla="*/ 624 w 1027"/>
                <a:gd name="T29" fmla="*/ 740 h 1203"/>
                <a:gd name="T30" fmla="*/ 680 w 1027"/>
                <a:gd name="T31" fmla="*/ 806 h 1203"/>
                <a:gd name="T32" fmla="*/ 686 w 1027"/>
                <a:gd name="T33" fmla="*/ 812 h 1203"/>
                <a:gd name="T34" fmla="*/ 746 w 1027"/>
                <a:gd name="T35" fmla="*/ 884 h 1203"/>
                <a:gd name="T36" fmla="*/ 752 w 1027"/>
                <a:gd name="T37" fmla="*/ 890 h 1203"/>
                <a:gd name="T38" fmla="*/ 817 w 1027"/>
                <a:gd name="T39" fmla="*/ 968 h 1203"/>
                <a:gd name="T40" fmla="*/ 823 w 1027"/>
                <a:gd name="T41" fmla="*/ 975 h 1203"/>
                <a:gd name="T42" fmla="*/ 896 w 1027"/>
                <a:gd name="T43" fmla="*/ 1061 h 1203"/>
                <a:gd name="T44" fmla="*/ 903 w 1027"/>
                <a:gd name="T45" fmla="*/ 1068 h 1203"/>
                <a:gd name="T46" fmla="*/ 985 w 1027"/>
                <a:gd name="T47" fmla="*/ 1167 h 1203"/>
                <a:gd name="T48" fmla="*/ 991 w 1027"/>
                <a:gd name="T49" fmla="*/ 1174 h 1203"/>
                <a:gd name="T50" fmla="*/ 1016 w 1027"/>
                <a:gd name="T51" fmla="*/ 1203 h 1203"/>
                <a:gd name="T52" fmla="*/ 1027 w 1027"/>
                <a:gd name="T53" fmla="*/ 1203 h 1203"/>
                <a:gd name="T54" fmla="*/ 995 w 1027"/>
                <a:gd name="T55" fmla="*/ 1165 h 1203"/>
                <a:gd name="T56" fmla="*/ 988 w 1027"/>
                <a:gd name="T57" fmla="*/ 1157 h 1203"/>
                <a:gd name="T58" fmla="*/ 906 w 1027"/>
                <a:gd name="T59" fmla="*/ 1060 h 1203"/>
                <a:gd name="T60" fmla="*/ 900 w 1027"/>
                <a:gd name="T61" fmla="*/ 1053 h 1203"/>
                <a:gd name="T62" fmla="*/ 828 w 1027"/>
                <a:gd name="T63" fmla="*/ 967 h 1203"/>
                <a:gd name="T64" fmla="*/ 821 w 1027"/>
                <a:gd name="T65" fmla="*/ 960 h 1203"/>
                <a:gd name="T66" fmla="*/ 757 w 1027"/>
                <a:gd name="T67" fmla="*/ 883 h 1203"/>
                <a:gd name="T68" fmla="*/ 751 w 1027"/>
                <a:gd name="T69" fmla="*/ 876 h 1203"/>
                <a:gd name="T70" fmla="*/ 692 w 1027"/>
                <a:gd name="T71" fmla="*/ 806 h 1203"/>
                <a:gd name="T72" fmla="*/ 686 w 1027"/>
                <a:gd name="T73" fmla="*/ 800 h 1203"/>
                <a:gd name="T74" fmla="*/ 630 w 1027"/>
                <a:gd name="T75" fmla="*/ 733 h 1203"/>
                <a:gd name="T76" fmla="*/ 625 w 1027"/>
                <a:gd name="T77" fmla="*/ 727 h 1203"/>
                <a:gd name="T78" fmla="*/ 571 w 1027"/>
                <a:gd name="T79" fmla="*/ 663 h 1203"/>
                <a:gd name="T80" fmla="*/ 565 w 1027"/>
                <a:gd name="T81" fmla="*/ 657 h 1203"/>
                <a:gd name="T82" fmla="*/ 514 w 1027"/>
                <a:gd name="T83" fmla="*/ 596 h 1203"/>
                <a:gd name="T84" fmla="*/ 508 w 1027"/>
                <a:gd name="T85" fmla="*/ 590 h 1203"/>
                <a:gd name="T86" fmla="*/ 460 w 1027"/>
                <a:gd name="T87" fmla="*/ 532 h 1203"/>
                <a:gd name="T88" fmla="*/ 454 w 1027"/>
                <a:gd name="T89" fmla="*/ 525 h 1203"/>
                <a:gd name="T90" fmla="*/ 402 w 1027"/>
                <a:gd name="T91" fmla="*/ 464 h 1203"/>
                <a:gd name="T92" fmla="*/ 396 w 1027"/>
                <a:gd name="T93" fmla="*/ 457 h 1203"/>
                <a:gd name="T94" fmla="*/ 347 w 1027"/>
                <a:gd name="T95" fmla="*/ 398 h 1203"/>
                <a:gd name="T96" fmla="*/ 341 w 1027"/>
                <a:gd name="T97" fmla="*/ 392 h 1203"/>
                <a:gd name="T98" fmla="*/ 67 w 1027"/>
                <a:gd name="T99" fmla="*/ 68 h 1203"/>
                <a:gd name="T100" fmla="*/ 1 w 1027"/>
                <a:gd name="T101" fmla="*/ 2 h 1203"/>
                <a:gd name="T102" fmla="*/ 2 w 1027"/>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7" h="1203">
                  <a:moveTo>
                    <a:pt x="2" y="0"/>
                  </a:moveTo>
                  <a:lnTo>
                    <a:pt x="0" y="1"/>
                  </a:lnTo>
                  <a:lnTo>
                    <a:pt x="59" y="71"/>
                  </a:lnTo>
                  <a:lnTo>
                    <a:pt x="333" y="395"/>
                  </a:lnTo>
                  <a:lnTo>
                    <a:pt x="339" y="402"/>
                  </a:lnTo>
                  <a:lnTo>
                    <a:pt x="389" y="460"/>
                  </a:lnTo>
                  <a:lnTo>
                    <a:pt x="394" y="467"/>
                  </a:lnTo>
                  <a:lnTo>
                    <a:pt x="447" y="530"/>
                  </a:lnTo>
                  <a:lnTo>
                    <a:pt x="452" y="536"/>
                  </a:lnTo>
                  <a:lnTo>
                    <a:pt x="501" y="595"/>
                  </a:lnTo>
                  <a:lnTo>
                    <a:pt x="507" y="601"/>
                  </a:lnTo>
                  <a:lnTo>
                    <a:pt x="559" y="662"/>
                  </a:lnTo>
                  <a:lnTo>
                    <a:pt x="564" y="669"/>
                  </a:lnTo>
                  <a:lnTo>
                    <a:pt x="618" y="733"/>
                  </a:lnTo>
                  <a:lnTo>
                    <a:pt x="624" y="740"/>
                  </a:lnTo>
                  <a:lnTo>
                    <a:pt x="680" y="806"/>
                  </a:lnTo>
                  <a:lnTo>
                    <a:pt x="686" y="812"/>
                  </a:lnTo>
                  <a:lnTo>
                    <a:pt x="746" y="884"/>
                  </a:lnTo>
                  <a:lnTo>
                    <a:pt x="752" y="890"/>
                  </a:lnTo>
                  <a:lnTo>
                    <a:pt x="817" y="968"/>
                  </a:lnTo>
                  <a:lnTo>
                    <a:pt x="823" y="975"/>
                  </a:lnTo>
                  <a:lnTo>
                    <a:pt x="896" y="1061"/>
                  </a:lnTo>
                  <a:lnTo>
                    <a:pt x="903" y="1068"/>
                  </a:lnTo>
                  <a:lnTo>
                    <a:pt x="985" y="1167"/>
                  </a:lnTo>
                  <a:lnTo>
                    <a:pt x="991" y="1174"/>
                  </a:lnTo>
                  <a:lnTo>
                    <a:pt x="1016" y="1203"/>
                  </a:lnTo>
                  <a:lnTo>
                    <a:pt x="1027" y="1203"/>
                  </a:lnTo>
                  <a:lnTo>
                    <a:pt x="995" y="1165"/>
                  </a:lnTo>
                  <a:lnTo>
                    <a:pt x="988" y="1157"/>
                  </a:lnTo>
                  <a:lnTo>
                    <a:pt x="906" y="1060"/>
                  </a:lnTo>
                  <a:lnTo>
                    <a:pt x="900" y="1053"/>
                  </a:lnTo>
                  <a:lnTo>
                    <a:pt x="828" y="967"/>
                  </a:lnTo>
                  <a:lnTo>
                    <a:pt x="821" y="960"/>
                  </a:lnTo>
                  <a:lnTo>
                    <a:pt x="757" y="883"/>
                  </a:lnTo>
                  <a:lnTo>
                    <a:pt x="751" y="876"/>
                  </a:lnTo>
                  <a:lnTo>
                    <a:pt x="692" y="806"/>
                  </a:lnTo>
                  <a:lnTo>
                    <a:pt x="686" y="800"/>
                  </a:lnTo>
                  <a:lnTo>
                    <a:pt x="630" y="733"/>
                  </a:lnTo>
                  <a:lnTo>
                    <a:pt x="625" y="727"/>
                  </a:lnTo>
                  <a:lnTo>
                    <a:pt x="571" y="663"/>
                  </a:lnTo>
                  <a:lnTo>
                    <a:pt x="565" y="657"/>
                  </a:lnTo>
                  <a:lnTo>
                    <a:pt x="514" y="596"/>
                  </a:lnTo>
                  <a:lnTo>
                    <a:pt x="508" y="590"/>
                  </a:lnTo>
                  <a:lnTo>
                    <a:pt x="460" y="532"/>
                  </a:lnTo>
                  <a:lnTo>
                    <a:pt x="454" y="525"/>
                  </a:lnTo>
                  <a:lnTo>
                    <a:pt x="402" y="464"/>
                  </a:lnTo>
                  <a:lnTo>
                    <a:pt x="396" y="457"/>
                  </a:lnTo>
                  <a:lnTo>
                    <a:pt x="347" y="398"/>
                  </a:lnTo>
                  <a:lnTo>
                    <a:pt x="341" y="392"/>
                  </a:lnTo>
                  <a:lnTo>
                    <a:pt x="67" y="68"/>
                  </a:lnTo>
                  <a:lnTo>
                    <a:pt x="1" y="2"/>
                  </a:lnTo>
                  <a:lnTo>
                    <a:pt x="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2" name="Freeform 230"/>
            <p:cNvSpPr>
              <a:spLocks noChangeArrowheads="1"/>
            </p:cNvSpPr>
            <p:nvPr>
              <p:custDataLst>
                <p:tags r:id="rId239"/>
              </p:custDataLst>
            </p:nvPr>
          </p:nvSpPr>
          <p:spPr bwMode="auto">
            <a:xfrm>
              <a:off x="5101045" y="3420759"/>
              <a:ext cx="2771678" cy="3248243"/>
            </a:xfrm>
            <a:custGeom>
              <a:avLst/>
              <a:gdLst>
                <a:gd name="T0" fmla="*/ 2 w 1027"/>
                <a:gd name="T1" fmla="*/ 0 h 1203"/>
                <a:gd name="T2" fmla="*/ 0 w 1027"/>
                <a:gd name="T3" fmla="*/ 1 h 1203"/>
                <a:gd name="T4" fmla="*/ 59 w 1027"/>
                <a:gd name="T5" fmla="*/ 71 h 1203"/>
                <a:gd name="T6" fmla="*/ 333 w 1027"/>
                <a:gd name="T7" fmla="*/ 395 h 1203"/>
                <a:gd name="T8" fmla="*/ 339 w 1027"/>
                <a:gd name="T9" fmla="*/ 402 h 1203"/>
                <a:gd name="T10" fmla="*/ 389 w 1027"/>
                <a:gd name="T11" fmla="*/ 460 h 1203"/>
                <a:gd name="T12" fmla="*/ 394 w 1027"/>
                <a:gd name="T13" fmla="*/ 467 h 1203"/>
                <a:gd name="T14" fmla="*/ 447 w 1027"/>
                <a:gd name="T15" fmla="*/ 530 h 1203"/>
                <a:gd name="T16" fmla="*/ 452 w 1027"/>
                <a:gd name="T17" fmla="*/ 536 h 1203"/>
                <a:gd name="T18" fmla="*/ 501 w 1027"/>
                <a:gd name="T19" fmla="*/ 595 h 1203"/>
                <a:gd name="T20" fmla="*/ 507 w 1027"/>
                <a:gd name="T21" fmla="*/ 601 h 1203"/>
                <a:gd name="T22" fmla="*/ 559 w 1027"/>
                <a:gd name="T23" fmla="*/ 662 h 1203"/>
                <a:gd name="T24" fmla="*/ 564 w 1027"/>
                <a:gd name="T25" fmla="*/ 669 h 1203"/>
                <a:gd name="T26" fmla="*/ 618 w 1027"/>
                <a:gd name="T27" fmla="*/ 733 h 1203"/>
                <a:gd name="T28" fmla="*/ 624 w 1027"/>
                <a:gd name="T29" fmla="*/ 740 h 1203"/>
                <a:gd name="T30" fmla="*/ 680 w 1027"/>
                <a:gd name="T31" fmla="*/ 806 h 1203"/>
                <a:gd name="T32" fmla="*/ 686 w 1027"/>
                <a:gd name="T33" fmla="*/ 812 h 1203"/>
                <a:gd name="T34" fmla="*/ 746 w 1027"/>
                <a:gd name="T35" fmla="*/ 884 h 1203"/>
                <a:gd name="T36" fmla="*/ 752 w 1027"/>
                <a:gd name="T37" fmla="*/ 890 h 1203"/>
                <a:gd name="T38" fmla="*/ 817 w 1027"/>
                <a:gd name="T39" fmla="*/ 968 h 1203"/>
                <a:gd name="T40" fmla="*/ 823 w 1027"/>
                <a:gd name="T41" fmla="*/ 975 h 1203"/>
                <a:gd name="T42" fmla="*/ 896 w 1027"/>
                <a:gd name="T43" fmla="*/ 1061 h 1203"/>
                <a:gd name="T44" fmla="*/ 903 w 1027"/>
                <a:gd name="T45" fmla="*/ 1068 h 1203"/>
                <a:gd name="T46" fmla="*/ 985 w 1027"/>
                <a:gd name="T47" fmla="*/ 1167 h 1203"/>
                <a:gd name="T48" fmla="*/ 991 w 1027"/>
                <a:gd name="T49" fmla="*/ 1174 h 1203"/>
                <a:gd name="T50" fmla="*/ 1016 w 1027"/>
                <a:gd name="T51" fmla="*/ 1203 h 1203"/>
                <a:gd name="T52" fmla="*/ 1027 w 1027"/>
                <a:gd name="T53" fmla="*/ 1203 h 1203"/>
                <a:gd name="T54" fmla="*/ 995 w 1027"/>
                <a:gd name="T55" fmla="*/ 1165 h 1203"/>
                <a:gd name="T56" fmla="*/ 988 w 1027"/>
                <a:gd name="T57" fmla="*/ 1157 h 1203"/>
                <a:gd name="T58" fmla="*/ 906 w 1027"/>
                <a:gd name="T59" fmla="*/ 1060 h 1203"/>
                <a:gd name="T60" fmla="*/ 900 w 1027"/>
                <a:gd name="T61" fmla="*/ 1053 h 1203"/>
                <a:gd name="T62" fmla="*/ 828 w 1027"/>
                <a:gd name="T63" fmla="*/ 967 h 1203"/>
                <a:gd name="T64" fmla="*/ 821 w 1027"/>
                <a:gd name="T65" fmla="*/ 960 h 1203"/>
                <a:gd name="T66" fmla="*/ 757 w 1027"/>
                <a:gd name="T67" fmla="*/ 883 h 1203"/>
                <a:gd name="T68" fmla="*/ 751 w 1027"/>
                <a:gd name="T69" fmla="*/ 876 h 1203"/>
                <a:gd name="T70" fmla="*/ 692 w 1027"/>
                <a:gd name="T71" fmla="*/ 806 h 1203"/>
                <a:gd name="T72" fmla="*/ 686 w 1027"/>
                <a:gd name="T73" fmla="*/ 800 h 1203"/>
                <a:gd name="T74" fmla="*/ 630 w 1027"/>
                <a:gd name="T75" fmla="*/ 733 h 1203"/>
                <a:gd name="T76" fmla="*/ 625 w 1027"/>
                <a:gd name="T77" fmla="*/ 727 h 1203"/>
                <a:gd name="T78" fmla="*/ 571 w 1027"/>
                <a:gd name="T79" fmla="*/ 663 h 1203"/>
                <a:gd name="T80" fmla="*/ 565 w 1027"/>
                <a:gd name="T81" fmla="*/ 657 h 1203"/>
                <a:gd name="T82" fmla="*/ 514 w 1027"/>
                <a:gd name="T83" fmla="*/ 596 h 1203"/>
                <a:gd name="T84" fmla="*/ 508 w 1027"/>
                <a:gd name="T85" fmla="*/ 590 h 1203"/>
                <a:gd name="T86" fmla="*/ 460 w 1027"/>
                <a:gd name="T87" fmla="*/ 532 h 1203"/>
                <a:gd name="T88" fmla="*/ 454 w 1027"/>
                <a:gd name="T89" fmla="*/ 525 h 1203"/>
                <a:gd name="T90" fmla="*/ 402 w 1027"/>
                <a:gd name="T91" fmla="*/ 464 h 1203"/>
                <a:gd name="T92" fmla="*/ 396 w 1027"/>
                <a:gd name="T93" fmla="*/ 457 h 1203"/>
                <a:gd name="T94" fmla="*/ 347 w 1027"/>
                <a:gd name="T95" fmla="*/ 398 h 1203"/>
                <a:gd name="T96" fmla="*/ 341 w 1027"/>
                <a:gd name="T97" fmla="*/ 392 h 1203"/>
                <a:gd name="T98" fmla="*/ 67 w 1027"/>
                <a:gd name="T99" fmla="*/ 68 h 1203"/>
                <a:gd name="T100" fmla="*/ 1 w 1027"/>
                <a:gd name="T101" fmla="*/ 2 h 1203"/>
                <a:gd name="T102" fmla="*/ 2 w 1027"/>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7" h="1203">
                  <a:moveTo>
                    <a:pt x="2" y="0"/>
                  </a:moveTo>
                  <a:lnTo>
                    <a:pt x="0" y="1"/>
                  </a:lnTo>
                  <a:lnTo>
                    <a:pt x="59" y="71"/>
                  </a:lnTo>
                  <a:lnTo>
                    <a:pt x="333" y="395"/>
                  </a:lnTo>
                  <a:lnTo>
                    <a:pt x="339" y="402"/>
                  </a:lnTo>
                  <a:lnTo>
                    <a:pt x="389" y="460"/>
                  </a:lnTo>
                  <a:lnTo>
                    <a:pt x="394" y="467"/>
                  </a:lnTo>
                  <a:lnTo>
                    <a:pt x="447" y="530"/>
                  </a:lnTo>
                  <a:lnTo>
                    <a:pt x="452" y="536"/>
                  </a:lnTo>
                  <a:lnTo>
                    <a:pt x="501" y="595"/>
                  </a:lnTo>
                  <a:lnTo>
                    <a:pt x="507" y="601"/>
                  </a:lnTo>
                  <a:lnTo>
                    <a:pt x="559" y="662"/>
                  </a:lnTo>
                  <a:lnTo>
                    <a:pt x="564" y="669"/>
                  </a:lnTo>
                  <a:lnTo>
                    <a:pt x="618" y="733"/>
                  </a:lnTo>
                  <a:lnTo>
                    <a:pt x="624" y="740"/>
                  </a:lnTo>
                  <a:lnTo>
                    <a:pt x="680" y="806"/>
                  </a:lnTo>
                  <a:lnTo>
                    <a:pt x="686" y="812"/>
                  </a:lnTo>
                  <a:lnTo>
                    <a:pt x="746" y="884"/>
                  </a:lnTo>
                  <a:lnTo>
                    <a:pt x="752" y="890"/>
                  </a:lnTo>
                  <a:lnTo>
                    <a:pt x="817" y="968"/>
                  </a:lnTo>
                  <a:lnTo>
                    <a:pt x="823" y="975"/>
                  </a:lnTo>
                  <a:lnTo>
                    <a:pt x="896" y="1061"/>
                  </a:lnTo>
                  <a:lnTo>
                    <a:pt x="903" y="1068"/>
                  </a:lnTo>
                  <a:lnTo>
                    <a:pt x="985" y="1167"/>
                  </a:lnTo>
                  <a:lnTo>
                    <a:pt x="991" y="1174"/>
                  </a:lnTo>
                  <a:lnTo>
                    <a:pt x="1016" y="1203"/>
                  </a:lnTo>
                  <a:lnTo>
                    <a:pt x="1027" y="1203"/>
                  </a:lnTo>
                  <a:lnTo>
                    <a:pt x="995" y="1165"/>
                  </a:lnTo>
                  <a:lnTo>
                    <a:pt x="988" y="1157"/>
                  </a:lnTo>
                  <a:lnTo>
                    <a:pt x="906" y="1060"/>
                  </a:lnTo>
                  <a:lnTo>
                    <a:pt x="900" y="1053"/>
                  </a:lnTo>
                  <a:lnTo>
                    <a:pt x="828" y="967"/>
                  </a:lnTo>
                  <a:lnTo>
                    <a:pt x="821" y="960"/>
                  </a:lnTo>
                  <a:lnTo>
                    <a:pt x="757" y="883"/>
                  </a:lnTo>
                  <a:lnTo>
                    <a:pt x="751" y="876"/>
                  </a:lnTo>
                  <a:lnTo>
                    <a:pt x="692" y="806"/>
                  </a:lnTo>
                  <a:lnTo>
                    <a:pt x="686" y="800"/>
                  </a:lnTo>
                  <a:lnTo>
                    <a:pt x="630" y="733"/>
                  </a:lnTo>
                  <a:lnTo>
                    <a:pt x="625" y="727"/>
                  </a:lnTo>
                  <a:lnTo>
                    <a:pt x="571" y="663"/>
                  </a:lnTo>
                  <a:lnTo>
                    <a:pt x="565" y="657"/>
                  </a:lnTo>
                  <a:lnTo>
                    <a:pt x="514" y="596"/>
                  </a:lnTo>
                  <a:lnTo>
                    <a:pt x="508" y="590"/>
                  </a:lnTo>
                  <a:lnTo>
                    <a:pt x="460" y="532"/>
                  </a:lnTo>
                  <a:lnTo>
                    <a:pt x="454" y="525"/>
                  </a:lnTo>
                  <a:lnTo>
                    <a:pt x="402" y="464"/>
                  </a:lnTo>
                  <a:lnTo>
                    <a:pt x="396" y="457"/>
                  </a:lnTo>
                  <a:lnTo>
                    <a:pt x="347" y="398"/>
                  </a:lnTo>
                  <a:lnTo>
                    <a:pt x="341" y="392"/>
                  </a:lnTo>
                  <a:lnTo>
                    <a:pt x="67" y="68"/>
                  </a:lnTo>
                  <a:lnTo>
                    <a:pt x="1"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3" name="Freeform 231"/>
            <p:cNvSpPr>
              <a:spLocks noChangeArrowheads="1"/>
            </p:cNvSpPr>
            <p:nvPr>
              <p:custDataLst>
                <p:tags r:id="rId240"/>
              </p:custDataLst>
            </p:nvPr>
          </p:nvSpPr>
          <p:spPr bwMode="auto">
            <a:xfrm>
              <a:off x="5102572" y="3420759"/>
              <a:ext cx="3315325" cy="3248243"/>
            </a:xfrm>
            <a:custGeom>
              <a:avLst/>
              <a:gdLst>
                <a:gd name="T0" fmla="*/ 1 w 1228"/>
                <a:gd name="T1" fmla="*/ 0 h 1203"/>
                <a:gd name="T2" fmla="*/ 0 w 1228"/>
                <a:gd name="T3" fmla="*/ 2 h 1203"/>
                <a:gd name="T4" fmla="*/ 66 w 1228"/>
                <a:gd name="T5" fmla="*/ 68 h 1203"/>
                <a:gd name="T6" fmla="*/ 379 w 1228"/>
                <a:gd name="T7" fmla="*/ 377 h 1203"/>
                <a:gd name="T8" fmla="*/ 386 w 1228"/>
                <a:gd name="T9" fmla="*/ 383 h 1203"/>
                <a:gd name="T10" fmla="*/ 439 w 1228"/>
                <a:gd name="T11" fmla="*/ 436 h 1203"/>
                <a:gd name="T12" fmla="*/ 445 w 1228"/>
                <a:gd name="T13" fmla="*/ 442 h 1203"/>
                <a:gd name="T14" fmla="*/ 502 w 1228"/>
                <a:gd name="T15" fmla="*/ 498 h 1203"/>
                <a:gd name="T16" fmla="*/ 508 w 1228"/>
                <a:gd name="T17" fmla="*/ 503 h 1203"/>
                <a:gd name="T18" fmla="*/ 559 w 1228"/>
                <a:gd name="T19" fmla="*/ 554 h 1203"/>
                <a:gd name="T20" fmla="*/ 565 w 1228"/>
                <a:gd name="T21" fmla="*/ 560 h 1203"/>
                <a:gd name="T22" fmla="*/ 618 w 1228"/>
                <a:gd name="T23" fmla="*/ 612 h 1203"/>
                <a:gd name="T24" fmla="*/ 624 w 1228"/>
                <a:gd name="T25" fmla="*/ 618 h 1203"/>
                <a:gd name="T26" fmla="*/ 679 w 1228"/>
                <a:gd name="T27" fmla="*/ 672 h 1203"/>
                <a:gd name="T28" fmla="*/ 685 w 1228"/>
                <a:gd name="T29" fmla="*/ 678 h 1203"/>
                <a:gd name="T30" fmla="*/ 741 w 1228"/>
                <a:gd name="T31" fmla="*/ 733 h 1203"/>
                <a:gd name="T32" fmla="*/ 746 w 1228"/>
                <a:gd name="T33" fmla="*/ 739 h 1203"/>
                <a:gd name="T34" fmla="*/ 806 w 1228"/>
                <a:gd name="T35" fmla="*/ 797 h 1203"/>
                <a:gd name="T36" fmla="*/ 811 w 1228"/>
                <a:gd name="T37" fmla="*/ 803 h 1203"/>
                <a:gd name="T38" fmla="*/ 874 w 1228"/>
                <a:gd name="T39" fmla="*/ 865 h 1203"/>
                <a:gd name="T40" fmla="*/ 880 w 1228"/>
                <a:gd name="T41" fmla="*/ 871 h 1203"/>
                <a:gd name="T42" fmla="*/ 949 w 1228"/>
                <a:gd name="T43" fmla="*/ 939 h 1203"/>
                <a:gd name="T44" fmla="*/ 955 w 1228"/>
                <a:gd name="T45" fmla="*/ 945 h 1203"/>
                <a:gd name="T46" fmla="*/ 1031 w 1228"/>
                <a:gd name="T47" fmla="*/ 1021 h 1203"/>
                <a:gd name="T48" fmla="*/ 1038 w 1228"/>
                <a:gd name="T49" fmla="*/ 1027 h 1203"/>
                <a:gd name="T50" fmla="*/ 1125 w 1228"/>
                <a:gd name="T51" fmla="*/ 1113 h 1203"/>
                <a:gd name="T52" fmla="*/ 1132 w 1228"/>
                <a:gd name="T53" fmla="*/ 1120 h 1203"/>
                <a:gd name="T54" fmla="*/ 1216 w 1228"/>
                <a:gd name="T55" fmla="*/ 1203 h 1203"/>
                <a:gd name="T56" fmla="*/ 1228 w 1228"/>
                <a:gd name="T57" fmla="*/ 1203 h 1203"/>
                <a:gd name="T58" fmla="*/ 1134 w 1228"/>
                <a:gd name="T59" fmla="*/ 1110 h 1203"/>
                <a:gd name="T60" fmla="*/ 1127 w 1228"/>
                <a:gd name="T61" fmla="*/ 1103 h 1203"/>
                <a:gd name="T62" fmla="*/ 1041 w 1228"/>
                <a:gd name="T63" fmla="*/ 1018 h 1203"/>
                <a:gd name="T64" fmla="*/ 1034 w 1228"/>
                <a:gd name="T65" fmla="*/ 1011 h 1203"/>
                <a:gd name="T66" fmla="*/ 959 w 1228"/>
                <a:gd name="T67" fmla="*/ 937 h 1203"/>
                <a:gd name="T68" fmla="*/ 952 w 1228"/>
                <a:gd name="T69" fmla="*/ 930 h 1203"/>
                <a:gd name="T70" fmla="*/ 885 w 1228"/>
                <a:gd name="T71" fmla="*/ 864 h 1203"/>
                <a:gd name="T72" fmla="*/ 878 w 1228"/>
                <a:gd name="T73" fmla="*/ 857 h 1203"/>
                <a:gd name="T74" fmla="*/ 816 w 1228"/>
                <a:gd name="T75" fmla="*/ 796 h 1203"/>
                <a:gd name="T76" fmla="*/ 810 w 1228"/>
                <a:gd name="T77" fmla="*/ 790 h 1203"/>
                <a:gd name="T78" fmla="*/ 752 w 1228"/>
                <a:gd name="T79" fmla="*/ 733 h 1203"/>
                <a:gd name="T80" fmla="*/ 746 w 1228"/>
                <a:gd name="T81" fmla="*/ 727 h 1203"/>
                <a:gd name="T82" fmla="*/ 691 w 1228"/>
                <a:gd name="T83" fmla="*/ 672 h 1203"/>
                <a:gd name="T84" fmla="*/ 685 w 1228"/>
                <a:gd name="T85" fmla="*/ 667 h 1203"/>
                <a:gd name="T86" fmla="*/ 631 w 1228"/>
                <a:gd name="T87" fmla="*/ 613 h 1203"/>
                <a:gd name="T88" fmla="*/ 624 w 1228"/>
                <a:gd name="T89" fmla="*/ 607 h 1203"/>
                <a:gd name="T90" fmla="*/ 572 w 1228"/>
                <a:gd name="T91" fmla="*/ 555 h 1203"/>
                <a:gd name="T92" fmla="*/ 566 w 1228"/>
                <a:gd name="T93" fmla="*/ 549 h 1203"/>
                <a:gd name="T94" fmla="*/ 515 w 1228"/>
                <a:gd name="T95" fmla="*/ 499 h 1203"/>
                <a:gd name="T96" fmla="*/ 509 w 1228"/>
                <a:gd name="T97" fmla="*/ 493 h 1203"/>
                <a:gd name="T98" fmla="*/ 454 w 1228"/>
                <a:gd name="T99" fmla="*/ 439 h 1203"/>
                <a:gd name="T100" fmla="*/ 448 w 1228"/>
                <a:gd name="T101" fmla="*/ 432 h 1203"/>
                <a:gd name="T102" fmla="*/ 395 w 1228"/>
                <a:gd name="T103" fmla="*/ 380 h 1203"/>
                <a:gd name="T104" fmla="*/ 388 w 1228"/>
                <a:gd name="T105" fmla="*/ 373 h 1203"/>
                <a:gd name="T106" fmla="*/ 75 w 1228"/>
                <a:gd name="T107" fmla="*/ 64 h 1203"/>
                <a:gd name="T108" fmla="*/ 0 w 1228"/>
                <a:gd name="T109" fmla="*/ 2 h 1203"/>
                <a:gd name="T110" fmla="*/ 1 w 1228"/>
                <a:gd name="T11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8" h="1203">
                  <a:moveTo>
                    <a:pt x="1" y="0"/>
                  </a:moveTo>
                  <a:lnTo>
                    <a:pt x="0" y="2"/>
                  </a:lnTo>
                  <a:lnTo>
                    <a:pt x="66" y="68"/>
                  </a:lnTo>
                  <a:lnTo>
                    <a:pt x="379" y="377"/>
                  </a:lnTo>
                  <a:lnTo>
                    <a:pt x="386" y="383"/>
                  </a:lnTo>
                  <a:lnTo>
                    <a:pt x="439" y="436"/>
                  </a:lnTo>
                  <a:lnTo>
                    <a:pt x="445" y="442"/>
                  </a:lnTo>
                  <a:lnTo>
                    <a:pt x="502" y="498"/>
                  </a:lnTo>
                  <a:lnTo>
                    <a:pt x="508" y="503"/>
                  </a:lnTo>
                  <a:lnTo>
                    <a:pt x="559" y="554"/>
                  </a:lnTo>
                  <a:lnTo>
                    <a:pt x="565" y="560"/>
                  </a:lnTo>
                  <a:lnTo>
                    <a:pt x="618" y="612"/>
                  </a:lnTo>
                  <a:lnTo>
                    <a:pt x="624" y="618"/>
                  </a:lnTo>
                  <a:lnTo>
                    <a:pt x="679" y="672"/>
                  </a:lnTo>
                  <a:lnTo>
                    <a:pt x="685" y="678"/>
                  </a:lnTo>
                  <a:lnTo>
                    <a:pt x="741" y="733"/>
                  </a:lnTo>
                  <a:lnTo>
                    <a:pt x="746" y="739"/>
                  </a:lnTo>
                  <a:lnTo>
                    <a:pt x="806" y="797"/>
                  </a:lnTo>
                  <a:lnTo>
                    <a:pt x="811" y="803"/>
                  </a:lnTo>
                  <a:lnTo>
                    <a:pt x="874" y="865"/>
                  </a:lnTo>
                  <a:lnTo>
                    <a:pt x="880" y="871"/>
                  </a:lnTo>
                  <a:lnTo>
                    <a:pt x="949" y="939"/>
                  </a:lnTo>
                  <a:lnTo>
                    <a:pt x="955" y="945"/>
                  </a:lnTo>
                  <a:lnTo>
                    <a:pt x="1031" y="1021"/>
                  </a:lnTo>
                  <a:lnTo>
                    <a:pt x="1038" y="1027"/>
                  </a:lnTo>
                  <a:lnTo>
                    <a:pt x="1125" y="1113"/>
                  </a:lnTo>
                  <a:lnTo>
                    <a:pt x="1132" y="1120"/>
                  </a:lnTo>
                  <a:lnTo>
                    <a:pt x="1216" y="1203"/>
                  </a:lnTo>
                  <a:lnTo>
                    <a:pt x="1228" y="1203"/>
                  </a:lnTo>
                  <a:lnTo>
                    <a:pt x="1134" y="1110"/>
                  </a:lnTo>
                  <a:lnTo>
                    <a:pt x="1127" y="1103"/>
                  </a:lnTo>
                  <a:lnTo>
                    <a:pt x="1041" y="1018"/>
                  </a:lnTo>
                  <a:lnTo>
                    <a:pt x="1034" y="1011"/>
                  </a:lnTo>
                  <a:lnTo>
                    <a:pt x="959" y="937"/>
                  </a:lnTo>
                  <a:lnTo>
                    <a:pt x="952" y="930"/>
                  </a:lnTo>
                  <a:lnTo>
                    <a:pt x="885" y="864"/>
                  </a:lnTo>
                  <a:lnTo>
                    <a:pt x="878" y="857"/>
                  </a:lnTo>
                  <a:lnTo>
                    <a:pt x="816" y="796"/>
                  </a:lnTo>
                  <a:lnTo>
                    <a:pt x="810" y="790"/>
                  </a:lnTo>
                  <a:lnTo>
                    <a:pt x="752" y="733"/>
                  </a:lnTo>
                  <a:lnTo>
                    <a:pt x="746" y="727"/>
                  </a:lnTo>
                  <a:lnTo>
                    <a:pt x="691" y="672"/>
                  </a:lnTo>
                  <a:lnTo>
                    <a:pt x="685" y="667"/>
                  </a:lnTo>
                  <a:lnTo>
                    <a:pt x="631" y="613"/>
                  </a:lnTo>
                  <a:lnTo>
                    <a:pt x="624" y="607"/>
                  </a:lnTo>
                  <a:lnTo>
                    <a:pt x="572" y="555"/>
                  </a:lnTo>
                  <a:lnTo>
                    <a:pt x="566" y="549"/>
                  </a:lnTo>
                  <a:lnTo>
                    <a:pt x="515" y="499"/>
                  </a:lnTo>
                  <a:lnTo>
                    <a:pt x="509" y="493"/>
                  </a:lnTo>
                  <a:lnTo>
                    <a:pt x="454" y="439"/>
                  </a:lnTo>
                  <a:lnTo>
                    <a:pt x="448" y="432"/>
                  </a:lnTo>
                  <a:lnTo>
                    <a:pt x="395" y="380"/>
                  </a:lnTo>
                  <a:lnTo>
                    <a:pt x="388" y="373"/>
                  </a:lnTo>
                  <a:lnTo>
                    <a:pt x="75" y="64"/>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4" name="Freeform 232"/>
            <p:cNvSpPr>
              <a:spLocks noChangeArrowheads="1"/>
            </p:cNvSpPr>
            <p:nvPr>
              <p:custDataLst>
                <p:tags r:id="rId241"/>
              </p:custDataLst>
            </p:nvPr>
          </p:nvSpPr>
          <p:spPr bwMode="auto">
            <a:xfrm>
              <a:off x="5102572" y="3420759"/>
              <a:ext cx="3315325" cy="3248243"/>
            </a:xfrm>
            <a:custGeom>
              <a:avLst/>
              <a:gdLst>
                <a:gd name="T0" fmla="*/ 1 w 1228"/>
                <a:gd name="T1" fmla="*/ 0 h 1203"/>
                <a:gd name="T2" fmla="*/ 0 w 1228"/>
                <a:gd name="T3" fmla="*/ 2 h 1203"/>
                <a:gd name="T4" fmla="*/ 66 w 1228"/>
                <a:gd name="T5" fmla="*/ 68 h 1203"/>
                <a:gd name="T6" fmla="*/ 379 w 1228"/>
                <a:gd name="T7" fmla="*/ 377 h 1203"/>
                <a:gd name="T8" fmla="*/ 386 w 1228"/>
                <a:gd name="T9" fmla="*/ 383 h 1203"/>
                <a:gd name="T10" fmla="*/ 439 w 1228"/>
                <a:gd name="T11" fmla="*/ 436 h 1203"/>
                <a:gd name="T12" fmla="*/ 445 w 1228"/>
                <a:gd name="T13" fmla="*/ 442 h 1203"/>
                <a:gd name="T14" fmla="*/ 502 w 1228"/>
                <a:gd name="T15" fmla="*/ 498 h 1203"/>
                <a:gd name="T16" fmla="*/ 508 w 1228"/>
                <a:gd name="T17" fmla="*/ 503 h 1203"/>
                <a:gd name="T18" fmla="*/ 559 w 1228"/>
                <a:gd name="T19" fmla="*/ 554 h 1203"/>
                <a:gd name="T20" fmla="*/ 565 w 1228"/>
                <a:gd name="T21" fmla="*/ 560 h 1203"/>
                <a:gd name="T22" fmla="*/ 618 w 1228"/>
                <a:gd name="T23" fmla="*/ 612 h 1203"/>
                <a:gd name="T24" fmla="*/ 624 w 1228"/>
                <a:gd name="T25" fmla="*/ 618 h 1203"/>
                <a:gd name="T26" fmla="*/ 679 w 1228"/>
                <a:gd name="T27" fmla="*/ 672 h 1203"/>
                <a:gd name="T28" fmla="*/ 685 w 1228"/>
                <a:gd name="T29" fmla="*/ 678 h 1203"/>
                <a:gd name="T30" fmla="*/ 741 w 1228"/>
                <a:gd name="T31" fmla="*/ 733 h 1203"/>
                <a:gd name="T32" fmla="*/ 746 w 1228"/>
                <a:gd name="T33" fmla="*/ 739 h 1203"/>
                <a:gd name="T34" fmla="*/ 806 w 1228"/>
                <a:gd name="T35" fmla="*/ 797 h 1203"/>
                <a:gd name="T36" fmla="*/ 811 w 1228"/>
                <a:gd name="T37" fmla="*/ 803 h 1203"/>
                <a:gd name="T38" fmla="*/ 874 w 1228"/>
                <a:gd name="T39" fmla="*/ 865 h 1203"/>
                <a:gd name="T40" fmla="*/ 880 w 1228"/>
                <a:gd name="T41" fmla="*/ 871 h 1203"/>
                <a:gd name="T42" fmla="*/ 949 w 1228"/>
                <a:gd name="T43" fmla="*/ 939 h 1203"/>
                <a:gd name="T44" fmla="*/ 955 w 1228"/>
                <a:gd name="T45" fmla="*/ 945 h 1203"/>
                <a:gd name="T46" fmla="*/ 1031 w 1228"/>
                <a:gd name="T47" fmla="*/ 1021 h 1203"/>
                <a:gd name="T48" fmla="*/ 1038 w 1228"/>
                <a:gd name="T49" fmla="*/ 1027 h 1203"/>
                <a:gd name="T50" fmla="*/ 1125 w 1228"/>
                <a:gd name="T51" fmla="*/ 1113 h 1203"/>
                <a:gd name="T52" fmla="*/ 1132 w 1228"/>
                <a:gd name="T53" fmla="*/ 1120 h 1203"/>
                <a:gd name="T54" fmla="*/ 1216 w 1228"/>
                <a:gd name="T55" fmla="*/ 1203 h 1203"/>
                <a:gd name="T56" fmla="*/ 1228 w 1228"/>
                <a:gd name="T57" fmla="*/ 1203 h 1203"/>
                <a:gd name="T58" fmla="*/ 1134 w 1228"/>
                <a:gd name="T59" fmla="*/ 1110 h 1203"/>
                <a:gd name="T60" fmla="*/ 1127 w 1228"/>
                <a:gd name="T61" fmla="*/ 1103 h 1203"/>
                <a:gd name="T62" fmla="*/ 1041 w 1228"/>
                <a:gd name="T63" fmla="*/ 1018 h 1203"/>
                <a:gd name="T64" fmla="*/ 1034 w 1228"/>
                <a:gd name="T65" fmla="*/ 1011 h 1203"/>
                <a:gd name="T66" fmla="*/ 959 w 1228"/>
                <a:gd name="T67" fmla="*/ 937 h 1203"/>
                <a:gd name="T68" fmla="*/ 952 w 1228"/>
                <a:gd name="T69" fmla="*/ 930 h 1203"/>
                <a:gd name="T70" fmla="*/ 885 w 1228"/>
                <a:gd name="T71" fmla="*/ 864 h 1203"/>
                <a:gd name="T72" fmla="*/ 878 w 1228"/>
                <a:gd name="T73" fmla="*/ 857 h 1203"/>
                <a:gd name="T74" fmla="*/ 816 w 1228"/>
                <a:gd name="T75" fmla="*/ 796 h 1203"/>
                <a:gd name="T76" fmla="*/ 810 w 1228"/>
                <a:gd name="T77" fmla="*/ 790 h 1203"/>
                <a:gd name="T78" fmla="*/ 752 w 1228"/>
                <a:gd name="T79" fmla="*/ 733 h 1203"/>
                <a:gd name="T80" fmla="*/ 746 w 1228"/>
                <a:gd name="T81" fmla="*/ 727 h 1203"/>
                <a:gd name="T82" fmla="*/ 691 w 1228"/>
                <a:gd name="T83" fmla="*/ 672 h 1203"/>
                <a:gd name="T84" fmla="*/ 685 w 1228"/>
                <a:gd name="T85" fmla="*/ 667 h 1203"/>
                <a:gd name="T86" fmla="*/ 631 w 1228"/>
                <a:gd name="T87" fmla="*/ 613 h 1203"/>
                <a:gd name="T88" fmla="*/ 624 w 1228"/>
                <a:gd name="T89" fmla="*/ 607 h 1203"/>
                <a:gd name="T90" fmla="*/ 572 w 1228"/>
                <a:gd name="T91" fmla="*/ 555 h 1203"/>
                <a:gd name="T92" fmla="*/ 566 w 1228"/>
                <a:gd name="T93" fmla="*/ 549 h 1203"/>
                <a:gd name="T94" fmla="*/ 515 w 1228"/>
                <a:gd name="T95" fmla="*/ 499 h 1203"/>
                <a:gd name="T96" fmla="*/ 509 w 1228"/>
                <a:gd name="T97" fmla="*/ 493 h 1203"/>
                <a:gd name="T98" fmla="*/ 454 w 1228"/>
                <a:gd name="T99" fmla="*/ 439 h 1203"/>
                <a:gd name="T100" fmla="*/ 448 w 1228"/>
                <a:gd name="T101" fmla="*/ 432 h 1203"/>
                <a:gd name="T102" fmla="*/ 395 w 1228"/>
                <a:gd name="T103" fmla="*/ 380 h 1203"/>
                <a:gd name="T104" fmla="*/ 388 w 1228"/>
                <a:gd name="T105" fmla="*/ 373 h 1203"/>
                <a:gd name="T106" fmla="*/ 75 w 1228"/>
                <a:gd name="T107" fmla="*/ 64 h 1203"/>
                <a:gd name="T108" fmla="*/ 0 w 1228"/>
                <a:gd name="T109" fmla="*/ 2 h 1203"/>
                <a:gd name="T110" fmla="*/ 1 w 1228"/>
                <a:gd name="T11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8" h="1203">
                  <a:moveTo>
                    <a:pt x="1" y="0"/>
                  </a:moveTo>
                  <a:lnTo>
                    <a:pt x="0" y="2"/>
                  </a:lnTo>
                  <a:lnTo>
                    <a:pt x="66" y="68"/>
                  </a:lnTo>
                  <a:lnTo>
                    <a:pt x="379" y="377"/>
                  </a:lnTo>
                  <a:lnTo>
                    <a:pt x="386" y="383"/>
                  </a:lnTo>
                  <a:lnTo>
                    <a:pt x="439" y="436"/>
                  </a:lnTo>
                  <a:lnTo>
                    <a:pt x="445" y="442"/>
                  </a:lnTo>
                  <a:lnTo>
                    <a:pt x="502" y="498"/>
                  </a:lnTo>
                  <a:lnTo>
                    <a:pt x="508" y="503"/>
                  </a:lnTo>
                  <a:lnTo>
                    <a:pt x="559" y="554"/>
                  </a:lnTo>
                  <a:lnTo>
                    <a:pt x="565" y="560"/>
                  </a:lnTo>
                  <a:lnTo>
                    <a:pt x="618" y="612"/>
                  </a:lnTo>
                  <a:lnTo>
                    <a:pt x="624" y="618"/>
                  </a:lnTo>
                  <a:lnTo>
                    <a:pt x="679" y="672"/>
                  </a:lnTo>
                  <a:lnTo>
                    <a:pt x="685" y="678"/>
                  </a:lnTo>
                  <a:lnTo>
                    <a:pt x="741" y="733"/>
                  </a:lnTo>
                  <a:lnTo>
                    <a:pt x="746" y="739"/>
                  </a:lnTo>
                  <a:lnTo>
                    <a:pt x="806" y="797"/>
                  </a:lnTo>
                  <a:lnTo>
                    <a:pt x="811" y="803"/>
                  </a:lnTo>
                  <a:lnTo>
                    <a:pt x="874" y="865"/>
                  </a:lnTo>
                  <a:lnTo>
                    <a:pt x="880" y="871"/>
                  </a:lnTo>
                  <a:lnTo>
                    <a:pt x="949" y="939"/>
                  </a:lnTo>
                  <a:lnTo>
                    <a:pt x="955" y="945"/>
                  </a:lnTo>
                  <a:lnTo>
                    <a:pt x="1031" y="1021"/>
                  </a:lnTo>
                  <a:lnTo>
                    <a:pt x="1038" y="1027"/>
                  </a:lnTo>
                  <a:lnTo>
                    <a:pt x="1125" y="1113"/>
                  </a:lnTo>
                  <a:lnTo>
                    <a:pt x="1132" y="1120"/>
                  </a:lnTo>
                  <a:lnTo>
                    <a:pt x="1216" y="1203"/>
                  </a:lnTo>
                  <a:lnTo>
                    <a:pt x="1228" y="1203"/>
                  </a:lnTo>
                  <a:lnTo>
                    <a:pt x="1134" y="1110"/>
                  </a:lnTo>
                  <a:lnTo>
                    <a:pt x="1127" y="1103"/>
                  </a:lnTo>
                  <a:lnTo>
                    <a:pt x="1041" y="1018"/>
                  </a:lnTo>
                  <a:lnTo>
                    <a:pt x="1034" y="1011"/>
                  </a:lnTo>
                  <a:lnTo>
                    <a:pt x="959" y="937"/>
                  </a:lnTo>
                  <a:lnTo>
                    <a:pt x="952" y="930"/>
                  </a:lnTo>
                  <a:lnTo>
                    <a:pt x="885" y="864"/>
                  </a:lnTo>
                  <a:lnTo>
                    <a:pt x="878" y="857"/>
                  </a:lnTo>
                  <a:lnTo>
                    <a:pt x="816" y="796"/>
                  </a:lnTo>
                  <a:lnTo>
                    <a:pt x="810" y="790"/>
                  </a:lnTo>
                  <a:lnTo>
                    <a:pt x="752" y="733"/>
                  </a:lnTo>
                  <a:lnTo>
                    <a:pt x="746" y="727"/>
                  </a:lnTo>
                  <a:lnTo>
                    <a:pt x="691" y="672"/>
                  </a:lnTo>
                  <a:lnTo>
                    <a:pt x="685" y="667"/>
                  </a:lnTo>
                  <a:lnTo>
                    <a:pt x="631" y="613"/>
                  </a:lnTo>
                  <a:lnTo>
                    <a:pt x="624" y="607"/>
                  </a:lnTo>
                  <a:lnTo>
                    <a:pt x="572" y="555"/>
                  </a:lnTo>
                  <a:lnTo>
                    <a:pt x="566" y="549"/>
                  </a:lnTo>
                  <a:lnTo>
                    <a:pt x="515" y="499"/>
                  </a:lnTo>
                  <a:lnTo>
                    <a:pt x="509" y="493"/>
                  </a:lnTo>
                  <a:lnTo>
                    <a:pt x="454" y="439"/>
                  </a:lnTo>
                  <a:lnTo>
                    <a:pt x="448" y="432"/>
                  </a:lnTo>
                  <a:lnTo>
                    <a:pt x="395" y="380"/>
                  </a:lnTo>
                  <a:lnTo>
                    <a:pt x="388" y="373"/>
                  </a:lnTo>
                  <a:lnTo>
                    <a:pt x="75" y="64"/>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5" name="Freeform 233"/>
            <p:cNvSpPr>
              <a:spLocks noChangeArrowheads="1"/>
            </p:cNvSpPr>
            <p:nvPr>
              <p:custDataLst>
                <p:tags r:id="rId242"/>
              </p:custDataLst>
            </p:nvPr>
          </p:nvSpPr>
          <p:spPr bwMode="auto">
            <a:xfrm>
              <a:off x="5102572" y="3420759"/>
              <a:ext cx="3950596" cy="3248243"/>
            </a:xfrm>
            <a:custGeom>
              <a:avLst/>
              <a:gdLst>
                <a:gd name="T0" fmla="*/ 0 w 1463"/>
                <a:gd name="T1" fmla="*/ 2 h 1203"/>
                <a:gd name="T2" fmla="*/ 429 w 1463"/>
                <a:gd name="T3" fmla="*/ 358 h 1203"/>
                <a:gd name="T4" fmla="*/ 493 w 1463"/>
                <a:gd name="T5" fmla="*/ 410 h 1203"/>
                <a:gd name="T6" fmla="*/ 558 w 1463"/>
                <a:gd name="T7" fmla="*/ 465 h 1203"/>
                <a:gd name="T8" fmla="*/ 617 w 1463"/>
                <a:gd name="T9" fmla="*/ 514 h 1203"/>
                <a:gd name="T10" fmla="*/ 677 w 1463"/>
                <a:gd name="T11" fmla="*/ 563 h 1203"/>
                <a:gd name="T12" fmla="*/ 739 w 1463"/>
                <a:gd name="T13" fmla="*/ 614 h 1203"/>
                <a:gd name="T14" fmla="*/ 799 w 1463"/>
                <a:gd name="T15" fmla="*/ 664 h 1203"/>
                <a:gd name="T16" fmla="*/ 862 w 1463"/>
                <a:gd name="T17" fmla="*/ 716 h 1203"/>
                <a:gd name="T18" fmla="*/ 928 w 1463"/>
                <a:gd name="T19" fmla="*/ 771 h 1203"/>
                <a:gd name="T20" fmla="*/ 997 w 1463"/>
                <a:gd name="T21" fmla="*/ 828 h 1203"/>
                <a:gd name="T22" fmla="*/ 1073 w 1463"/>
                <a:gd name="T23" fmla="*/ 891 h 1203"/>
                <a:gd name="T24" fmla="*/ 1157 w 1463"/>
                <a:gd name="T25" fmla="*/ 961 h 1203"/>
                <a:gd name="T26" fmla="*/ 1252 w 1463"/>
                <a:gd name="T27" fmla="*/ 1040 h 1203"/>
                <a:gd name="T28" fmla="*/ 1364 w 1463"/>
                <a:gd name="T29" fmla="*/ 1132 h 1203"/>
                <a:gd name="T30" fmla="*/ 1449 w 1463"/>
                <a:gd name="T31" fmla="*/ 1203 h 1203"/>
                <a:gd name="T32" fmla="*/ 1372 w 1463"/>
                <a:gd name="T33" fmla="*/ 1128 h 1203"/>
                <a:gd name="T34" fmla="*/ 1261 w 1463"/>
                <a:gd name="T35" fmla="*/ 1035 h 1203"/>
                <a:gd name="T36" fmla="*/ 1167 w 1463"/>
                <a:gd name="T37" fmla="*/ 957 h 1203"/>
                <a:gd name="T38" fmla="*/ 1083 w 1463"/>
                <a:gd name="T39" fmla="*/ 888 h 1203"/>
                <a:gd name="T40" fmla="*/ 1008 w 1463"/>
                <a:gd name="T41" fmla="*/ 826 h 1203"/>
                <a:gd name="T42" fmla="*/ 938 w 1463"/>
                <a:gd name="T43" fmla="*/ 769 h 1203"/>
                <a:gd name="T44" fmla="*/ 873 w 1463"/>
                <a:gd name="T45" fmla="*/ 714 h 1203"/>
                <a:gd name="T46" fmla="*/ 811 w 1463"/>
                <a:gd name="T47" fmla="*/ 663 h 1203"/>
                <a:gd name="T48" fmla="*/ 751 w 1463"/>
                <a:gd name="T49" fmla="*/ 613 h 1203"/>
                <a:gd name="T50" fmla="*/ 691 w 1463"/>
                <a:gd name="T51" fmla="*/ 563 h 1203"/>
                <a:gd name="T52" fmla="*/ 632 w 1463"/>
                <a:gd name="T53" fmla="*/ 514 h 1203"/>
                <a:gd name="T54" fmla="*/ 573 w 1463"/>
                <a:gd name="T55" fmla="*/ 466 h 1203"/>
                <a:gd name="T56" fmla="*/ 508 w 1463"/>
                <a:gd name="T57" fmla="*/ 412 h 1203"/>
                <a:gd name="T58" fmla="*/ 445 w 1463"/>
                <a:gd name="T59" fmla="*/ 360 h 1203"/>
                <a:gd name="T60" fmla="*/ 82 w 1463"/>
                <a:gd name="T61" fmla="*/ 59 h 1203"/>
                <a:gd name="T62" fmla="*/ 1 w 1463"/>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3" h="1203">
                  <a:moveTo>
                    <a:pt x="1" y="0"/>
                  </a:moveTo>
                  <a:lnTo>
                    <a:pt x="0" y="2"/>
                  </a:lnTo>
                  <a:lnTo>
                    <a:pt x="75" y="64"/>
                  </a:lnTo>
                  <a:lnTo>
                    <a:pt x="429" y="358"/>
                  </a:lnTo>
                  <a:lnTo>
                    <a:pt x="436" y="364"/>
                  </a:lnTo>
                  <a:lnTo>
                    <a:pt x="493" y="410"/>
                  </a:lnTo>
                  <a:lnTo>
                    <a:pt x="500" y="417"/>
                  </a:lnTo>
                  <a:lnTo>
                    <a:pt x="558" y="465"/>
                  </a:lnTo>
                  <a:lnTo>
                    <a:pt x="565" y="470"/>
                  </a:lnTo>
                  <a:lnTo>
                    <a:pt x="617" y="514"/>
                  </a:lnTo>
                  <a:lnTo>
                    <a:pt x="624" y="519"/>
                  </a:lnTo>
                  <a:lnTo>
                    <a:pt x="677" y="563"/>
                  </a:lnTo>
                  <a:lnTo>
                    <a:pt x="684" y="569"/>
                  </a:lnTo>
                  <a:lnTo>
                    <a:pt x="739" y="614"/>
                  </a:lnTo>
                  <a:lnTo>
                    <a:pt x="745" y="619"/>
                  </a:lnTo>
                  <a:lnTo>
                    <a:pt x="799" y="664"/>
                  </a:lnTo>
                  <a:lnTo>
                    <a:pt x="806" y="669"/>
                  </a:lnTo>
                  <a:lnTo>
                    <a:pt x="862" y="716"/>
                  </a:lnTo>
                  <a:lnTo>
                    <a:pt x="868" y="721"/>
                  </a:lnTo>
                  <a:lnTo>
                    <a:pt x="928" y="771"/>
                  </a:lnTo>
                  <a:lnTo>
                    <a:pt x="934" y="776"/>
                  </a:lnTo>
                  <a:lnTo>
                    <a:pt x="997" y="828"/>
                  </a:lnTo>
                  <a:lnTo>
                    <a:pt x="1004" y="834"/>
                  </a:lnTo>
                  <a:lnTo>
                    <a:pt x="1073" y="891"/>
                  </a:lnTo>
                  <a:lnTo>
                    <a:pt x="1081" y="897"/>
                  </a:lnTo>
                  <a:lnTo>
                    <a:pt x="1157" y="961"/>
                  </a:lnTo>
                  <a:lnTo>
                    <a:pt x="1164" y="967"/>
                  </a:lnTo>
                  <a:lnTo>
                    <a:pt x="1252" y="1040"/>
                  </a:lnTo>
                  <a:lnTo>
                    <a:pt x="1260" y="1046"/>
                  </a:lnTo>
                  <a:lnTo>
                    <a:pt x="1364" y="1132"/>
                  </a:lnTo>
                  <a:lnTo>
                    <a:pt x="1372" y="1139"/>
                  </a:lnTo>
                  <a:lnTo>
                    <a:pt x="1449" y="1203"/>
                  </a:lnTo>
                  <a:lnTo>
                    <a:pt x="1463" y="1203"/>
                  </a:lnTo>
                  <a:lnTo>
                    <a:pt x="1372" y="1128"/>
                  </a:lnTo>
                  <a:lnTo>
                    <a:pt x="1364" y="1121"/>
                  </a:lnTo>
                  <a:lnTo>
                    <a:pt x="1261" y="1035"/>
                  </a:lnTo>
                  <a:lnTo>
                    <a:pt x="1253" y="1029"/>
                  </a:lnTo>
                  <a:lnTo>
                    <a:pt x="1167" y="957"/>
                  </a:lnTo>
                  <a:lnTo>
                    <a:pt x="1159" y="952"/>
                  </a:lnTo>
                  <a:lnTo>
                    <a:pt x="1083" y="888"/>
                  </a:lnTo>
                  <a:lnTo>
                    <a:pt x="1076" y="883"/>
                  </a:lnTo>
                  <a:lnTo>
                    <a:pt x="1008" y="826"/>
                  </a:lnTo>
                  <a:lnTo>
                    <a:pt x="1001" y="821"/>
                  </a:lnTo>
                  <a:lnTo>
                    <a:pt x="938" y="769"/>
                  </a:lnTo>
                  <a:lnTo>
                    <a:pt x="932" y="763"/>
                  </a:lnTo>
                  <a:lnTo>
                    <a:pt x="873" y="714"/>
                  </a:lnTo>
                  <a:lnTo>
                    <a:pt x="867" y="709"/>
                  </a:lnTo>
                  <a:lnTo>
                    <a:pt x="811" y="663"/>
                  </a:lnTo>
                  <a:lnTo>
                    <a:pt x="805" y="657"/>
                  </a:lnTo>
                  <a:lnTo>
                    <a:pt x="751" y="613"/>
                  </a:lnTo>
                  <a:lnTo>
                    <a:pt x="744" y="608"/>
                  </a:lnTo>
                  <a:lnTo>
                    <a:pt x="691" y="563"/>
                  </a:lnTo>
                  <a:lnTo>
                    <a:pt x="684" y="557"/>
                  </a:lnTo>
                  <a:lnTo>
                    <a:pt x="632" y="514"/>
                  </a:lnTo>
                  <a:lnTo>
                    <a:pt x="624" y="508"/>
                  </a:lnTo>
                  <a:lnTo>
                    <a:pt x="573" y="466"/>
                  </a:lnTo>
                  <a:lnTo>
                    <a:pt x="566" y="460"/>
                  </a:lnTo>
                  <a:lnTo>
                    <a:pt x="508" y="412"/>
                  </a:lnTo>
                  <a:lnTo>
                    <a:pt x="501" y="406"/>
                  </a:lnTo>
                  <a:lnTo>
                    <a:pt x="445" y="360"/>
                  </a:lnTo>
                  <a:lnTo>
                    <a:pt x="438" y="354"/>
                  </a:lnTo>
                  <a:lnTo>
                    <a:pt x="82" y="59"/>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6" name="Freeform 234"/>
            <p:cNvSpPr>
              <a:spLocks noChangeArrowheads="1"/>
            </p:cNvSpPr>
            <p:nvPr>
              <p:custDataLst>
                <p:tags r:id="rId243"/>
              </p:custDataLst>
            </p:nvPr>
          </p:nvSpPr>
          <p:spPr bwMode="auto">
            <a:xfrm>
              <a:off x="5102572" y="3420759"/>
              <a:ext cx="3950596" cy="3248243"/>
            </a:xfrm>
            <a:custGeom>
              <a:avLst/>
              <a:gdLst>
                <a:gd name="T0" fmla="*/ 0 w 1463"/>
                <a:gd name="T1" fmla="*/ 2 h 1203"/>
                <a:gd name="T2" fmla="*/ 429 w 1463"/>
                <a:gd name="T3" fmla="*/ 358 h 1203"/>
                <a:gd name="T4" fmla="*/ 493 w 1463"/>
                <a:gd name="T5" fmla="*/ 410 h 1203"/>
                <a:gd name="T6" fmla="*/ 558 w 1463"/>
                <a:gd name="T7" fmla="*/ 465 h 1203"/>
                <a:gd name="T8" fmla="*/ 617 w 1463"/>
                <a:gd name="T9" fmla="*/ 514 h 1203"/>
                <a:gd name="T10" fmla="*/ 677 w 1463"/>
                <a:gd name="T11" fmla="*/ 563 h 1203"/>
                <a:gd name="T12" fmla="*/ 739 w 1463"/>
                <a:gd name="T13" fmla="*/ 614 h 1203"/>
                <a:gd name="T14" fmla="*/ 799 w 1463"/>
                <a:gd name="T15" fmla="*/ 664 h 1203"/>
                <a:gd name="T16" fmla="*/ 862 w 1463"/>
                <a:gd name="T17" fmla="*/ 716 h 1203"/>
                <a:gd name="T18" fmla="*/ 928 w 1463"/>
                <a:gd name="T19" fmla="*/ 771 h 1203"/>
                <a:gd name="T20" fmla="*/ 997 w 1463"/>
                <a:gd name="T21" fmla="*/ 828 h 1203"/>
                <a:gd name="T22" fmla="*/ 1073 w 1463"/>
                <a:gd name="T23" fmla="*/ 891 h 1203"/>
                <a:gd name="T24" fmla="*/ 1157 w 1463"/>
                <a:gd name="T25" fmla="*/ 961 h 1203"/>
                <a:gd name="T26" fmla="*/ 1252 w 1463"/>
                <a:gd name="T27" fmla="*/ 1040 h 1203"/>
                <a:gd name="T28" fmla="*/ 1364 w 1463"/>
                <a:gd name="T29" fmla="*/ 1132 h 1203"/>
                <a:gd name="T30" fmla="*/ 1449 w 1463"/>
                <a:gd name="T31" fmla="*/ 1203 h 1203"/>
                <a:gd name="T32" fmla="*/ 1372 w 1463"/>
                <a:gd name="T33" fmla="*/ 1128 h 1203"/>
                <a:gd name="T34" fmla="*/ 1261 w 1463"/>
                <a:gd name="T35" fmla="*/ 1035 h 1203"/>
                <a:gd name="T36" fmla="*/ 1167 w 1463"/>
                <a:gd name="T37" fmla="*/ 957 h 1203"/>
                <a:gd name="T38" fmla="*/ 1083 w 1463"/>
                <a:gd name="T39" fmla="*/ 888 h 1203"/>
                <a:gd name="T40" fmla="*/ 1008 w 1463"/>
                <a:gd name="T41" fmla="*/ 826 h 1203"/>
                <a:gd name="T42" fmla="*/ 938 w 1463"/>
                <a:gd name="T43" fmla="*/ 769 h 1203"/>
                <a:gd name="T44" fmla="*/ 873 w 1463"/>
                <a:gd name="T45" fmla="*/ 714 h 1203"/>
                <a:gd name="T46" fmla="*/ 811 w 1463"/>
                <a:gd name="T47" fmla="*/ 663 h 1203"/>
                <a:gd name="T48" fmla="*/ 751 w 1463"/>
                <a:gd name="T49" fmla="*/ 613 h 1203"/>
                <a:gd name="T50" fmla="*/ 691 w 1463"/>
                <a:gd name="T51" fmla="*/ 563 h 1203"/>
                <a:gd name="T52" fmla="*/ 632 w 1463"/>
                <a:gd name="T53" fmla="*/ 514 h 1203"/>
                <a:gd name="T54" fmla="*/ 573 w 1463"/>
                <a:gd name="T55" fmla="*/ 466 h 1203"/>
                <a:gd name="T56" fmla="*/ 508 w 1463"/>
                <a:gd name="T57" fmla="*/ 412 h 1203"/>
                <a:gd name="T58" fmla="*/ 445 w 1463"/>
                <a:gd name="T59" fmla="*/ 360 h 1203"/>
                <a:gd name="T60" fmla="*/ 82 w 1463"/>
                <a:gd name="T61" fmla="*/ 59 h 1203"/>
                <a:gd name="T62" fmla="*/ 1 w 1463"/>
                <a:gd name="T6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3" h="1203">
                  <a:moveTo>
                    <a:pt x="1" y="0"/>
                  </a:moveTo>
                  <a:lnTo>
                    <a:pt x="0" y="2"/>
                  </a:lnTo>
                  <a:lnTo>
                    <a:pt x="75" y="64"/>
                  </a:lnTo>
                  <a:lnTo>
                    <a:pt x="429" y="358"/>
                  </a:lnTo>
                  <a:lnTo>
                    <a:pt x="436" y="364"/>
                  </a:lnTo>
                  <a:lnTo>
                    <a:pt x="493" y="410"/>
                  </a:lnTo>
                  <a:lnTo>
                    <a:pt x="500" y="417"/>
                  </a:lnTo>
                  <a:lnTo>
                    <a:pt x="558" y="465"/>
                  </a:lnTo>
                  <a:lnTo>
                    <a:pt x="565" y="470"/>
                  </a:lnTo>
                  <a:lnTo>
                    <a:pt x="617" y="514"/>
                  </a:lnTo>
                  <a:lnTo>
                    <a:pt x="624" y="519"/>
                  </a:lnTo>
                  <a:lnTo>
                    <a:pt x="677" y="563"/>
                  </a:lnTo>
                  <a:lnTo>
                    <a:pt x="684" y="569"/>
                  </a:lnTo>
                  <a:lnTo>
                    <a:pt x="739" y="614"/>
                  </a:lnTo>
                  <a:lnTo>
                    <a:pt x="745" y="619"/>
                  </a:lnTo>
                  <a:lnTo>
                    <a:pt x="799" y="664"/>
                  </a:lnTo>
                  <a:lnTo>
                    <a:pt x="806" y="669"/>
                  </a:lnTo>
                  <a:lnTo>
                    <a:pt x="862" y="716"/>
                  </a:lnTo>
                  <a:lnTo>
                    <a:pt x="868" y="721"/>
                  </a:lnTo>
                  <a:lnTo>
                    <a:pt x="928" y="771"/>
                  </a:lnTo>
                  <a:lnTo>
                    <a:pt x="934" y="776"/>
                  </a:lnTo>
                  <a:lnTo>
                    <a:pt x="997" y="828"/>
                  </a:lnTo>
                  <a:lnTo>
                    <a:pt x="1004" y="834"/>
                  </a:lnTo>
                  <a:lnTo>
                    <a:pt x="1073" y="891"/>
                  </a:lnTo>
                  <a:lnTo>
                    <a:pt x="1081" y="897"/>
                  </a:lnTo>
                  <a:lnTo>
                    <a:pt x="1157" y="961"/>
                  </a:lnTo>
                  <a:lnTo>
                    <a:pt x="1164" y="967"/>
                  </a:lnTo>
                  <a:lnTo>
                    <a:pt x="1252" y="1040"/>
                  </a:lnTo>
                  <a:lnTo>
                    <a:pt x="1260" y="1046"/>
                  </a:lnTo>
                  <a:lnTo>
                    <a:pt x="1364" y="1132"/>
                  </a:lnTo>
                  <a:lnTo>
                    <a:pt x="1372" y="1139"/>
                  </a:lnTo>
                  <a:lnTo>
                    <a:pt x="1449" y="1203"/>
                  </a:lnTo>
                  <a:lnTo>
                    <a:pt x="1463" y="1203"/>
                  </a:lnTo>
                  <a:lnTo>
                    <a:pt x="1372" y="1128"/>
                  </a:lnTo>
                  <a:lnTo>
                    <a:pt x="1364" y="1121"/>
                  </a:lnTo>
                  <a:lnTo>
                    <a:pt x="1261" y="1035"/>
                  </a:lnTo>
                  <a:lnTo>
                    <a:pt x="1253" y="1029"/>
                  </a:lnTo>
                  <a:lnTo>
                    <a:pt x="1167" y="957"/>
                  </a:lnTo>
                  <a:lnTo>
                    <a:pt x="1159" y="952"/>
                  </a:lnTo>
                  <a:lnTo>
                    <a:pt x="1083" y="888"/>
                  </a:lnTo>
                  <a:lnTo>
                    <a:pt x="1076" y="883"/>
                  </a:lnTo>
                  <a:lnTo>
                    <a:pt x="1008" y="826"/>
                  </a:lnTo>
                  <a:lnTo>
                    <a:pt x="1001" y="821"/>
                  </a:lnTo>
                  <a:lnTo>
                    <a:pt x="938" y="769"/>
                  </a:lnTo>
                  <a:lnTo>
                    <a:pt x="932" y="763"/>
                  </a:lnTo>
                  <a:lnTo>
                    <a:pt x="873" y="714"/>
                  </a:lnTo>
                  <a:lnTo>
                    <a:pt x="867" y="709"/>
                  </a:lnTo>
                  <a:lnTo>
                    <a:pt x="811" y="663"/>
                  </a:lnTo>
                  <a:lnTo>
                    <a:pt x="805" y="657"/>
                  </a:lnTo>
                  <a:lnTo>
                    <a:pt x="751" y="613"/>
                  </a:lnTo>
                  <a:lnTo>
                    <a:pt x="744" y="608"/>
                  </a:lnTo>
                  <a:lnTo>
                    <a:pt x="691" y="563"/>
                  </a:lnTo>
                  <a:lnTo>
                    <a:pt x="684" y="557"/>
                  </a:lnTo>
                  <a:lnTo>
                    <a:pt x="632" y="514"/>
                  </a:lnTo>
                  <a:lnTo>
                    <a:pt x="624" y="508"/>
                  </a:lnTo>
                  <a:lnTo>
                    <a:pt x="573" y="466"/>
                  </a:lnTo>
                  <a:lnTo>
                    <a:pt x="566" y="460"/>
                  </a:lnTo>
                  <a:lnTo>
                    <a:pt x="508" y="412"/>
                  </a:lnTo>
                  <a:lnTo>
                    <a:pt x="501" y="406"/>
                  </a:lnTo>
                  <a:lnTo>
                    <a:pt x="445" y="360"/>
                  </a:lnTo>
                  <a:lnTo>
                    <a:pt x="438" y="354"/>
                  </a:lnTo>
                  <a:lnTo>
                    <a:pt x="82" y="59"/>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7" name="Freeform 235"/>
            <p:cNvSpPr>
              <a:spLocks noChangeArrowheads="1"/>
            </p:cNvSpPr>
            <p:nvPr>
              <p:custDataLst>
                <p:tags r:id="rId244"/>
              </p:custDataLst>
            </p:nvPr>
          </p:nvSpPr>
          <p:spPr bwMode="auto">
            <a:xfrm>
              <a:off x="5102572" y="3420759"/>
              <a:ext cx="4703454" cy="3248243"/>
            </a:xfrm>
            <a:custGeom>
              <a:avLst/>
              <a:gdLst>
                <a:gd name="T0" fmla="*/ 0 w 1742"/>
                <a:gd name="T1" fmla="*/ 2 h 1203"/>
                <a:gd name="T2" fmla="*/ 482 w 1742"/>
                <a:gd name="T3" fmla="*/ 337 h 1203"/>
                <a:gd name="T4" fmla="*/ 549 w 1742"/>
                <a:gd name="T5" fmla="*/ 384 h 1203"/>
                <a:gd name="T6" fmla="*/ 617 w 1742"/>
                <a:gd name="T7" fmla="*/ 431 h 1203"/>
                <a:gd name="T8" fmla="*/ 677 w 1742"/>
                <a:gd name="T9" fmla="*/ 472 h 1203"/>
                <a:gd name="T10" fmla="*/ 737 w 1742"/>
                <a:gd name="T11" fmla="*/ 515 h 1203"/>
                <a:gd name="T12" fmla="*/ 797 w 1742"/>
                <a:gd name="T13" fmla="*/ 556 h 1203"/>
                <a:gd name="T14" fmla="*/ 856 w 1742"/>
                <a:gd name="T15" fmla="*/ 597 h 1203"/>
                <a:gd name="T16" fmla="*/ 916 w 1742"/>
                <a:gd name="T17" fmla="*/ 638 h 1203"/>
                <a:gd name="T18" fmla="*/ 978 w 1742"/>
                <a:gd name="T19" fmla="*/ 681 h 1203"/>
                <a:gd name="T20" fmla="*/ 1042 w 1742"/>
                <a:gd name="T21" fmla="*/ 726 h 1203"/>
                <a:gd name="T22" fmla="*/ 1111 w 1742"/>
                <a:gd name="T23" fmla="*/ 774 h 1203"/>
                <a:gd name="T24" fmla="*/ 1186 w 1742"/>
                <a:gd name="T25" fmla="*/ 826 h 1203"/>
                <a:gd name="T26" fmla="*/ 1268 w 1742"/>
                <a:gd name="T27" fmla="*/ 884 h 1203"/>
                <a:gd name="T28" fmla="*/ 1364 w 1742"/>
                <a:gd name="T29" fmla="*/ 950 h 1203"/>
                <a:gd name="T30" fmla="*/ 1470 w 1742"/>
                <a:gd name="T31" fmla="*/ 1024 h 1203"/>
                <a:gd name="T32" fmla="*/ 1599 w 1742"/>
                <a:gd name="T33" fmla="*/ 1114 h 1203"/>
                <a:gd name="T34" fmla="*/ 1727 w 1742"/>
                <a:gd name="T35" fmla="*/ 1203 h 1203"/>
                <a:gd name="T36" fmla="*/ 1607 w 1742"/>
                <a:gd name="T37" fmla="*/ 1109 h 1203"/>
                <a:gd name="T38" fmla="*/ 1479 w 1742"/>
                <a:gd name="T39" fmla="*/ 1020 h 1203"/>
                <a:gd name="T40" fmla="*/ 1372 w 1742"/>
                <a:gd name="T41" fmla="*/ 946 h 1203"/>
                <a:gd name="T42" fmla="*/ 1277 w 1742"/>
                <a:gd name="T43" fmla="*/ 880 h 1203"/>
                <a:gd name="T44" fmla="*/ 1195 w 1742"/>
                <a:gd name="T45" fmla="*/ 823 h 1203"/>
                <a:gd name="T46" fmla="*/ 1121 w 1742"/>
                <a:gd name="T47" fmla="*/ 771 h 1203"/>
                <a:gd name="T48" fmla="*/ 1052 w 1742"/>
                <a:gd name="T49" fmla="*/ 724 h 1203"/>
                <a:gd name="T50" fmla="*/ 989 w 1742"/>
                <a:gd name="T51" fmla="*/ 679 h 1203"/>
                <a:gd name="T52" fmla="*/ 928 w 1742"/>
                <a:gd name="T53" fmla="*/ 636 h 1203"/>
                <a:gd name="T54" fmla="*/ 868 w 1742"/>
                <a:gd name="T55" fmla="*/ 595 h 1203"/>
                <a:gd name="T56" fmla="*/ 810 w 1742"/>
                <a:gd name="T57" fmla="*/ 555 h 1203"/>
                <a:gd name="T58" fmla="*/ 751 w 1742"/>
                <a:gd name="T59" fmla="*/ 514 h 1203"/>
                <a:gd name="T60" fmla="*/ 691 w 1742"/>
                <a:gd name="T61" fmla="*/ 472 h 1203"/>
                <a:gd name="T62" fmla="*/ 632 w 1742"/>
                <a:gd name="T63" fmla="*/ 431 h 1203"/>
                <a:gd name="T64" fmla="*/ 566 w 1742"/>
                <a:gd name="T65" fmla="*/ 385 h 1203"/>
                <a:gd name="T66" fmla="*/ 500 w 1742"/>
                <a:gd name="T67" fmla="*/ 339 h 1203"/>
                <a:gd name="T68" fmla="*/ 90 w 1742"/>
                <a:gd name="T69" fmla="*/ 54 h 1203"/>
                <a:gd name="T70" fmla="*/ 1 w 1742"/>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1203">
                  <a:moveTo>
                    <a:pt x="1" y="0"/>
                  </a:moveTo>
                  <a:lnTo>
                    <a:pt x="0" y="2"/>
                  </a:lnTo>
                  <a:lnTo>
                    <a:pt x="82" y="59"/>
                  </a:lnTo>
                  <a:lnTo>
                    <a:pt x="482" y="337"/>
                  </a:lnTo>
                  <a:lnTo>
                    <a:pt x="491" y="343"/>
                  </a:lnTo>
                  <a:lnTo>
                    <a:pt x="549" y="384"/>
                  </a:lnTo>
                  <a:lnTo>
                    <a:pt x="557" y="389"/>
                  </a:lnTo>
                  <a:lnTo>
                    <a:pt x="617" y="431"/>
                  </a:lnTo>
                  <a:lnTo>
                    <a:pt x="624" y="436"/>
                  </a:lnTo>
                  <a:lnTo>
                    <a:pt x="677" y="472"/>
                  </a:lnTo>
                  <a:lnTo>
                    <a:pt x="684" y="478"/>
                  </a:lnTo>
                  <a:lnTo>
                    <a:pt x="737" y="515"/>
                  </a:lnTo>
                  <a:lnTo>
                    <a:pt x="744" y="519"/>
                  </a:lnTo>
                  <a:lnTo>
                    <a:pt x="797" y="556"/>
                  </a:lnTo>
                  <a:lnTo>
                    <a:pt x="804" y="561"/>
                  </a:lnTo>
                  <a:lnTo>
                    <a:pt x="856" y="597"/>
                  </a:lnTo>
                  <a:lnTo>
                    <a:pt x="863" y="602"/>
                  </a:lnTo>
                  <a:lnTo>
                    <a:pt x="916" y="638"/>
                  </a:lnTo>
                  <a:lnTo>
                    <a:pt x="923" y="643"/>
                  </a:lnTo>
                  <a:lnTo>
                    <a:pt x="978" y="681"/>
                  </a:lnTo>
                  <a:lnTo>
                    <a:pt x="985" y="686"/>
                  </a:lnTo>
                  <a:lnTo>
                    <a:pt x="1042" y="726"/>
                  </a:lnTo>
                  <a:lnTo>
                    <a:pt x="1050" y="731"/>
                  </a:lnTo>
                  <a:lnTo>
                    <a:pt x="1111" y="774"/>
                  </a:lnTo>
                  <a:lnTo>
                    <a:pt x="1119" y="779"/>
                  </a:lnTo>
                  <a:lnTo>
                    <a:pt x="1186" y="826"/>
                  </a:lnTo>
                  <a:lnTo>
                    <a:pt x="1193" y="832"/>
                  </a:lnTo>
                  <a:lnTo>
                    <a:pt x="1268" y="884"/>
                  </a:lnTo>
                  <a:lnTo>
                    <a:pt x="1276" y="890"/>
                  </a:lnTo>
                  <a:lnTo>
                    <a:pt x="1364" y="950"/>
                  </a:lnTo>
                  <a:lnTo>
                    <a:pt x="1372" y="956"/>
                  </a:lnTo>
                  <a:lnTo>
                    <a:pt x="1470" y="1024"/>
                  </a:lnTo>
                  <a:lnTo>
                    <a:pt x="1479" y="1030"/>
                  </a:lnTo>
                  <a:lnTo>
                    <a:pt x="1599" y="1114"/>
                  </a:lnTo>
                  <a:lnTo>
                    <a:pt x="1610" y="1121"/>
                  </a:lnTo>
                  <a:lnTo>
                    <a:pt x="1727" y="1203"/>
                  </a:lnTo>
                  <a:lnTo>
                    <a:pt x="1742" y="1203"/>
                  </a:lnTo>
                  <a:lnTo>
                    <a:pt x="1607" y="1109"/>
                  </a:lnTo>
                  <a:lnTo>
                    <a:pt x="1597" y="1102"/>
                  </a:lnTo>
                  <a:lnTo>
                    <a:pt x="1479" y="1020"/>
                  </a:lnTo>
                  <a:lnTo>
                    <a:pt x="1470" y="1014"/>
                  </a:lnTo>
                  <a:lnTo>
                    <a:pt x="1372" y="946"/>
                  </a:lnTo>
                  <a:lnTo>
                    <a:pt x="1364" y="940"/>
                  </a:lnTo>
                  <a:lnTo>
                    <a:pt x="1277" y="880"/>
                  </a:lnTo>
                  <a:lnTo>
                    <a:pt x="1269" y="874"/>
                  </a:lnTo>
                  <a:lnTo>
                    <a:pt x="1195" y="823"/>
                  </a:lnTo>
                  <a:lnTo>
                    <a:pt x="1188" y="817"/>
                  </a:lnTo>
                  <a:lnTo>
                    <a:pt x="1121" y="771"/>
                  </a:lnTo>
                  <a:lnTo>
                    <a:pt x="1114" y="766"/>
                  </a:lnTo>
                  <a:lnTo>
                    <a:pt x="1052" y="724"/>
                  </a:lnTo>
                  <a:lnTo>
                    <a:pt x="1045" y="719"/>
                  </a:lnTo>
                  <a:lnTo>
                    <a:pt x="989" y="679"/>
                  </a:lnTo>
                  <a:lnTo>
                    <a:pt x="982" y="674"/>
                  </a:lnTo>
                  <a:lnTo>
                    <a:pt x="928" y="636"/>
                  </a:lnTo>
                  <a:lnTo>
                    <a:pt x="921" y="632"/>
                  </a:lnTo>
                  <a:lnTo>
                    <a:pt x="868" y="595"/>
                  </a:lnTo>
                  <a:lnTo>
                    <a:pt x="861" y="591"/>
                  </a:lnTo>
                  <a:lnTo>
                    <a:pt x="810" y="555"/>
                  </a:lnTo>
                  <a:lnTo>
                    <a:pt x="803" y="550"/>
                  </a:lnTo>
                  <a:lnTo>
                    <a:pt x="751" y="514"/>
                  </a:lnTo>
                  <a:lnTo>
                    <a:pt x="744" y="509"/>
                  </a:lnTo>
                  <a:lnTo>
                    <a:pt x="691" y="472"/>
                  </a:lnTo>
                  <a:lnTo>
                    <a:pt x="684" y="467"/>
                  </a:lnTo>
                  <a:lnTo>
                    <a:pt x="632" y="431"/>
                  </a:lnTo>
                  <a:lnTo>
                    <a:pt x="624" y="426"/>
                  </a:lnTo>
                  <a:lnTo>
                    <a:pt x="566" y="385"/>
                  </a:lnTo>
                  <a:lnTo>
                    <a:pt x="558" y="379"/>
                  </a:lnTo>
                  <a:lnTo>
                    <a:pt x="500" y="339"/>
                  </a:lnTo>
                  <a:lnTo>
                    <a:pt x="491" y="334"/>
                  </a:lnTo>
                  <a:lnTo>
                    <a:pt x="90" y="54"/>
                  </a:lnTo>
                  <a:lnTo>
                    <a:pt x="0" y="2"/>
                  </a:lnTo>
                  <a:lnTo>
                    <a:pt x="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8" name="Freeform 236"/>
            <p:cNvSpPr>
              <a:spLocks noChangeArrowheads="1"/>
            </p:cNvSpPr>
            <p:nvPr>
              <p:custDataLst>
                <p:tags r:id="rId245"/>
              </p:custDataLst>
            </p:nvPr>
          </p:nvSpPr>
          <p:spPr bwMode="auto">
            <a:xfrm>
              <a:off x="5102572" y="3420759"/>
              <a:ext cx="4703454" cy="3248243"/>
            </a:xfrm>
            <a:custGeom>
              <a:avLst/>
              <a:gdLst>
                <a:gd name="T0" fmla="*/ 0 w 1742"/>
                <a:gd name="T1" fmla="*/ 2 h 1203"/>
                <a:gd name="T2" fmla="*/ 482 w 1742"/>
                <a:gd name="T3" fmla="*/ 337 h 1203"/>
                <a:gd name="T4" fmla="*/ 549 w 1742"/>
                <a:gd name="T5" fmla="*/ 384 h 1203"/>
                <a:gd name="T6" fmla="*/ 617 w 1742"/>
                <a:gd name="T7" fmla="*/ 431 h 1203"/>
                <a:gd name="T8" fmla="*/ 677 w 1742"/>
                <a:gd name="T9" fmla="*/ 472 h 1203"/>
                <a:gd name="T10" fmla="*/ 737 w 1742"/>
                <a:gd name="T11" fmla="*/ 515 h 1203"/>
                <a:gd name="T12" fmla="*/ 797 w 1742"/>
                <a:gd name="T13" fmla="*/ 556 h 1203"/>
                <a:gd name="T14" fmla="*/ 856 w 1742"/>
                <a:gd name="T15" fmla="*/ 597 h 1203"/>
                <a:gd name="T16" fmla="*/ 916 w 1742"/>
                <a:gd name="T17" fmla="*/ 638 h 1203"/>
                <a:gd name="T18" fmla="*/ 978 w 1742"/>
                <a:gd name="T19" fmla="*/ 681 h 1203"/>
                <a:gd name="T20" fmla="*/ 1042 w 1742"/>
                <a:gd name="T21" fmla="*/ 726 h 1203"/>
                <a:gd name="T22" fmla="*/ 1111 w 1742"/>
                <a:gd name="T23" fmla="*/ 774 h 1203"/>
                <a:gd name="T24" fmla="*/ 1186 w 1742"/>
                <a:gd name="T25" fmla="*/ 826 h 1203"/>
                <a:gd name="T26" fmla="*/ 1268 w 1742"/>
                <a:gd name="T27" fmla="*/ 884 h 1203"/>
                <a:gd name="T28" fmla="*/ 1364 w 1742"/>
                <a:gd name="T29" fmla="*/ 950 h 1203"/>
                <a:gd name="T30" fmla="*/ 1470 w 1742"/>
                <a:gd name="T31" fmla="*/ 1024 h 1203"/>
                <a:gd name="T32" fmla="*/ 1599 w 1742"/>
                <a:gd name="T33" fmla="*/ 1114 h 1203"/>
                <a:gd name="T34" fmla="*/ 1727 w 1742"/>
                <a:gd name="T35" fmla="*/ 1203 h 1203"/>
                <a:gd name="T36" fmla="*/ 1607 w 1742"/>
                <a:gd name="T37" fmla="*/ 1109 h 1203"/>
                <a:gd name="T38" fmla="*/ 1479 w 1742"/>
                <a:gd name="T39" fmla="*/ 1020 h 1203"/>
                <a:gd name="T40" fmla="*/ 1372 w 1742"/>
                <a:gd name="T41" fmla="*/ 946 h 1203"/>
                <a:gd name="T42" fmla="*/ 1277 w 1742"/>
                <a:gd name="T43" fmla="*/ 880 h 1203"/>
                <a:gd name="T44" fmla="*/ 1195 w 1742"/>
                <a:gd name="T45" fmla="*/ 823 h 1203"/>
                <a:gd name="T46" fmla="*/ 1121 w 1742"/>
                <a:gd name="T47" fmla="*/ 771 h 1203"/>
                <a:gd name="T48" fmla="*/ 1052 w 1742"/>
                <a:gd name="T49" fmla="*/ 724 h 1203"/>
                <a:gd name="T50" fmla="*/ 989 w 1742"/>
                <a:gd name="T51" fmla="*/ 679 h 1203"/>
                <a:gd name="T52" fmla="*/ 928 w 1742"/>
                <a:gd name="T53" fmla="*/ 636 h 1203"/>
                <a:gd name="T54" fmla="*/ 868 w 1742"/>
                <a:gd name="T55" fmla="*/ 595 h 1203"/>
                <a:gd name="T56" fmla="*/ 810 w 1742"/>
                <a:gd name="T57" fmla="*/ 555 h 1203"/>
                <a:gd name="T58" fmla="*/ 751 w 1742"/>
                <a:gd name="T59" fmla="*/ 514 h 1203"/>
                <a:gd name="T60" fmla="*/ 691 w 1742"/>
                <a:gd name="T61" fmla="*/ 472 h 1203"/>
                <a:gd name="T62" fmla="*/ 632 w 1742"/>
                <a:gd name="T63" fmla="*/ 431 h 1203"/>
                <a:gd name="T64" fmla="*/ 566 w 1742"/>
                <a:gd name="T65" fmla="*/ 385 h 1203"/>
                <a:gd name="T66" fmla="*/ 500 w 1742"/>
                <a:gd name="T67" fmla="*/ 339 h 1203"/>
                <a:gd name="T68" fmla="*/ 90 w 1742"/>
                <a:gd name="T69" fmla="*/ 54 h 1203"/>
                <a:gd name="T70" fmla="*/ 1 w 1742"/>
                <a:gd name="T7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1203">
                  <a:moveTo>
                    <a:pt x="1" y="0"/>
                  </a:moveTo>
                  <a:lnTo>
                    <a:pt x="0" y="2"/>
                  </a:lnTo>
                  <a:lnTo>
                    <a:pt x="82" y="59"/>
                  </a:lnTo>
                  <a:lnTo>
                    <a:pt x="482" y="337"/>
                  </a:lnTo>
                  <a:lnTo>
                    <a:pt x="491" y="343"/>
                  </a:lnTo>
                  <a:lnTo>
                    <a:pt x="549" y="384"/>
                  </a:lnTo>
                  <a:lnTo>
                    <a:pt x="557" y="389"/>
                  </a:lnTo>
                  <a:lnTo>
                    <a:pt x="617" y="431"/>
                  </a:lnTo>
                  <a:lnTo>
                    <a:pt x="624" y="436"/>
                  </a:lnTo>
                  <a:lnTo>
                    <a:pt x="677" y="472"/>
                  </a:lnTo>
                  <a:lnTo>
                    <a:pt x="684" y="478"/>
                  </a:lnTo>
                  <a:lnTo>
                    <a:pt x="737" y="515"/>
                  </a:lnTo>
                  <a:lnTo>
                    <a:pt x="744" y="519"/>
                  </a:lnTo>
                  <a:lnTo>
                    <a:pt x="797" y="556"/>
                  </a:lnTo>
                  <a:lnTo>
                    <a:pt x="804" y="561"/>
                  </a:lnTo>
                  <a:lnTo>
                    <a:pt x="856" y="597"/>
                  </a:lnTo>
                  <a:lnTo>
                    <a:pt x="863" y="602"/>
                  </a:lnTo>
                  <a:lnTo>
                    <a:pt x="916" y="638"/>
                  </a:lnTo>
                  <a:lnTo>
                    <a:pt x="923" y="643"/>
                  </a:lnTo>
                  <a:lnTo>
                    <a:pt x="978" y="681"/>
                  </a:lnTo>
                  <a:lnTo>
                    <a:pt x="985" y="686"/>
                  </a:lnTo>
                  <a:lnTo>
                    <a:pt x="1042" y="726"/>
                  </a:lnTo>
                  <a:lnTo>
                    <a:pt x="1050" y="731"/>
                  </a:lnTo>
                  <a:lnTo>
                    <a:pt x="1111" y="774"/>
                  </a:lnTo>
                  <a:lnTo>
                    <a:pt x="1119" y="779"/>
                  </a:lnTo>
                  <a:lnTo>
                    <a:pt x="1186" y="826"/>
                  </a:lnTo>
                  <a:lnTo>
                    <a:pt x="1193" y="832"/>
                  </a:lnTo>
                  <a:lnTo>
                    <a:pt x="1268" y="884"/>
                  </a:lnTo>
                  <a:lnTo>
                    <a:pt x="1276" y="890"/>
                  </a:lnTo>
                  <a:lnTo>
                    <a:pt x="1364" y="950"/>
                  </a:lnTo>
                  <a:lnTo>
                    <a:pt x="1372" y="956"/>
                  </a:lnTo>
                  <a:lnTo>
                    <a:pt x="1470" y="1024"/>
                  </a:lnTo>
                  <a:lnTo>
                    <a:pt x="1479" y="1030"/>
                  </a:lnTo>
                  <a:lnTo>
                    <a:pt x="1599" y="1114"/>
                  </a:lnTo>
                  <a:lnTo>
                    <a:pt x="1610" y="1121"/>
                  </a:lnTo>
                  <a:lnTo>
                    <a:pt x="1727" y="1203"/>
                  </a:lnTo>
                  <a:lnTo>
                    <a:pt x="1742" y="1203"/>
                  </a:lnTo>
                  <a:lnTo>
                    <a:pt x="1607" y="1109"/>
                  </a:lnTo>
                  <a:lnTo>
                    <a:pt x="1597" y="1102"/>
                  </a:lnTo>
                  <a:lnTo>
                    <a:pt x="1479" y="1020"/>
                  </a:lnTo>
                  <a:lnTo>
                    <a:pt x="1470" y="1014"/>
                  </a:lnTo>
                  <a:lnTo>
                    <a:pt x="1372" y="946"/>
                  </a:lnTo>
                  <a:lnTo>
                    <a:pt x="1364" y="940"/>
                  </a:lnTo>
                  <a:lnTo>
                    <a:pt x="1277" y="880"/>
                  </a:lnTo>
                  <a:lnTo>
                    <a:pt x="1269" y="874"/>
                  </a:lnTo>
                  <a:lnTo>
                    <a:pt x="1195" y="823"/>
                  </a:lnTo>
                  <a:lnTo>
                    <a:pt x="1188" y="817"/>
                  </a:lnTo>
                  <a:lnTo>
                    <a:pt x="1121" y="771"/>
                  </a:lnTo>
                  <a:lnTo>
                    <a:pt x="1114" y="766"/>
                  </a:lnTo>
                  <a:lnTo>
                    <a:pt x="1052" y="724"/>
                  </a:lnTo>
                  <a:lnTo>
                    <a:pt x="1045" y="719"/>
                  </a:lnTo>
                  <a:lnTo>
                    <a:pt x="989" y="679"/>
                  </a:lnTo>
                  <a:lnTo>
                    <a:pt x="982" y="674"/>
                  </a:lnTo>
                  <a:lnTo>
                    <a:pt x="928" y="636"/>
                  </a:lnTo>
                  <a:lnTo>
                    <a:pt x="921" y="632"/>
                  </a:lnTo>
                  <a:lnTo>
                    <a:pt x="868" y="595"/>
                  </a:lnTo>
                  <a:lnTo>
                    <a:pt x="861" y="591"/>
                  </a:lnTo>
                  <a:lnTo>
                    <a:pt x="810" y="555"/>
                  </a:lnTo>
                  <a:lnTo>
                    <a:pt x="803" y="550"/>
                  </a:lnTo>
                  <a:lnTo>
                    <a:pt x="751" y="514"/>
                  </a:lnTo>
                  <a:lnTo>
                    <a:pt x="744" y="509"/>
                  </a:lnTo>
                  <a:lnTo>
                    <a:pt x="691" y="472"/>
                  </a:lnTo>
                  <a:lnTo>
                    <a:pt x="684" y="467"/>
                  </a:lnTo>
                  <a:lnTo>
                    <a:pt x="632" y="431"/>
                  </a:lnTo>
                  <a:lnTo>
                    <a:pt x="624" y="426"/>
                  </a:lnTo>
                  <a:lnTo>
                    <a:pt x="566" y="385"/>
                  </a:lnTo>
                  <a:lnTo>
                    <a:pt x="558" y="379"/>
                  </a:lnTo>
                  <a:lnTo>
                    <a:pt x="500" y="339"/>
                  </a:lnTo>
                  <a:lnTo>
                    <a:pt x="491" y="334"/>
                  </a:lnTo>
                  <a:lnTo>
                    <a:pt x="90" y="54"/>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39" name="Freeform 237"/>
            <p:cNvSpPr>
              <a:spLocks noChangeArrowheads="1"/>
            </p:cNvSpPr>
            <p:nvPr>
              <p:custDataLst>
                <p:tags r:id="rId246"/>
              </p:custDataLst>
            </p:nvPr>
          </p:nvSpPr>
          <p:spPr bwMode="auto">
            <a:xfrm>
              <a:off x="5102572" y="3417775"/>
              <a:ext cx="5638036" cy="3251227"/>
            </a:xfrm>
            <a:custGeom>
              <a:avLst/>
              <a:gdLst>
                <a:gd name="T0" fmla="*/ 4 w 2088"/>
                <a:gd name="T1" fmla="*/ 3 h 1204"/>
                <a:gd name="T2" fmla="*/ 1 w 2088"/>
                <a:gd name="T3" fmla="*/ 1 h 1204"/>
                <a:gd name="T4" fmla="*/ 90 w 2088"/>
                <a:gd name="T5" fmla="*/ 55 h 1204"/>
                <a:gd name="T6" fmla="*/ 549 w 2088"/>
                <a:gd name="T7" fmla="*/ 321 h 1204"/>
                <a:gd name="T8" fmla="*/ 618 w 2088"/>
                <a:gd name="T9" fmla="*/ 361 h 1204"/>
                <a:gd name="T10" fmla="*/ 686 w 2088"/>
                <a:gd name="T11" fmla="*/ 401 h 1204"/>
                <a:gd name="T12" fmla="*/ 746 w 2088"/>
                <a:gd name="T13" fmla="*/ 436 h 1204"/>
                <a:gd name="T14" fmla="*/ 805 w 2088"/>
                <a:gd name="T15" fmla="*/ 470 h 1204"/>
                <a:gd name="T16" fmla="*/ 863 w 2088"/>
                <a:gd name="T17" fmla="*/ 504 h 1204"/>
                <a:gd name="T18" fmla="*/ 919 w 2088"/>
                <a:gd name="T19" fmla="*/ 536 h 1204"/>
                <a:gd name="T20" fmla="*/ 976 w 2088"/>
                <a:gd name="T21" fmla="*/ 569 h 1204"/>
                <a:gd name="T22" fmla="*/ 1033 w 2088"/>
                <a:gd name="T23" fmla="*/ 602 h 1204"/>
                <a:gd name="T24" fmla="*/ 1092 w 2088"/>
                <a:gd name="T25" fmla="*/ 636 h 1204"/>
                <a:gd name="T26" fmla="*/ 1153 w 2088"/>
                <a:gd name="T27" fmla="*/ 672 h 1204"/>
                <a:gd name="T28" fmla="*/ 1219 w 2088"/>
                <a:gd name="T29" fmla="*/ 710 h 1204"/>
                <a:gd name="T30" fmla="*/ 1291 w 2088"/>
                <a:gd name="T31" fmla="*/ 751 h 1204"/>
                <a:gd name="T32" fmla="*/ 1372 w 2088"/>
                <a:gd name="T33" fmla="*/ 799 h 1204"/>
                <a:gd name="T34" fmla="*/ 1460 w 2088"/>
                <a:gd name="T35" fmla="*/ 850 h 1204"/>
                <a:gd name="T36" fmla="*/ 1565 w 2088"/>
                <a:gd name="T37" fmla="*/ 910 h 1204"/>
                <a:gd name="T38" fmla="*/ 1688 w 2088"/>
                <a:gd name="T39" fmla="*/ 982 h 1204"/>
                <a:gd name="T40" fmla="*/ 1841 w 2088"/>
                <a:gd name="T41" fmla="*/ 1071 h 1204"/>
                <a:gd name="T42" fmla="*/ 2038 w 2088"/>
                <a:gd name="T43" fmla="*/ 1185 h 1204"/>
                <a:gd name="T44" fmla="*/ 2088 w 2088"/>
                <a:gd name="T45" fmla="*/ 1204 h 1204"/>
                <a:gd name="T46" fmla="*/ 2015 w 2088"/>
                <a:gd name="T47" fmla="*/ 1162 h 1204"/>
                <a:gd name="T48" fmla="*/ 1823 w 2088"/>
                <a:gd name="T49" fmla="*/ 1050 h 1204"/>
                <a:gd name="T50" fmla="*/ 1673 w 2088"/>
                <a:gd name="T51" fmla="*/ 964 h 1204"/>
                <a:gd name="T52" fmla="*/ 1552 w 2088"/>
                <a:gd name="T53" fmla="*/ 893 h 1204"/>
                <a:gd name="T54" fmla="*/ 1451 w 2088"/>
                <a:gd name="T55" fmla="*/ 834 h 1204"/>
                <a:gd name="T56" fmla="*/ 1364 w 2088"/>
                <a:gd name="T57" fmla="*/ 784 h 1204"/>
                <a:gd name="T58" fmla="*/ 1284 w 2088"/>
                <a:gd name="T59" fmla="*/ 738 h 1204"/>
                <a:gd name="T60" fmla="*/ 1214 w 2088"/>
                <a:gd name="T61" fmla="*/ 697 h 1204"/>
                <a:gd name="T62" fmla="*/ 1149 w 2088"/>
                <a:gd name="T63" fmla="*/ 659 h 1204"/>
                <a:gd name="T64" fmla="*/ 1088 w 2088"/>
                <a:gd name="T65" fmla="*/ 624 h 1204"/>
                <a:gd name="T66" fmla="*/ 1030 w 2088"/>
                <a:gd name="T67" fmla="*/ 590 h 1204"/>
                <a:gd name="T68" fmla="*/ 973 w 2088"/>
                <a:gd name="T69" fmla="*/ 558 h 1204"/>
                <a:gd name="T70" fmla="*/ 918 w 2088"/>
                <a:gd name="T71" fmla="*/ 525 h 1204"/>
                <a:gd name="T72" fmla="*/ 862 w 2088"/>
                <a:gd name="T73" fmla="*/ 493 h 1204"/>
                <a:gd name="T74" fmla="*/ 804 w 2088"/>
                <a:gd name="T75" fmla="*/ 459 h 1204"/>
                <a:gd name="T76" fmla="*/ 746 w 2088"/>
                <a:gd name="T77" fmla="*/ 425 h 1204"/>
                <a:gd name="T78" fmla="*/ 686 w 2088"/>
                <a:gd name="T79" fmla="*/ 391 h 1204"/>
                <a:gd name="T80" fmla="*/ 618 w 2088"/>
                <a:gd name="T81" fmla="*/ 352 h 1204"/>
                <a:gd name="T82" fmla="*/ 550 w 2088"/>
                <a:gd name="T83" fmla="*/ 312 h 1204"/>
                <a:gd name="T84" fmla="*/ 11 w 2088"/>
                <a:gd name="T8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8" h="1204">
                  <a:moveTo>
                    <a:pt x="11" y="0"/>
                  </a:moveTo>
                  <a:lnTo>
                    <a:pt x="4" y="3"/>
                  </a:lnTo>
                  <a:lnTo>
                    <a:pt x="2" y="0"/>
                  </a:lnTo>
                  <a:lnTo>
                    <a:pt x="1" y="1"/>
                  </a:lnTo>
                  <a:lnTo>
                    <a:pt x="0" y="3"/>
                  </a:lnTo>
                  <a:lnTo>
                    <a:pt x="90" y="55"/>
                  </a:lnTo>
                  <a:lnTo>
                    <a:pt x="539" y="316"/>
                  </a:lnTo>
                  <a:lnTo>
                    <a:pt x="549" y="321"/>
                  </a:lnTo>
                  <a:lnTo>
                    <a:pt x="609" y="356"/>
                  </a:lnTo>
                  <a:lnTo>
                    <a:pt x="618" y="361"/>
                  </a:lnTo>
                  <a:lnTo>
                    <a:pt x="678" y="396"/>
                  </a:lnTo>
                  <a:lnTo>
                    <a:pt x="686" y="401"/>
                  </a:lnTo>
                  <a:lnTo>
                    <a:pt x="738" y="431"/>
                  </a:lnTo>
                  <a:lnTo>
                    <a:pt x="746" y="436"/>
                  </a:lnTo>
                  <a:lnTo>
                    <a:pt x="797" y="466"/>
                  </a:lnTo>
                  <a:lnTo>
                    <a:pt x="805" y="470"/>
                  </a:lnTo>
                  <a:lnTo>
                    <a:pt x="856" y="499"/>
                  </a:lnTo>
                  <a:lnTo>
                    <a:pt x="863" y="504"/>
                  </a:lnTo>
                  <a:lnTo>
                    <a:pt x="912" y="532"/>
                  </a:lnTo>
                  <a:lnTo>
                    <a:pt x="919" y="536"/>
                  </a:lnTo>
                  <a:lnTo>
                    <a:pt x="968" y="565"/>
                  </a:lnTo>
                  <a:lnTo>
                    <a:pt x="976" y="569"/>
                  </a:lnTo>
                  <a:lnTo>
                    <a:pt x="1026" y="598"/>
                  </a:lnTo>
                  <a:lnTo>
                    <a:pt x="1033" y="602"/>
                  </a:lnTo>
                  <a:lnTo>
                    <a:pt x="1084" y="632"/>
                  </a:lnTo>
                  <a:lnTo>
                    <a:pt x="1092" y="636"/>
                  </a:lnTo>
                  <a:lnTo>
                    <a:pt x="1146" y="668"/>
                  </a:lnTo>
                  <a:lnTo>
                    <a:pt x="1153" y="672"/>
                  </a:lnTo>
                  <a:lnTo>
                    <a:pt x="1212" y="706"/>
                  </a:lnTo>
                  <a:lnTo>
                    <a:pt x="1219" y="710"/>
                  </a:lnTo>
                  <a:lnTo>
                    <a:pt x="1283" y="747"/>
                  </a:lnTo>
                  <a:lnTo>
                    <a:pt x="1291" y="751"/>
                  </a:lnTo>
                  <a:lnTo>
                    <a:pt x="1364" y="794"/>
                  </a:lnTo>
                  <a:lnTo>
                    <a:pt x="1372" y="799"/>
                  </a:lnTo>
                  <a:lnTo>
                    <a:pt x="1451" y="845"/>
                  </a:lnTo>
                  <a:lnTo>
                    <a:pt x="1460" y="850"/>
                  </a:lnTo>
                  <a:lnTo>
                    <a:pt x="1555" y="905"/>
                  </a:lnTo>
                  <a:lnTo>
                    <a:pt x="1565" y="910"/>
                  </a:lnTo>
                  <a:lnTo>
                    <a:pt x="1678" y="976"/>
                  </a:lnTo>
                  <a:lnTo>
                    <a:pt x="1688" y="982"/>
                  </a:lnTo>
                  <a:lnTo>
                    <a:pt x="1829" y="1064"/>
                  </a:lnTo>
                  <a:lnTo>
                    <a:pt x="1841" y="1071"/>
                  </a:lnTo>
                  <a:lnTo>
                    <a:pt x="2024" y="1176"/>
                  </a:lnTo>
                  <a:lnTo>
                    <a:pt x="2038" y="1185"/>
                  </a:lnTo>
                  <a:lnTo>
                    <a:pt x="2071" y="1204"/>
                  </a:lnTo>
                  <a:lnTo>
                    <a:pt x="2088" y="1204"/>
                  </a:lnTo>
                  <a:lnTo>
                    <a:pt x="2030" y="1170"/>
                  </a:lnTo>
                  <a:lnTo>
                    <a:pt x="2015" y="1162"/>
                  </a:lnTo>
                  <a:lnTo>
                    <a:pt x="1835" y="1057"/>
                  </a:lnTo>
                  <a:lnTo>
                    <a:pt x="1823" y="1050"/>
                  </a:lnTo>
                  <a:lnTo>
                    <a:pt x="1685" y="970"/>
                  </a:lnTo>
                  <a:lnTo>
                    <a:pt x="1673" y="964"/>
                  </a:lnTo>
                  <a:lnTo>
                    <a:pt x="1562" y="899"/>
                  </a:lnTo>
                  <a:lnTo>
                    <a:pt x="1552" y="893"/>
                  </a:lnTo>
                  <a:lnTo>
                    <a:pt x="1460" y="839"/>
                  </a:lnTo>
                  <a:lnTo>
                    <a:pt x="1451" y="834"/>
                  </a:lnTo>
                  <a:lnTo>
                    <a:pt x="1372" y="789"/>
                  </a:lnTo>
                  <a:lnTo>
                    <a:pt x="1364" y="784"/>
                  </a:lnTo>
                  <a:lnTo>
                    <a:pt x="1292" y="742"/>
                  </a:lnTo>
                  <a:lnTo>
                    <a:pt x="1284" y="738"/>
                  </a:lnTo>
                  <a:lnTo>
                    <a:pt x="1222" y="701"/>
                  </a:lnTo>
                  <a:lnTo>
                    <a:pt x="1214" y="697"/>
                  </a:lnTo>
                  <a:lnTo>
                    <a:pt x="1156" y="663"/>
                  </a:lnTo>
                  <a:lnTo>
                    <a:pt x="1149" y="659"/>
                  </a:lnTo>
                  <a:lnTo>
                    <a:pt x="1095" y="628"/>
                  </a:lnTo>
                  <a:lnTo>
                    <a:pt x="1088" y="624"/>
                  </a:lnTo>
                  <a:lnTo>
                    <a:pt x="1037" y="594"/>
                  </a:lnTo>
                  <a:lnTo>
                    <a:pt x="1030" y="590"/>
                  </a:lnTo>
                  <a:lnTo>
                    <a:pt x="980" y="562"/>
                  </a:lnTo>
                  <a:lnTo>
                    <a:pt x="973" y="558"/>
                  </a:lnTo>
                  <a:lnTo>
                    <a:pt x="925" y="530"/>
                  </a:lnTo>
                  <a:lnTo>
                    <a:pt x="918" y="525"/>
                  </a:lnTo>
                  <a:lnTo>
                    <a:pt x="869" y="497"/>
                  </a:lnTo>
                  <a:lnTo>
                    <a:pt x="862" y="493"/>
                  </a:lnTo>
                  <a:lnTo>
                    <a:pt x="812" y="464"/>
                  </a:lnTo>
                  <a:lnTo>
                    <a:pt x="804" y="459"/>
                  </a:lnTo>
                  <a:lnTo>
                    <a:pt x="753" y="430"/>
                  </a:lnTo>
                  <a:lnTo>
                    <a:pt x="746" y="425"/>
                  </a:lnTo>
                  <a:lnTo>
                    <a:pt x="694" y="396"/>
                  </a:lnTo>
                  <a:lnTo>
                    <a:pt x="686" y="391"/>
                  </a:lnTo>
                  <a:lnTo>
                    <a:pt x="627" y="357"/>
                  </a:lnTo>
                  <a:lnTo>
                    <a:pt x="618" y="352"/>
                  </a:lnTo>
                  <a:lnTo>
                    <a:pt x="559" y="318"/>
                  </a:lnTo>
                  <a:lnTo>
                    <a:pt x="550" y="312"/>
                  </a:lnTo>
                  <a:lnTo>
                    <a:pt x="23" y="7"/>
                  </a:lnTo>
                  <a:lnTo>
                    <a:pt x="1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0" name="Freeform 238"/>
            <p:cNvSpPr>
              <a:spLocks noChangeArrowheads="1"/>
            </p:cNvSpPr>
            <p:nvPr>
              <p:custDataLst>
                <p:tags r:id="rId247"/>
              </p:custDataLst>
            </p:nvPr>
          </p:nvSpPr>
          <p:spPr bwMode="auto">
            <a:xfrm>
              <a:off x="5102572" y="3417775"/>
              <a:ext cx="5638036" cy="3251227"/>
            </a:xfrm>
            <a:custGeom>
              <a:avLst/>
              <a:gdLst>
                <a:gd name="T0" fmla="*/ 4 w 2088"/>
                <a:gd name="T1" fmla="*/ 3 h 1204"/>
                <a:gd name="T2" fmla="*/ 1 w 2088"/>
                <a:gd name="T3" fmla="*/ 1 h 1204"/>
                <a:gd name="T4" fmla="*/ 90 w 2088"/>
                <a:gd name="T5" fmla="*/ 55 h 1204"/>
                <a:gd name="T6" fmla="*/ 549 w 2088"/>
                <a:gd name="T7" fmla="*/ 321 h 1204"/>
                <a:gd name="T8" fmla="*/ 618 w 2088"/>
                <a:gd name="T9" fmla="*/ 361 h 1204"/>
                <a:gd name="T10" fmla="*/ 686 w 2088"/>
                <a:gd name="T11" fmla="*/ 401 h 1204"/>
                <a:gd name="T12" fmla="*/ 746 w 2088"/>
                <a:gd name="T13" fmla="*/ 436 h 1204"/>
                <a:gd name="T14" fmla="*/ 805 w 2088"/>
                <a:gd name="T15" fmla="*/ 470 h 1204"/>
                <a:gd name="T16" fmla="*/ 863 w 2088"/>
                <a:gd name="T17" fmla="*/ 504 h 1204"/>
                <a:gd name="T18" fmla="*/ 919 w 2088"/>
                <a:gd name="T19" fmla="*/ 536 h 1204"/>
                <a:gd name="T20" fmla="*/ 976 w 2088"/>
                <a:gd name="T21" fmla="*/ 569 h 1204"/>
                <a:gd name="T22" fmla="*/ 1033 w 2088"/>
                <a:gd name="T23" fmla="*/ 602 h 1204"/>
                <a:gd name="T24" fmla="*/ 1092 w 2088"/>
                <a:gd name="T25" fmla="*/ 636 h 1204"/>
                <a:gd name="T26" fmla="*/ 1153 w 2088"/>
                <a:gd name="T27" fmla="*/ 672 h 1204"/>
                <a:gd name="T28" fmla="*/ 1219 w 2088"/>
                <a:gd name="T29" fmla="*/ 710 h 1204"/>
                <a:gd name="T30" fmla="*/ 1291 w 2088"/>
                <a:gd name="T31" fmla="*/ 751 h 1204"/>
                <a:gd name="T32" fmla="*/ 1372 w 2088"/>
                <a:gd name="T33" fmla="*/ 799 h 1204"/>
                <a:gd name="T34" fmla="*/ 1460 w 2088"/>
                <a:gd name="T35" fmla="*/ 850 h 1204"/>
                <a:gd name="T36" fmla="*/ 1565 w 2088"/>
                <a:gd name="T37" fmla="*/ 910 h 1204"/>
                <a:gd name="T38" fmla="*/ 1688 w 2088"/>
                <a:gd name="T39" fmla="*/ 982 h 1204"/>
                <a:gd name="T40" fmla="*/ 1841 w 2088"/>
                <a:gd name="T41" fmla="*/ 1071 h 1204"/>
                <a:gd name="T42" fmla="*/ 2038 w 2088"/>
                <a:gd name="T43" fmla="*/ 1185 h 1204"/>
                <a:gd name="T44" fmla="*/ 2088 w 2088"/>
                <a:gd name="T45" fmla="*/ 1204 h 1204"/>
                <a:gd name="T46" fmla="*/ 2015 w 2088"/>
                <a:gd name="T47" fmla="*/ 1162 h 1204"/>
                <a:gd name="T48" fmla="*/ 1823 w 2088"/>
                <a:gd name="T49" fmla="*/ 1050 h 1204"/>
                <a:gd name="T50" fmla="*/ 1673 w 2088"/>
                <a:gd name="T51" fmla="*/ 964 h 1204"/>
                <a:gd name="T52" fmla="*/ 1552 w 2088"/>
                <a:gd name="T53" fmla="*/ 893 h 1204"/>
                <a:gd name="T54" fmla="*/ 1451 w 2088"/>
                <a:gd name="T55" fmla="*/ 834 h 1204"/>
                <a:gd name="T56" fmla="*/ 1364 w 2088"/>
                <a:gd name="T57" fmla="*/ 784 h 1204"/>
                <a:gd name="T58" fmla="*/ 1284 w 2088"/>
                <a:gd name="T59" fmla="*/ 738 h 1204"/>
                <a:gd name="T60" fmla="*/ 1214 w 2088"/>
                <a:gd name="T61" fmla="*/ 697 h 1204"/>
                <a:gd name="T62" fmla="*/ 1149 w 2088"/>
                <a:gd name="T63" fmla="*/ 659 h 1204"/>
                <a:gd name="T64" fmla="*/ 1088 w 2088"/>
                <a:gd name="T65" fmla="*/ 624 h 1204"/>
                <a:gd name="T66" fmla="*/ 1030 w 2088"/>
                <a:gd name="T67" fmla="*/ 590 h 1204"/>
                <a:gd name="T68" fmla="*/ 973 w 2088"/>
                <a:gd name="T69" fmla="*/ 558 h 1204"/>
                <a:gd name="T70" fmla="*/ 918 w 2088"/>
                <a:gd name="T71" fmla="*/ 525 h 1204"/>
                <a:gd name="T72" fmla="*/ 862 w 2088"/>
                <a:gd name="T73" fmla="*/ 493 h 1204"/>
                <a:gd name="T74" fmla="*/ 804 w 2088"/>
                <a:gd name="T75" fmla="*/ 459 h 1204"/>
                <a:gd name="T76" fmla="*/ 746 w 2088"/>
                <a:gd name="T77" fmla="*/ 425 h 1204"/>
                <a:gd name="T78" fmla="*/ 686 w 2088"/>
                <a:gd name="T79" fmla="*/ 391 h 1204"/>
                <a:gd name="T80" fmla="*/ 618 w 2088"/>
                <a:gd name="T81" fmla="*/ 352 h 1204"/>
                <a:gd name="T82" fmla="*/ 550 w 2088"/>
                <a:gd name="T83" fmla="*/ 312 h 1204"/>
                <a:gd name="T84" fmla="*/ 11 w 2088"/>
                <a:gd name="T85"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88" h="1204">
                  <a:moveTo>
                    <a:pt x="11" y="0"/>
                  </a:moveTo>
                  <a:lnTo>
                    <a:pt x="4" y="3"/>
                  </a:lnTo>
                  <a:lnTo>
                    <a:pt x="2" y="0"/>
                  </a:lnTo>
                  <a:lnTo>
                    <a:pt x="1" y="1"/>
                  </a:lnTo>
                  <a:lnTo>
                    <a:pt x="0" y="3"/>
                  </a:lnTo>
                  <a:lnTo>
                    <a:pt x="90" y="55"/>
                  </a:lnTo>
                  <a:lnTo>
                    <a:pt x="539" y="316"/>
                  </a:lnTo>
                  <a:lnTo>
                    <a:pt x="549" y="321"/>
                  </a:lnTo>
                  <a:lnTo>
                    <a:pt x="609" y="356"/>
                  </a:lnTo>
                  <a:lnTo>
                    <a:pt x="618" y="361"/>
                  </a:lnTo>
                  <a:lnTo>
                    <a:pt x="678" y="396"/>
                  </a:lnTo>
                  <a:lnTo>
                    <a:pt x="686" y="401"/>
                  </a:lnTo>
                  <a:lnTo>
                    <a:pt x="738" y="431"/>
                  </a:lnTo>
                  <a:lnTo>
                    <a:pt x="746" y="436"/>
                  </a:lnTo>
                  <a:lnTo>
                    <a:pt x="797" y="466"/>
                  </a:lnTo>
                  <a:lnTo>
                    <a:pt x="805" y="470"/>
                  </a:lnTo>
                  <a:lnTo>
                    <a:pt x="856" y="499"/>
                  </a:lnTo>
                  <a:lnTo>
                    <a:pt x="863" y="504"/>
                  </a:lnTo>
                  <a:lnTo>
                    <a:pt x="912" y="532"/>
                  </a:lnTo>
                  <a:lnTo>
                    <a:pt x="919" y="536"/>
                  </a:lnTo>
                  <a:lnTo>
                    <a:pt x="968" y="565"/>
                  </a:lnTo>
                  <a:lnTo>
                    <a:pt x="976" y="569"/>
                  </a:lnTo>
                  <a:lnTo>
                    <a:pt x="1026" y="598"/>
                  </a:lnTo>
                  <a:lnTo>
                    <a:pt x="1033" y="602"/>
                  </a:lnTo>
                  <a:lnTo>
                    <a:pt x="1084" y="632"/>
                  </a:lnTo>
                  <a:lnTo>
                    <a:pt x="1092" y="636"/>
                  </a:lnTo>
                  <a:lnTo>
                    <a:pt x="1146" y="668"/>
                  </a:lnTo>
                  <a:lnTo>
                    <a:pt x="1153" y="672"/>
                  </a:lnTo>
                  <a:lnTo>
                    <a:pt x="1212" y="706"/>
                  </a:lnTo>
                  <a:lnTo>
                    <a:pt x="1219" y="710"/>
                  </a:lnTo>
                  <a:lnTo>
                    <a:pt x="1283" y="747"/>
                  </a:lnTo>
                  <a:lnTo>
                    <a:pt x="1291" y="751"/>
                  </a:lnTo>
                  <a:lnTo>
                    <a:pt x="1364" y="794"/>
                  </a:lnTo>
                  <a:lnTo>
                    <a:pt x="1372" y="799"/>
                  </a:lnTo>
                  <a:lnTo>
                    <a:pt x="1451" y="845"/>
                  </a:lnTo>
                  <a:lnTo>
                    <a:pt x="1460" y="850"/>
                  </a:lnTo>
                  <a:lnTo>
                    <a:pt x="1555" y="905"/>
                  </a:lnTo>
                  <a:lnTo>
                    <a:pt x="1565" y="910"/>
                  </a:lnTo>
                  <a:lnTo>
                    <a:pt x="1678" y="976"/>
                  </a:lnTo>
                  <a:lnTo>
                    <a:pt x="1688" y="982"/>
                  </a:lnTo>
                  <a:lnTo>
                    <a:pt x="1829" y="1064"/>
                  </a:lnTo>
                  <a:lnTo>
                    <a:pt x="1841" y="1071"/>
                  </a:lnTo>
                  <a:lnTo>
                    <a:pt x="2024" y="1176"/>
                  </a:lnTo>
                  <a:lnTo>
                    <a:pt x="2038" y="1185"/>
                  </a:lnTo>
                  <a:lnTo>
                    <a:pt x="2071" y="1204"/>
                  </a:lnTo>
                  <a:lnTo>
                    <a:pt x="2088" y="1204"/>
                  </a:lnTo>
                  <a:lnTo>
                    <a:pt x="2030" y="1170"/>
                  </a:lnTo>
                  <a:lnTo>
                    <a:pt x="2015" y="1162"/>
                  </a:lnTo>
                  <a:lnTo>
                    <a:pt x="1835" y="1057"/>
                  </a:lnTo>
                  <a:lnTo>
                    <a:pt x="1823" y="1050"/>
                  </a:lnTo>
                  <a:lnTo>
                    <a:pt x="1685" y="970"/>
                  </a:lnTo>
                  <a:lnTo>
                    <a:pt x="1673" y="964"/>
                  </a:lnTo>
                  <a:lnTo>
                    <a:pt x="1562" y="899"/>
                  </a:lnTo>
                  <a:lnTo>
                    <a:pt x="1552" y="893"/>
                  </a:lnTo>
                  <a:lnTo>
                    <a:pt x="1460" y="839"/>
                  </a:lnTo>
                  <a:lnTo>
                    <a:pt x="1451" y="834"/>
                  </a:lnTo>
                  <a:lnTo>
                    <a:pt x="1372" y="789"/>
                  </a:lnTo>
                  <a:lnTo>
                    <a:pt x="1364" y="784"/>
                  </a:lnTo>
                  <a:lnTo>
                    <a:pt x="1292" y="742"/>
                  </a:lnTo>
                  <a:lnTo>
                    <a:pt x="1284" y="738"/>
                  </a:lnTo>
                  <a:lnTo>
                    <a:pt x="1222" y="701"/>
                  </a:lnTo>
                  <a:lnTo>
                    <a:pt x="1214" y="697"/>
                  </a:lnTo>
                  <a:lnTo>
                    <a:pt x="1156" y="663"/>
                  </a:lnTo>
                  <a:lnTo>
                    <a:pt x="1149" y="659"/>
                  </a:lnTo>
                  <a:lnTo>
                    <a:pt x="1095" y="628"/>
                  </a:lnTo>
                  <a:lnTo>
                    <a:pt x="1088" y="624"/>
                  </a:lnTo>
                  <a:lnTo>
                    <a:pt x="1037" y="594"/>
                  </a:lnTo>
                  <a:lnTo>
                    <a:pt x="1030" y="590"/>
                  </a:lnTo>
                  <a:lnTo>
                    <a:pt x="980" y="562"/>
                  </a:lnTo>
                  <a:lnTo>
                    <a:pt x="973" y="558"/>
                  </a:lnTo>
                  <a:lnTo>
                    <a:pt x="925" y="530"/>
                  </a:lnTo>
                  <a:lnTo>
                    <a:pt x="918" y="525"/>
                  </a:lnTo>
                  <a:lnTo>
                    <a:pt x="869" y="497"/>
                  </a:lnTo>
                  <a:lnTo>
                    <a:pt x="862" y="493"/>
                  </a:lnTo>
                  <a:lnTo>
                    <a:pt x="812" y="464"/>
                  </a:lnTo>
                  <a:lnTo>
                    <a:pt x="804" y="459"/>
                  </a:lnTo>
                  <a:lnTo>
                    <a:pt x="753" y="430"/>
                  </a:lnTo>
                  <a:lnTo>
                    <a:pt x="746" y="425"/>
                  </a:lnTo>
                  <a:lnTo>
                    <a:pt x="694" y="396"/>
                  </a:lnTo>
                  <a:lnTo>
                    <a:pt x="686" y="391"/>
                  </a:lnTo>
                  <a:lnTo>
                    <a:pt x="627" y="357"/>
                  </a:lnTo>
                  <a:lnTo>
                    <a:pt x="618" y="352"/>
                  </a:lnTo>
                  <a:lnTo>
                    <a:pt x="559" y="318"/>
                  </a:lnTo>
                  <a:lnTo>
                    <a:pt x="550" y="312"/>
                  </a:lnTo>
                  <a:lnTo>
                    <a:pt x="23" y="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1" name="Freeform 239"/>
            <p:cNvSpPr>
              <a:spLocks noChangeArrowheads="1"/>
            </p:cNvSpPr>
            <p:nvPr>
              <p:custDataLst>
                <p:tags r:id="rId248"/>
              </p:custDataLst>
            </p:nvPr>
          </p:nvSpPr>
          <p:spPr bwMode="auto">
            <a:xfrm>
              <a:off x="5108680" y="175499"/>
              <a:ext cx="5610549" cy="3251228"/>
            </a:xfrm>
            <a:custGeom>
              <a:avLst/>
              <a:gdLst>
                <a:gd name="T0" fmla="*/ 2061 w 2078"/>
                <a:gd name="T1" fmla="*/ 0 h 1204"/>
                <a:gd name="T2" fmla="*/ 2021 w 2078"/>
                <a:gd name="T3" fmla="*/ 23 h 1204"/>
                <a:gd name="T4" fmla="*/ 1826 w 2078"/>
                <a:gd name="T5" fmla="*/ 136 h 1204"/>
                <a:gd name="T6" fmla="*/ 1674 w 2078"/>
                <a:gd name="T7" fmla="*/ 224 h 1204"/>
                <a:gd name="T8" fmla="*/ 1551 w 2078"/>
                <a:gd name="T9" fmla="*/ 296 h 1204"/>
                <a:gd name="T10" fmla="*/ 1448 w 2078"/>
                <a:gd name="T11" fmla="*/ 356 h 1204"/>
                <a:gd name="T12" fmla="*/ 1359 w 2078"/>
                <a:gd name="T13" fmla="*/ 407 h 1204"/>
                <a:gd name="T14" fmla="*/ 1280 w 2078"/>
                <a:gd name="T15" fmla="*/ 453 h 1204"/>
                <a:gd name="T16" fmla="*/ 1208 w 2078"/>
                <a:gd name="T17" fmla="*/ 495 h 1204"/>
                <a:gd name="T18" fmla="*/ 1143 w 2078"/>
                <a:gd name="T19" fmla="*/ 533 h 1204"/>
                <a:gd name="T20" fmla="*/ 1081 w 2078"/>
                <a:gd name="T21" fmla="*/ 569 h 1204"/>
                <a:gd name="T22" fmla="*/ 1021 w 2078"/>
                <a:gd name="T23" fmla="*/ 603 h 1204"/>
                <a:gd name="T24" fmla="*/ 964 w 2078"/>
                <a:gd name="T25" fmla="*/ 636 h 1204"/>
                <a:gd name="T26" fmla="*/ 907 w 2078"/>
                <a:gd name="T27" fmla="*/ 669 h 1204"/>
                <a:gd name="T28" fmla="*/ 851 w 2078"/>
                <a:gd name="T29" fmla="*/ 702 h 1204"/>
                <a:gd name="T30" fmla="*/ 794 w 2078"/>
                <a:gd name="T31" fmla="*/ 735 h 1204"/>
                <a:gd name="T32" fmla="*/ 735 w 2078"/>
                <a:gd name="T33" fmla="*/ 770 h 1204"/>
                <a:gd name="T34" fmla="*/ 671 w 2078"/>
                <a:gd name="T35" fmla="*/ 806 h 1204"/>
                <a:gd name="T36" fmla="*/ 605 w 2078"/>
                <a:gd name="T37" fmla="*/ 845 h 1204"/>
                <a:gd name="T38" fmla="*/ 534 w 2078"/>
                <a:gd name="T39" fmla="*/ 885 h 1204"/>
                <a:gd name="T40" fmla="*/ 2 w 2078"/>
                <a:gd name="T41" fmla="*/ 1204 h 1204"/>
                <a:gd name="T42" fmla="*/ 2 w 2078"/>
                <a:gd name="T43" fmla="*/ 1204 h 1204"/>
                <a:gd name="T44" fmla="*/ 11 w 2078"/>
                <a:gd name="T45" fmla="*/ 1199 h 1204"/>
                <a:gd name="T46" fmla="*/ 554 w 2078"/>
                <a:gd name="T47" fmla="*/ 884 h 1204"/>
                <a:gd name="T48" fmla="*/ 623 w 2078"/>
                <a:gd name="T49" fmla="*/ 844 h 1204"/>
                <a:gd name="T50" fmla="*/ 687 w 2078"/>
                <a:gd name="T51" fmla="*/ 806 h 1204"/>
                <a:gd name="T52" fmla="*/ 750 w 2078"/>
                <a:gd name="T53" fmla="*/ 771 h 1204"/>
                <a:gd name="T54" fmla="*/ 809 w 2078"/>
                <a:gd name="T55" fmla="*/ 737 h 1204"/>
                <a:gd name="T56" fmla="*/ 865 w 2078"/>
                <a:gd name="T57" fmla="*/ 704 h 1204"/>
                <a:gd name="T58" fmla="*/ 921 w 2078"/>
                <a:gd name="T59" fmla="*/ 671 h 1204"/>
                <a:gd name="T60" fmla="*/ 976 w 2078"/>
                <a:gd name="T61" fmla="*/ 639 h 1204"/>
                <a:gd name="T62" fmla="*/ 1033 w 2078"/>
                <a:gd name="T63" fmla="*/ 607 h 1204"/>
                <a:gd name="T64" fmla="*/ 1091 w 2078"/>
                <a:gd name="T65" fmla="*/ 572 h 1204"/>
                <a:gd name="T66" fmla="*/ 1153 w 2078"/>
                <a:gd name="T67" fmla="*/ 537 h 1204"/>
                <a:gd name="T68" fmla="*/ 1218 w 2078"/>
                <a:gd name="T69" fmla="*/ 499 h 1204"/>
                <a:gd name="T70" fmla="*/ 1289 w 2078"/>
                <a:gd name="T71" fmla="*/ 458 h 1204"/>
                <a:gd name="T72" fmla="*/ 1368 w 2078"/>
                <a:gd name="T73" fmla="*/ 412 h 1204"/>
                <a:gd name="T74" fmla="*/ 1456 w 2078"/>
                <a:gd name="T75" fmla="*/ 361 h 1204"/>
                <a:gd name="T76" fmla="*/ 1559 w 2078"/>
                <a:gd name="T77" fmla="*/ 301 h 1204"/>
                <a:gd name="T78" fmla="*/ 1681 w 2078"/>
                <a:gd name="T79" fmla="*/ 230 h 1204"/>
                <a:gd name="T80" fmla="*/ 1833 w 2078"/>
                <a:gd name="T81" fmla="*/ 142 h 1204"/>
                <a:gd name="T82" fmla="*/ 2027 w 2078"/>
                <a:gd name="T83" fmla="*/ 29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8" h="1204">
                  <a:moveTo>
                    <a:pt x="2078" y="0"/>
                  </a:moveTo>
                  <a:lnTo>
                    <a:pt x="2061" y="0"/>
                  </a:lnTo>
                  <a:lnTo>
                    <a:pt x="2036" y="15"/>
                  </a:lnTo>
                  <a:lnTo>
                    <a:pt x="2021" y="23"/>
                  </a:lnTo>
                  <a:lnTo>
                    <a:pt x="1838" y="129"/>
                  </a:lnTo>
                  <a:lnTo>
                    <a:pt x="1826" y="136"/>
                  </a:lnTo>
                  <a:lnTo>
                    <a:pt x="1685" y="218"/>
                  </a:lnTo>
                  <a:lnTo>
                    <a:pt x="1674" y="224"/>
                  </a:lnTo>
                  <a:lnTo>
                    <a:pt x="1561" y="290"/>
                  </a:lnTo>
                  <a:lnTo>
                    <a:pt x="1551" y="296"/>
                  </a:lnTo>
                  <a:lnTo>
                    <a:pt x="1457" y="350"/>
                  </a:lnTo>
                  <a:lnTo>
                    <a:pt x="1448" y="356"/>
                  </a:lnTo>
                  <a:lnTo>
                    <a:pt x="1368" y="403"/>
                  </a:lnTo>
                  <a:lnTo>
                    <a:pt x="1359" y="407"/>
                  </a:lnTo>
                  <a:lnTo>
                    <a:pt x="1288" y="448"/>
                  </a:lnTo>
                  <a:lnTo>
                    <a:pt x="1280" y="453"/>
                  </a:lnTo>
                  <a:lnTo>
                    <a:pt x="1216" y="490"/>
                  </a:lnTo>
                  <a:lnTo>
                    <a:pt x="1208" y="495"/>
                  </a:lnTo>
                  <a:lnTo>
                    <a:pt x="1150" y="528"/>
                  </a:lnTo>
                  <a:lnTo>
                    <a:pt x="1143" y="533"/>
                  </a:lnTo>
                  <a:lnTo>
                    <a:pt x="1088" y="564"/>
                  </a:lnTo>
                  <a:lnTo>
                    <a:pt x="1081" y="569"/>
                  </a:lnTo>
                  <a:lnTo>
                    <a:pt x="1028" y="599"/>
                  </a:lnTo>
                  <a:lnTo>
                    <a:pt x="1021" y="603"/>
                  </a:lnTo>
                  <a:lnTo>
                    <a:pt x="971" y="632"/>
                  </a:lnTo>
                  <a:lnTo>
                    <a:pt x="964" y="636"/>
                  </a:lnTo>
                  <a:lnTo>
                    <a:pt x="915" y="665"/>
                  </a:lnTo>
                  <a:lnTo>
                    <a:pt x="907" y="669"/>
                  </a:lnTo>
                  <a:lnTo>
                    <a:pt x="859" y="697"/>
                  </a:lnTo>
                  <a:lnTo>
                    <a:pt x="851" y="702"/>
                  </a:lnTo>
                  <a:lnTo>
                    <a:pt x="802" y="731"/>
                  </a:lnTo>
                  <a:lnTo>
                    <a:pt x="794" y="735"/>
                  </a:lnTo>
                  <a:lnTo>
                    <a:pt x="742" y="765"/>
                  </a:lnTo>
                  <a:lnTo>
                    <a:pt x="735" y="770"/>
                  </a:lnTo>
                  <a:lnTo>
                    <a:pt x="679" y="802"/>
                  </a:lnTo>
                  <a:lnTo>
                    <a:pt x="671" y="806"/>
                  </a:lnTo>
                  <a:lnTo>
                    <a:pt x="613" y="840"/>
                  </a:lnTo>
                  <a:lnTo>
                    <a:pt x="605" y="845"/>
                  </a:lnTo>
                  <a:lnTo>
                    <a:pt x="544" y="880"/>
                  </a:lnTo>
                  <a:lnTo>
                    <a:pt x="534" y="885"/>
                  </a:lnTo>
                  <a:lnTo>
                    <a:pt x="86" y="1146"/>
                  </a:lnTo>
                  <a:lnTo>
                    <a:pt x="2" y="1204"/>
                  </a:lnTo>
                  <a:lnTo>
                    <a:pt x="0" y="1201"/>
                  </a:lnTo>
                  <a:lnTo>
                    <a:pt x="2" y="1204"/>
                  </a:lnTo>
                  <a:lnTo>
                    <a:pt x="9" y="1201"/>
                  </a:lnTo>
                  <a:lnTo>
                    <a:pt x="11" y="1199"/>
                  </a:lnTo>
                  <a:lnTo>
                    <a:pt x="545" y="890"/>
                  </a:lnTo>
                  <a:lnTo>
                    <a:pt x="554" y="884"/>
                  </a:lnTo>
                  <a:lnTo>
                    <a:pt x="614" y="849"/>
                  </a:lnTo>
                  <a:lnTo>
                    <a:pt x="623" y="844"/>
                  </a:lnTo>
                  <a:lnTo>
                    <a:pt x="679" y="811"/>
                  </a:lnTo>
                  <a:lnTo>
                    <a:pt x="687" y="806"/>
                  </a:lnTo>
                  <a:lnTo>
                    <a:pt x="742" y="775"/>
                  </a:lnTo>
                  <a:lnTo>
                    <a:pt x="750" y="771"/>
                  </a:lnTo>
                  <a:lnTo>
                    <a:pt x="800" y="741"/>
                  </a:lnTo>
                  <a:lnTo>
                    <a:pt x="809" y="737"/>
                  </a:lnTo>
                  <a:lnTo>
                    <a:pt x="857" y="708"/>
                  </a:lnTo>
                  <a:lnTo>
                    <a:pt x="865" y="704"/>
                  </a:lnTo>
                  <a:lnTo>
                    <a:pt x="913" y="676"/>
                  </a:lnTo>
                  <a:lnTo>
                    <a:pt x="921" y="671"/>
                  </a:lnTo>
                  <a:lnTo>
                    <a:pt x="969" y="643"/>
                  </a:lnTo>
                  <a:lnTo>
                    <a:pt x="976" y="639"/>
                  </a:lnTo>
                  <a:lnTo>
                    <a:pt x="1026" y="611"/>
                  </a:lnTo>
                  <a:lnTo>
                    <a:pt x="1033" y="607"/>
                  </a:lnTo>
                  <a:lnTo>
                    <a:pt x="1084" y="576"/>
                  </a:lnTo>
                  <a:lnTo>
                    <a:pt x="1091" y="572"/>
                  </a:lnTo>
                  <a:lnTo>
                    <a:pt x="1145" y="541"/>
                  </a:lnTo>
                  <a:lnTo>
                    <a:pt x="1153" y="537"/>
                  </a:lnTo>
                  <a:lnTo>
                    <a:pt x="1210" y="503"/>
                  </a:lnTo>
                  <a:lnTo>
                    <a:pt x="1218" y="499"/>
                  </a:lnTo>
                  <a:lnTo>
                    <a:pt x="1281" y="462"/>
                  </a:lnTo>
                  <a:lnTo>
                    <a:pt x="1289" y="458"/>
                  </a:lnTo>
                  <a:lnTo>
                    <a:pt x="1359" y="417"/>
                  </a:lnTo>
                  <a:lnTo>
                    <a:pt x="1368" y="412"/>
                  </a:lnTo>
                  <a:lnTo>
                    <a:pt x="1446" y="367"/>
                  </a:lnTo>
                  <a:lnTo>
                    <a:pt x="1456" y="361"/>
                  </a:lnTo>
                  <a:lnTo>
                    <a:pt x="1549" y="307"/>
                  </a:lnTo>
                  <a:lnTo>
                    <a:pt x="1559" y="301"/>
                  </a:lnTo>
                  <a:lnTo>
                    <a:pt x="1671" y="236"/>
                  </a:lnTo>
                  <a:lnTo>
                    <a:pt x="1681" y="230"/>
                  </a:lnTo>
                  <a:lnTo>
                    <a:pt x="1820" y="150"/>
                  </a:lnTo>
                  <a:lnTo>
                    <a:pt x="1833" y="142"/>
                  </a:lnTo>
                  <a:lnTo>
                    <a:pt x="2013" y="38"/>
                  </a:lnTo>
                  <a:lnTo>
                    <a:pt x="2027" y="29"/>
                  </a:lnTo>
                  <a:lnTo>
                    <a:pt x="2078"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2" name="Freeform 240"/>
            <p:cNvSpPr>
              <a:spLocks noChangeArrowheads="1"/>
            </p:cNvSpPr>
            <p:nvPr>
              <p:custDataLst>
                <p:tags r:id="rId249"/>
              </p:custDataLst>
            </p:nvPr>
          </p:nvSpPr>
          <p:spPr bwMode="auto">
            <a:xfrm>
              <a:off x="5108680" y="175499"/>
              <a:ext cx="5610549" cy="3251228"/>
            </a:xfrm>
            <a:custGeom>
              <a:avLst/>
              <a:gdLst>
                <a:gd name="T0" fmla="*/ 2061 w 2078"/>
                <a:gd name="T1" fmla="*/ 0 h 1204"/>
                <a:gd name="T2" fmla="*/ 2021 w 2078"/>
                <a:gd name="T3" fmla="*/ 23 h 1204"/>
                <a:gd name="T4" fmla="*/ 1826 w 2078"/>
                <a:gd name="T5" fmla="*/ 136 h 1204"/>
                <a:gd name="T6" fmla="*/ 1674 w 2078"/>
                <a:gd name="T7" fmla="*/ 224 h 1204"/>
                <a:gd name="T8" fmla="*/ 1551 w 2078"/>
                <a:gd name="T9" fmla="*/ 296 h 1204"/>
                <a:gd name="T10" fmla="*/ 1448 w 2078"/>
                <a:gd name="T11" fmla="*/ 356 h 1204"/>
                <a:gd name="T12" fmla="*/ 1359 w 2078"/>
                <a:gd name="T13" fmla="*/ 407 h 1204"/>
                <a:gd name="T14" fmla="*/ 1280 w 2078"/>
                <a:gd name="T15" fmla="*/ 453 h 1204"/>
                <a:gd name="T16" fmla="*/ 1208 w 2078"/>
                <a:gd name="T17" fmla="*/ 495 h 1204"/>
                <a:gd name="T18" fmla="*/ 1143 w 2078"/>
                <a:gd name="T19" fmla="*/ 533 h 1204"/>
                <a:gd name="T20" fmla="*/ 1081 w 2078"/>
                <a:gd name="T21" fmla="*/ 569 h 1204"/>
                <a:gd name="T22" fmla="*/ 1021 w 2078"/>
                <a:gd name="T23" fmla="*/ 603 h 1204"/>
                <a:gd name="T24" fmla="*/ 964 w 2078"/>
                <a:gd name="T25" fmla="*/ 636 h 1204"/>
                <a:gd name="T26" fmla="*/ 907 w 2078"/>
                <a:gd name="T27" fmla="*/ 669 h 1204"/>
                <a:gd name="T28" fmla="*/ 851 w 2078"/>
                <a:gd name="T29" fmla="*/ 702 h 1204"/>
                <a:gd name="T30" fmla="*/ 794 w 2078"/>
                <a:gd name="T31" fmla="*/ 735 h 1204"/>
                <a:gd name="T32" fmla="*/ 735 w 2078"/>
                <a:gd name="T33" fmla="*/ 770 h 1204"/>
                <a:gd name="T34" fmla="*/ 671 w 2078"/>
                <a:gd name="T35" fmla="*/ 806 h 1204"/>
                <a:gd name="T36" fmla="*/ 605 w 2078"/>
                <a:gd name="T37" fmla="*/ 845 h 1204"/>
                <a:gd name="T38" fmla="*/ 534 w 2078"/>
                <a:gd name="T39" fmla="*/ 885 h 1204"/>
                <a:gd name="T40" fmla="*/ 2 w 2078"/>
                <a:gd name="T41" fmla="*/ 1204 h 1204"/>
                <a:gd name="T42" fmla="*/ 2 w 2078"/>
                <a:gd name="T43" fmla="*/ 1204 h 1204"/>
                <a:gd name="T44" fmla="*/ 11 w 2078"/>
                <a:gd name="T45" fmla="*/ 1199 h 1204"/>
                <a:gd name="T46" fmla="*/ 554 w 2078"/>
                <a:gd name="T47" fmla="*/ 884 h 1204"/>
                <a:gd name="T48" fmla="*/ 623 w 2078"/>
                <a:gd name="T49" fmla="*/ 844 h 1204"/>
                <a:gd name="T50" fmla="*/ 687 w 2078"/>
                <a:gd name="T51" fmla="*/ 806 h 1204"/>
                <a:gd name="T52" fmla="*/ 750 w 2078"/>
                <a:gd name="T53" fmla="*/ 771 h 1204"/>
                <a:gd name="T54" fmla="*/ 809 w 2078"/>
                <a:gd name="T55" fmla="*/ 737 h 1204"/>
                <a:gd name="T56" fmla="*/ 865 w 2078"/>
                <a:gd name="T57" fmla="*/ 704 h 1204"/>
                <a:gd name="T58" fmla="*/ 921 w 2078"/>
                <a:gd name="T59" fmla="*/ 671 h 1204"/>
                <a:gd name="T60" fmla="*/ 976 w 2078"/>
                <a:gd name="T61" fmla="*/ 639 h 1204"/>
                <a:gd name="T62" fmla="*/ 1033 w 2078"/>
                <a:gd name="T63" fmla="*/ 607 h 1204"/>
                <a:gd name="T64" fmla="*/ 1091 w 2078"/>
                <a:gd name="T65" fmla="*/ 572 h 1204"/>
                <a:gd name="T66" fmla="*/ 1153 w 2078"/>
                <a:gd name="T67" fmla="*/ 537 h 1204"/>
                <a:gd name="T68" fmla="*/ 1218 w 2078"/>
                <a:gd name="T69" fmla="*/ 499 h 1204"/>
                <a:gd name="T70" fmla="*/ 1289 w 2078"/>
                <a:gd name="T71" fmla="*/ 458 h 1204"/>
                <a:gd name="T72" fmla="*/ 1368 w 2078"/>
                <a:gd name="T73" fmla="*/ 412 h 1204"/>
                <a:gd name="T74" fmla="*/ 1456 w 2078"/>
                <a:gd name="T75" fmla="*/ 361 h 1204"/>
                <a:gd name="T76" fmla="*/ 1559 w 2078"/>
                <a:gd name="T77" fmla="*/ 301 h 1204"/>
                <a:gd name="T78" fmla="*/ 1681 w 2078"/>
                <a:gd name="T79" fmla="*/ 230 h 1204"/>
                <a:gd name="T80" fmla="*/ 1833 w 2078"/>
                <a:gd name="T81" fmla="*/ 142 h 1204"/>
                <a:gd name="T82" fmla="*/ 2027 w 2078"/>
                <a:gd name="T83" fmla="*/ 29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8" h="1204">
                  <a:moveTo>
                    <a:pt x="2078" y="0"/>
                  </a:moveTo>
                  <a:lnTo>
                    <a:pt x="2061" y="0"/>
                  </a:lnTo>
                  <a:lnTo>
                    <a:pt x="2036" y="15"/>
                  </a:lnTo>
                  <a:lnTo>
                    <a:pt x="2021" y="23"/>
                  </a:lnTo>
                  <a:lnTo>
                    <a:pt x="1838" y="129"/>
                  </a:lnTo>
                  <a:lnTo>
                    <a:pt x="1826" y="136"/>
                  </a:lnTo>
                  <a:lnTo>
                    <a:pt x="1685" y="218"/>
                  </a:lnTo>
                  <a:lnTo>
                    <a:pt x="1674" y="224"/>
                  </a:lnTo>
                  <a:lnTo>
                    <a:pt x="1561" y="290"/>
                  </a:lnTo>
                  <a:lnTo>
                    <a:pt x="1551" y="296"/>
                  </a:lnTo>
                  <a:lnTo>
                    <a:pt x="1457" y="350"/>
                  </a:lnTo>
                  <a:lnTo>
                    <a:pt x="1448" y="356"/>
                  </a:lnTo>
                  <a:lnTo>
                    <a:pt x="1368" y="403"/>
                  </a:lnTo>
                  <a:lnTo>
                    <a:pt x="1359" y="407"/>
                  </a:lnTo>
                  <a:lnTo>
                    <a:pt x="1288" y="448"/>
                  </a:lnTo>
                  <a:lnTo>
                    <a:pt x="1280" y="453"/>
                  </a:lnTo>
                  <a:lnTo>
                    <a:pt x="1216" y="490"/>
                  </a:lnTo>
                  <a:lnTo>
                    <a:pt x="1208" y="495"/>
                  </a:lnTo>
                  <a:lnTo>
                    <a:pt x="1150" y="528"/>
                  </a:lnTo>
                  <a:lnTo>
                    <a:pt x="1143" y="533"/>
                  </a:lnTo>
                  <a:lnTo>
                    <a:pt x="1088" y="564"/>
                  </a:lnTo>
                  <a:lnTo>
                    <a:pt x="1081" y="569"/>
                  </a:lnTo>
                  <a:lnTo>
                    <a:pt x="1028" y="599"/>
                  </a:lnTo>
                  <a:lnTo>
                    <a:pt x="1021" y="603"/>
                  </a:lnTo>
                  <a:lnTo>
                    <a:pt x="971" y="632"/>
                  </a:lnTo>
                  <a:lnTo>
                    <a:pt x="964" y="636"/>
                  </a:lnTo>
                  <a:lnTo>
                    <a:pt x="915" y="665"/>
                  </a:lnTo>
                  <a:lnTo>
                    <a:pt x="907" y="669"/>
                  </a:lnTo>
                  <a:lnTo>
                    <a:pt x="859" y="697"/>
                  </a:lnTo>
                  <a:lnTo>
                    <a:pt x="851" y="702"/>
                  </a:lnTo>
                  <a:lnTo>
                    <a:pt x="802" y="731"/>
                  </a:lnTo>
                  <a:lnTo>
                    <a:pt x="794" y="735"/>
                  </a:lnTo>
                  <a:lnTo>
                    <a:pt x="742" y="765"/>
                  </a:lnTo>
                  <a:lnTo>
                    <a:pt x="735" y="770"/>
                  </a:lnTo>
                  <a:lnTo>
                    <a:pt x="679" y="802"/>
                  </a:lnTo>
                  <a:lnTo>
                    <a:pt x="671" y="806"/>
                  </a:lnTo>
                  <a:lnTo>
                    <a:pt x="613" y="840"/>
                  </a:lnTo>
                  <a:lnTo>
                    <a:pt x="605" y="845"/>
                  </a:lnTo>
                  <a:lnTo>
                    <a:pt x="544" y="880"/>
                  </a:lnTo>
                  <a:lnTo>
                    <a:pt x="534" y="885"/>
                  </a:lnTo>
                  <a:lnTo>
                    <a:pt x="86" y="1146"/>
                  </a:lnTo>
                  <a:lnTo>
                    <a:pt x="2" y="1204"/>
                  </a:lnTo>
                  <a:lnTo>
                    <a:pt x="0" y="1201"/>
                  </a:lnTo>
                  <a:lnTo>
                    <a:pt x="2" y="1204"/>
                  </a:lnTo>
                  <a:lnTo>
                    <a:pt x="9" y="1201"/>
                  </a:lnTo>
                  <a:lnTo>
                    <a:pt x="11" y="1199"/>
                  </a:lnTo>
                  <a:lnTo>
                    <a:pt x="545" y="890"/>
                  </a:lnTo>
                  <a:lnTo>
                    <a:pt x="554" y="884"/>
                  </a:lnTo>
                  <a:lnTo>
                    <a:pt x="614" y="849"/>
                  </a:lnTo>
                  <a:lnTo>
                    <a:pt x="623" y="844"/>
                  </a:lnTo>
                  <a:lnTo>
                    <a:pt x="679" y="811"/>
                  </a:lnTo>
                  <a:lnTo>
                    <a:pt x="687" y="806"/>
                  </a:lnTo>
                  <a:lnTo>
                    <a:pt x="742" y="775"/>
                  </a:lnTo>
                  <a:lnTo>
                    <a:pt x="750" y="771"/>
                  </a:lnTo>
                  <a:lnTo>
                    <a:pt x="800" y="741"/>
                  </a:lnTo>
                  <a:lnTo>
                    <a:pt x="809" y="737"/>
                  </a:lnTo>
                  <a:lnTo>
                    <a:pt x="857" y="708"/>
                  </a:lnTo>
                  <a:lnTo>
                    <a:pt x="865" y="704"/>
                  </a:lnTo>
                  <a:lnTo>
                    <a:pt x="913" y="676"/>
                  </a:lnTo>
                  <a:lnTo>
                    <a:pt x="921" y="671"/>
                  </a:lnTo>
                  <a:lnTo>
                    <a:pt x="969" y="643"/>
                  </a:lnTo>
                  <a:lnTo>
                    <a:pt x="976" y="639"/>
                  </a:lnTo>
                  <a:lnTo>
                    <a:pt x="1026" y="611"/>
                  </a:lnTo>
                  <a:lnTo>
                    <a:pt x="1033" y="607"/>
                  </a:lnTo>
                  <a:lnTo>
                    <a:pt x="1084" y="576"/>
                  </a:lnTo>
                  <a:lnTo>
                    <a:pt x="1091" y="572"/>
                  </a:lnTo>
                  <a:lnTo>
                    <a:pt x="1145" y="541"/>
                  </a:lnTo>
                  <a:lnTo>
                    <a:pt x="1153" y="537"/>
                  </a:lnTo>
                  <a:lnTo>
                    <a:pt x="1210" y="503"/>
                  </a:lnTo>
                  <a:lnTo>
                    <a:pt x="1218" y="499"/>
                  </a:lnTo>
                  <a:lnTo>
                    <a:pt x="1281" y="462"/>
                  </a:lnTo>
                  <a:lnTo>
                    <a:pt x="1289" y="458"/>
                  </a:lnTo>
                  <a:lnTo>
                    <a:pt x="1359" y="417"/>
                  </a:lnTo>
                  <a:lnTo>
                    <a:pt x="1368" y="412"/>
                  </a:lnTo>
                  <a:lnTo>
                    <a:pt x="1446" y="367"/>
                  </a:lnTo>
                  <a:lnTo>
                    <a:pt x="1456" y="361"/>
                  </a:lnTo>
                  <a:lnTo>
                    <a:pt x="1549" y="307"/>
                  </a:lnTo>
                  <a:lnTo>
                    <a:pt x="1559" y="301"/>
                  </a:lnTo>
                  <a:lnTo>
                    <a:pt x="1671" y="236"/>
                  </a:lnTo>
                  <a:lnTo>
                    <a:pt x="1681" y="230"/>
                  </a:lnTo>
                  <a:lnTo>
                    <a:pt x="1820" y="150"/>
                  </a:lnTo>
                  <a:lnTo>
                    <a:pt x="1833" y="142"/>
                  </a:lnTo>
                  <a:lnTo>
                    <a:pt x="2013" y="38"/>
                  </a:lnTo>
                  <a:lnTo>
                    <a:pt x="2027" y="29"/>
                  </a:lnTo>
                  <a:lnTo>
                    <a:pt x="20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3" name="Freeform 241"/>
            <p:cNvSpPr>
              <a:spLocks noChangeArrowheads="1"/>
            </p:cNvSpPr>
            <p:nvPr>
              <p:custDataLst>
                <p:tags r:id="rId250"/>
              </p:custDataLst>
            </p:nvPr>
          </p:nvSpPr>
          <p:spPr bwMode="auto">
            <a:xfrm>
              <a:off x="5108680" y="175499"/>
              <a:ext cx="4682075" cy="3251228"/>
            </a:xfrm>
            <a:custGeom>
              <a:avLst/>
              <a:gdLst>
                <a:gd name="T0" fmla="*/ 1719 w 1734"/>
                <a:gd name="T1" fmla="*/ 0 h 1204"/>
                <a:gd name="T2" fmla="*/ 1596 w 1734"/>
                <a:gd name="T3" fmla="*/ 86 h 1204"/>
                <a:gd name="T4" fmla="*/ 1467 w 1734"/>
                <a:gd name="T5" fmla="*/ 176 h 1204"/>
                <a:gd name="T6" fmla="*/ 1359 w 1734"/>
                <a:gd name="T7" fmla="*/ 250 h 1204"/>
                <a:gd name="T8" fmla="*/ 1265 w 1734"/>
                <a:gd name="T9" fmla="*/ 316 h 1204"/>
                <a:gd name="T10" fmla="*/ 1183 w 1734"/>
                <a:gd name="T11" fmla="*/ 373 h 1204"/>
                <a:gd name="T12" fmla="*/ 1107 w 1734"/>
                <a:gd name="T13" fmla="*/ 425 h 1204"/>
                <a:gd name="T14" fmla="*/ 1038 w 1734"/>
                <a:gd name="T15" fmla="*/ 474 h 1204"/>
                <a:gd name="T16" fmla="*/ 974 w 1734"/>
                <a:gd name="T17" fmla="*/ 519 h 1204"/>
                <a:gd name="T18" fmla="*/ 911 w 1734"/>
                <a:gd name="T19" fmla="*/ 562 h 1204"/>
                <a:gd name="T20" fmla="*/ 852 w 1734"/>
                <a:gd name="T21" fmla="*/ 603 h 1204"/>
                <a:gd name="T22" fmla="*/ 792 w 1734"/>
                <a:gd name="T23" fmla="*/ 645 h 1204"/>
                <a:gd name="T24" fmla="*/ 733 w 1734"/>
                <a:gd name="T25" fmla="*/ 685 h 1204"/>
                <a:gd name="T26" fmla="*/ 673 w 1734"/>
                <a:gd name="T27" fmla="*/ 727 h 1204"/>
                <a:gd name="T28" fmla="*/ 610 w 1734"/>
                <a:gd name="T29" fmla="*/ 771 h 1204"/>
                <a:gd name="T30" fmla="*/ 545 w 1734"/>
                <a:gd name="T31" fmla="*/ 816 h 1204"/>
                <a:gd name="T32" fmla="*/ 477 w 1734"/>
                <a:gd name="T33" fmla="*/ 863 h 1204"/>
                <a:gd name="T34" fmla="*/ 2 w 1734"/>
                <a:gd name="T35" fmla="*/ 1204 h 1204"/>
                <a:gd name="T36" fmla="*/ 2 w 1734"/>
                <a:gd name="T37" fmla="*/ 1204 h 1204"/>
                <a:gd name="T38" fmla="*/ 487 w 1734"/>
                <a:gd name="T39" fmla="*/ 867 h 1204"/>
                <a:gd name="T40" fmla="*/ 554 w 1734"/>
                <a:gd name="T41" fmla="*/ 821 h 1204"/>
                <a:gd name="T42" fmla="*/ 618 w 1734"/>
                <a:gd name="T43" fmla="*/ 776 h 1204"/>
                <a:gd name="T44" fmla="*/ 681 w 1734"/>
                <a:gd name="T45" fmla="*/ 733 h 1204"/>
                <a:gd name="T46" fmla="*/ 740 w 1734"/>
                <a:gd name="T47" fmla="*/ 691 h 1204"/>
                <a:gd name="T48" fmla="*/ 799 w 1734"/>
                <a:gd name="T49" fmla="*/ 650 h 1204"/>
                <a:gd name="T50" fmla="*/ 857 w 1734"/>
                <a:gd name="T51" fmla="*/ 609 h 1204"/>
                <a:gd name="T52" fmla="*/ 916 w 1734"/>
                <a:gd name="T53" fmla="*/ 569 h 1204"/>
                <a:gd name="T54" fmla="*/ 978 w 1734"/>
                <a:gd name="T55" fmla="*/ 526 h 1204"/>
                <a:gd name="T56" fmla="*/ 1042 w 1734"/>
                <a:gd name="T57" fmla="*/ 481 h 1204"/>
                <a:gd name="T58" fmla="*/ 1110 w 1734"/>
                <a:gd name="T59" fmla="*/ 433 h 1204"/>
                <a:gd name="T60" fmla="*/ 1184 w 1734"/>
                <a:gd name="T61" fmla="*/ 382 h 1204"/>
                <a:gd name="T62" fmla="*/ 1267 w 1734"/>
                <a:gd name="T63" fmla="*/ 325 h 1204"/>
                <a:gd name="T64" fmla="*/ 1359 w 1734"/>
                <a:gd name="T65" fmla="*/ 261 h 1204"/>
                <a:gd name="T66" fmla="*/ 1466 w 1734"/>
                <a:gd name="T67" fmla="*/ 187 h 1204"/>
                <a:gd name="T68" fmla="*/ 1593 w 1734"/>
                <a:gd name="T69" fmla="*/ 98 h 1204"/>
                <a:gd name="T70" fmla="*/ 1734 w 1734"/>
                <a:gd name="T7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34" h="1204">
                  <a:moveTo>
                    <a:pt x="1734" y="0"/>
                  </a:moveTo>
                  <a:lnTo>
                    <a:pt x="1719" y="0"/>
                  </a:lnTo>
                  <a:lnTo>
                    <a:pt x="1606" y="79"/>
                  </a:lnTo>
                  <a:lnTo>
                    <a:pt x="1596" y="86"/>
                  </a:lnTo>
                  <a:lnTo>
                    <a:pt x="1476" y="170"/>
                  </a:lnTo>
                  <a:lnTo>
                    <a:pt x="1467" y="176"/>
                  </a:lnTo>
                  <a:lnTo>
                    <a:pt x="1368" y="245"/>
                  </a:lnTo>
                  <a:lnTo>
                    <a:pt x="1359" y="250"/>
                  </a:lnTo>
                  <a:lnTo>
                    <a:pt x="1273" y="310"/>
                  </a:lnTo>
                  <a:lnTo>
                    <a:pt x="1265" y="316"/>
                  </a:lnTo>
                  <a:lnTo>
                    <a:pt x="1190" y="368"/>
                  </a:lnTo>
                  <a:lnTo>
                    <a:pt x="1183" y="373"/>
                  </a:lnTo>
                  <a:lnTo>
                    <a:pt x="1115" y="420"/>
                  </a:lnTo>
                  <a:lnTo>
                    <a:pt x="1107" y="425"/>
                  </a:lnTo>
                  <a:lnTo>
                    <a:pt x="1045" y="469"/>
                  </a:lnTo>
                  <a:lnTo>
                    <a:pt x="1038" y="474"/>
                  </a:lnTo>
                  <a:lnTo>
                    <a:pt x="981" y="514"/>
                  </a:lnTo>
                  <a:lnTo>
                    <a:pt x="974" y="519"/>
                  </a:lnTo>
                  <a:lnTo>
                    <a:pt x="919" y="557"/>
                  </a:lnTo>
                  <a:lnTo>
                    <a:pt x="911" y="562"/>
                  </a:lnTo>
                  <a:lnTo>
                    <a:pt x="859" y="598"/>
                  </a:lnTo>
                  <a:lnTo>
                    <a:pt x="852" y="603"/>
                  </a:lnTo>
                  <a:lnTo>
                    <a:pt x="799" y="640"/>
                  </a:lnTo>
                  <a:lnTo>
                    <a:pt x="792" y="645"/>
                  </a:lnTo>
                  <a:lnTo>
                    <a:pt x="740" y="681"/>
                  </a:lnTo>
                  <a:lnTo>
                    <a:pt x="733" y="685"/>
                  </a:lnTo>
                  <a:lnTo>
                    <a:pt x="681" y="722"/>
                  </a:lnTo>
                  <a:lnTo>
                    <a:pt x="673" y="727"/>
                  </a:lnTo>
                  <a:lnTo>
                    <a:pt x="618" y="766"/>
                  </a:lnTo>
                  <a:lnTo>
                    <a:pt x="610" y="771"/>
                  </a:lnTo>
                  <a:lnTo>
                    <a:pt x="553" y="811"/>
                  </a:lnTo>
                  <a:lnTo>
                    <a:pt x="545" y="816"/>
                  </a:lnTo>
                  <a:lnTo>
                    <a:pt x="486" y="858"/>
                  </a:lnTo>
                  <a:lnTo>
                    <a:pt x="477" y="863"/>
                  </a:lnTo>
                  <a:lnTo>
                    <a:pt x="78" y="1141"/>
                  </a:lnTo>
                  <a:lnTo>
                    <a:pt x="2" y="1204"/>
                  </a:lnTo>
                  <a:lnTo>
                    <a:pt x="0" y="1201"/>
                  </a:lnTo>
                  <a:lnTo>
                    <a:pt x="2" y="1204"/>
                  </a:lnTo>
                  <a:lnTo>
                    <a:pt x="86" y="1146"/>
                  </a:lnTo>
                  <a:lnTo>
                    <a:pt x="487" y="867"/>
                  </a:lnTo>
                  <a:lnTo>
                    <a:pt x="495" y="861"/>
                  </a:lnTo>
                  <a:lnTo>
                    <a:pt x="554" y="821"/>
                  </a:lnTo>
                  <a:lnTo>
                    <a:pt x="562" y="815"/>
                  </a:lnTo>
                  <a:lnTo>
                    <a:pt x="618" y="776"/>
                  </a:lnTo>
                  <a:lnTo>
                    <a:pt x="625" y="771"/>
                  </a:lnTo>
                  <a:lnTo>
                    <a:pt x="681" y="733"/>
                  </a:lnTo>
                  <a:lnTo>
                    <a:pt x="688" y="727"/>
                  </a:lnTo>
                  <a:lnTo>
                    <a:pt x="740" y="691"/>
                  </a:lnTo>
                  <a:lnTo>
                    <a:pt x="747" y="686"/>
                  </a:lnTo>
                  <a:lnTo>
                    <a:pt x="799" y="650"/>
                  </a:lnTo>
                  <a:lnTo>
                    <a:pt x="806" y="645"/>
                  </a:lnTo>
                  <a:lnTo>
                    <a:pt x="857" y="609"/>
                  </a:lnTo>
                  <a:lnTo>
                    <a:pt x="864" y="605"/>
                  </a:lnTo>
                  <a:lnTo>
                    <a:pt x="916" y="569"/>
                  </a:lnTo>
                  <a:lnTo>
                    <a:pt x="923" y="564"/>
                  </a:lnTo>
                  <a:lnTo>
                    <a:pt x="978" y="526"/>
                  </a:lnTo>
                  <a:lnTo>
                    <a:pt x="985" y="521"/>
                  </a:lnTo>
                  <a:lnTo>
                    <a:pt x="1042" y="481"/>
                  </a:lnTo>
                  <a:lnTo>
                    <a:pt x="1049" y="476"/>
                  </a:lnTo>
                  <a:lnTo>
                    <a:pt x="1110" y="433"/>
                  </a:lnTo>
                  <a:lnTo>
                    <a:pt x="1117" y="429"/>
                  </a:lnTo>
                  <a:lnTo>
                    <a:pt x="1184" y="382"/>
                  </a:lnTo>
                  <a:lnTo>
                    <a:pt x="1192" y="377"/>
                  </a:lnTo>
                  <a:lnTo>
                    <a:pt x="1267" y="325"/>
                  </a:lnTo>
                  <a:lnTo>
                    <a:pt x="1274" y="319"/>
                  </a:lnTo>
                  <a:lnTo>
                    <a:pt x="1359" y="261"/>
                  </a:lnTo>
                  <a:lnTo>
                    <a:pt x="1368" y="255"/>
                  </a:lnTo>
                  <a:lnTo>
                    <a:pt x="1466" y="187"/>
                  </a:lnTo>
                  <a:lnTo>
                    <a:pt x="1475" y="180"/>
                  </a:lnTo>
                  <a:lnTo>
                    <a:pt x="1593" y="98"/>
                  </a:lnTo>
                  <a:lnTo>
                    <a:pt x="1604" y="91"/>
                  </a:lnTo>
                  <a:lnTo>
                    <a:pt x="1734"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4" name="Freeform 242"/>
            <p:cNvSpPr>
              <a:spLocks noChangeArrowheads="1"/>
            </p:cNvSpPr>
            <p:nvPr>
              <p:custDataLst>
                <p:tags r:id="rId251"/>
              </p:custDataLst>
            </p:nvPr>
          </p:nvSpPr>
          <p:spPr bwMode="auto">
            <a:xfrm>
              <a:off x="5108680" y="175499"/>
              <a:ext cx="4682075" cy="3251228"/>
            </a:xfrm>
            <a:custGeom>
              <a:avLst/>
              <a:gdLst>
                <a:gd name="T0" fmla="*/ 1719 w 1734"/>
                <a:gd name="T1" fmla="*/ 0 h 1204"/>
                <a:gd name="T2" fmla="*/ 1596 w 1734"/>
                <a:gd name="T3" fmla="*/ 86 h 1204"/>
                <a:gd name="T4" fmla="*/ 1467 w 1734"/>
                <a:gd name="T5" fmla="*/ 176 h 1204"/>
                <a:gd name="T6" fmla="*/ 1359 w 1734"/>
                <a:gd name="T7" fmla="*/ 250 h 1204"/>
                <a:gd name="T8" fmla="*/ 1265 w 1734"/>
                <a:gd name="T9" fmla="*/ 316 h 1204"/>
                <a:gd name="T10" fmla="*/ 1183 w 1734"/>
                <a:gd name="T11" fmla="*/ 373 h 1204"/>
                <a:gd name="T12" fmla="*/ 1107 w 1734"/>
                <a:gd name="T13" fmla="*/ 425 h 1204"/>
                <a:gd name="T14" fmla="*/ 1038 w 1734"/>
                <a:gd name="T15" fmla="*/ 474 h 1204"/>
                <a:gd name="T16" fmla="*/ 974 w 1734"/>
                <a:gd name="T17" fmla="*/ 519 h 1204"/>
                <a:gd name="T18" fmla="*/ 911 w 1734"/>
                <a:gd name="T19" fmla="*/ 562 h 1204"/>
                <a:gd name="T20" fmla="*/ 852 w 1734"/>
                <a:gd name="T21" fmla="*/ 603 h 1204"/>
                <a:gd name="T22" fmla="*/ 792 w 1734"/>
                <a:gd name="T23" fmla="*/ 645 h 1204"/>
                <a:gd name="T24" fmla="*/ 733 w 1734"/>
                <a:gd name="T25" fmla="*/ 685 h 1204"/>
                <a:gd name="T26" fmla="*/ 673 w 1734"/>
                <a:gd name="T27" fmla="*/ 727 h 1204"/>
                <a:gd name="T28" fmla="*/ 610 w 1734"/>
                <a:gd name="T29" fmla="*/ 771 h 1204"/>
                <a:gd name="T30" fmla="*/ 545 w 1734"/>
                <a:gd name="T31" fmla="*/ 816 h 1204"/>
                <a:gd name="T32" fmla="*/ 477 w 1734"/>
                <a:gd name="T33" fmla="*/ 863 h 1204"/>
                <a:gd name="T34" fmla="*/ 2 w 1734"/>
                <a:gd name="T35" fmla="*/ 1204 h 1204"/>
                <a:gd name="T36" fmla="*/ 2 w 1734"/>
                <a:gd name="T37" fmla="*/ 1204 h 1204"/>
                <a:gd name="T38" fmla="*/ 487 w 1734"/>
                <a:gd name="T39" fmla="*/ 867 h 1204"/>
                <a:gd name="T40" fmla="*/ 554 w 1734"/>
                <a:gd name="T41" fmla="*/ 821 h 1204"/>
                <a:gd name="T42" fmla="*/ 618 w 1734"/>
                <a:gd name="T43" fmla="*/ 776 h 1204"/>
                <a:gd name="T44" fmla="*/ 681 w 1734"/>
                <a:gd name="T45" fmla="*/ 733 h 1204"/>
                <a:gd name="T46" fmla="*/ 740 w 1734"/>
                <a:gd name="T47" fmla="*/ 691 h 1204"/>
                <a:gd name="T48" fmla="*/ 799 w 1734"/>
                <a:gd name="T49" fmla="*/ 650 h 1204"/>
                <a:gd name="T50" fmla="*/ 857 w 1734"/>
                <a:gd name="T51" fmla="*/ 609 h 1204"/>
                <a:gd name="T52" fmla="*/ 916 w 1734"/>
                <a:gd name="T53" fmla="*/ 569 h 1204"/>
                <a:gd name="T54" fmla="*/ 978 w 1734"/>
                <a:gd name="T55" fmla="*/ 526 h 1204"/>
                <a:gd name="T56" fmla="*/ 1042 w 1734"/>
                <a:gd name="T57" fmla="*/ 481 h 1204"/>
                <a:gd name="T58" fmla="*/ 1110 w 1734"/>
                <a:gd name="T59" fmla="*/ 433 h 1204"/>
                <a:gd name="T60" fmla="*/ 1184 w 1734"/>
                <a:gd name="T61" fmla="*/ 382 h 1204"/>
                <a:gd name="T62" fmla="*/ 1267 w 1734"/>
                <a:gd name="T63" fmla="*/ 325 h 1204"/>
                <a:gd name="T64" fmla="*/ 1359 w 1734"/>
                <a:gd name="T65" fmla="*/ 261 h 1204"/>
                <a:gd name="T66" fmla="*/ 1466 w 1734"/>
                <a:gd name="T67" fmla="*/ 187 h 1204"/>
                <a:gd name="T68" fmla="*/ 1593 w 1734"/>
                <a:gd name="T69" fmla="*/ 98 h 1204"/>
                <a:gd name="T70" fmla="*/ 1734 w 1734"/>
                <a:gd name="T7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34" h="1204">
                  <a:moveTo>
                    <a:pt x="1734" y="0"/>
                  </a:moveTo>
                  <a:lnTo>
                    <a:pt x="1719" y="0"/>
                  </a:lnTo>
                  <a:lnTo>
                    <a:pt x="1606" y="79"/>
                  </a:lnTo>
                  <a:lnTo>
                    <a:pt x="1596" y="86"/>
                  </a:lnTo>
                  <a:lnTo>
                    <a:pt x="1476" y="170"/>
                  </a:lnTo>
                  <a:lnTo>
                    <a:pt x="1467" y="176"/>
                  </a:lnTo>
                  <a:lnTo>
                    <a:pt x="1368" y="245"/>
                  </a:lnTo>
                  <a:lnTo>
                    <a:pt x="1359" y="250"/>
                  </a:lnTo>
                  <a:lnTo>
                    <a:pt x="1273" y="310"/>
                  </a:lnTo>
                  <a:lnTo>
                    <a:pt x="1265" y="316"/>
                  </a:lnTo>
                  <a:lnTo>
                    <a:pt x="1190" y="368"/>
                  </a:lnTo>
                  <a:lnTo>
                    <a:pt x="1183" y="373"/>
                  </a:lnTo>
                  <a:lnTo>
                    <a:pt x="1115" y="420"/>
                  </a:lnTo>
                  <a:lnTo>
                    <a:pt x="1107" y="425"/>
                  </a:lnTo>
                  <a:lnTo>
                    <a:pt x="1045" y="469"/>
                  </a:lnTo>
                  <a:lnTo>
                    <a:pt x="1038" y="474"/>
                  </a:lnTo>
                  <a:lnTo>
                    <a:pt x="981" y="514"/>
                  </a:lnTo>
                  <a:lnTo>
                    <a:pt x="974" y="519"/>
                  </a:lnTo>
                  <a:lnTo>
                    <a:pt x="919" y="557"/>
                  </a:lnTo>
                  <a:lnTo>
                    <a:pt x="911" y="562"/>
                  </a:lnTo>
                  <a:lnTo>
                    <a:pt x="859" y="598"/>
                  </a:lnTo>
                  <a:lnTo>
                    <a:pt x="852" y="603"/>
                  </a:lnTo>
                  <a:lnTo>
                    <a:pt x="799" y="640"/>
                  </a:lnTo>
                  <a:lnTo>
                    <a:pt x="792" y="645"/>
                  </a:lnTo>
                  <a:lnTo>
                    <a:pt x="740" y="681"/>
                  </a:lnTo>
                  <a:lnTo>
                    <a:pt x="733" y="685"/>
                  </a:lnTo>
                  <a:lnTo>
                    <a:pt x="681" y="722"/>
                  </a:lnTo>
                  <a:lnTo>
                    <a:pt x="673" y="727"/>
                  </a:lnTo>
                  <a:lnTo>
                    <a:pt x="618" y="766"/>
                  </a:lnTo>
                  <a:lnTo>
                    <a:pt x="610" y="771"/>
                  </a:lnTo>
                  <a:lnTo>
                    <a:pt x="553" y="811"/>
                  </a:lnTo>
                  <a:lnTo>
                    <a:pt x="545" y="816"/>
                  </a:lnTo>
                  <a:lnTo>
                    <a:pt x="486" y="858"/>
                  </a:lnTo>
                  <a:lnTo>
                    <a:pt x="477" y="863"/>
                  </a:lnTo>
                  <a:lnTo>
                    <a:pt x="78" y="1141"/>
                  </a:lnTo>
                  <a:lnTo>
                    <a:pt x="2" y="1204"/>
                  </a:lnTo>
                  <a:lnTo>
                    <a:pt x="0" y="1201"/>
                  </a:lnTo>
                  <a:lnTo>
                    <a:pt x="2" y="1204"/>
                  </a:lnTo>
                  <a:lnTo>
                    <a:pt x="86" y="1146"/>
                  </a:lnTo>
                  <a:lnTo>
                    <a:pt x="487" y="867"/>
                  </a:lnTo>
                  <a:lnTo>
                    <a:pt x="495" y="861"/>
                  </a:lnTo>
                  <a:lnTo>
                    <a:pt x="554" y="821"/>
                  </a:lnTo>
                  <a:lnTo>
                    <a:pt x="562" y="815"/>
                  </a:lnTo>
                  <a:lnTo>
                    <a:pt x="618" y="776"/>
                  </a:lnTo>
                  <a:lnTo>
                    <a:pt x="625" y="771"/>
                  </a:lnTo>
                  <a:lnTo>
                    <a:pt x="681" y="733"/>
                  </a:lnTo>
                  <a:lnTo>
                    <a:pt x="688" y="727"/>
                  </a:lnTo>
                  <a:lnTo>
                    <a:pt x="740" y="691"/>
                  </a:lnTo>
                  <a:lnTo>
                    <a:pt x="747" y="686"/>
                  </a:lnTo>
                  <a:lnTo>
                    <a:pt x="799" y="650"/>
                  </a:lnTo>
                  <a:lnTo>
                    <a:pt x="806" y="645"/>
                  </a:lnTo>
                  <a:lnTo>
                    <a:pt x="857" y="609"/>
                  </a:lnTo>
                  <a:lnTo>
                    <a:pt x="864" y="605"/>
                  </a:lnTo>
                  <a:lnTo>
                    <a:pt x="916" y="569"/>
                  </a:lnTo>
                  <a:lnTo>
                    <a:pt x="923" y="564"/>
                  </a:lnTo>
                  <a:lnTo>
                    <a:pt x="978" y="526"/>
                  </a:lnTo>
                  <a:lnTo>
                    <a:pt x="985" y="521"/>
                  </a:lnTo>
                  <a:lnTo>
                    <a:pt x="1042" y="481"/>
                  </a:lnTo>
                  <a:lnTo>
                    <a:pt x="1049" y="476"/>
                  </a:lnTo>
                  <a:lnTo>
                    <a:pt x="1110" y="433"/>
                  </a:lnTo>
                  <a:lnTo>
                    <a:pt x="1117" y="429"/>
                  </a:lnTo>
                  <a:lnTo>
                    <a:pt x="1184" y="382"/>
                  </a:lnTo>
                  <a:lnTo>
                    <a:pt x="1192" y="377"/>
                  </a:lnTo>
                  <a:lnTo>
                    <a:pt x="1267" y="325"/>
                  </a:lnTo>
                  <a:lnTo>
                    <a:pt x="1274" y="319"/>
                  </a:lnTo>
                  <a:lnTo>
                    <a:pt x="1359" y="261"/>
                  </a:lnTo>
                  <a:lnTo>
                    <a:pt x="1368" y="255"/>
                  </a:lnTo>
                  <a:lnTo>
                    <a:pt x="1466" y="187"/>
                  </a:lnTo>
                  <a:lnTo>
                    <a:pt x="1475" y="180"/>
                  </a:lnTo>
                  <a:lnTo>
                    <a:pt x="1593" y="98"/>
                  </a:lnTo>
                  <a:lnTo>
                    <a:pt x="1604" y="91"/>
                  </a:lnTo>
                  <a:lnTo>
                    <a:pt x="17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5" name="Freeform 243"/>
            <p:cNvSpPr>
              <a:spLocks noChangeArrowheads="1"/>
            </p:cNvSpPr>
            <p:nvPr>
              <p:custDataLst>
                <p:tags r:id="rId252"/>
              </p:custDataLst>
            </p:nvPr>
          </p:nvSpPr>
          <p:spPr bwMode="auto">
            <a:xfrm>
              <a:off x="5108680" y="175499"/>
              <a:ext cx="3930744" cy="3251228"/>
            </a:xfrm>
            <a:custGeom>
              <a:avLst/>
              <a:gdLst>
                <a:gd name="T0" fmla="*/ 1442 w 1456"/>
                <a:gd name="T1" fmla="*/ 0 h 1204"/>
                <a:gd name="T2" fmla="*/ 1359 w 1456"/>
                <a:gd name="T3" fmla="*/ 69 h 1204"/>
                <a:gd name="T4" fmla="*/ 1249 w 1456"/>
                <a:gd name="T5" fmla="*/ 160 h 1204"/>
                <a:gd name="T6" fmla="*/ 1154 w 1456"/>
                <a:gd name="T7" fmla="*/ 239 h 1204"/>
                <a:gd name="T8" fmla="*/ 1070 w 1456"/>
                <a:gd name="T9" fmla="*/ 308 h 1204"/>
                <a:gd name="T10" fmla="*/ 994 w 1456"/>
                <a:gd name="T11" fmla="*/ 372 h 1204"/>
                <a:gd name="T12" fmla="*/ 923 w 1456"/>
                <a:gd name="T13" fmla="*/ 429 h 1204"/>
                <a:gd name="T14" fmla="*/ 858 w 1456"/>
                <a:gd name="T15" fmla="*/ 484 h 1204"/>
                <a:gd name="T16" fmla="*/ 795 w 1456"/>
                <a:gd name="T17" fmla="*/ 536 h 1204"/>
                <a:gd name="T18" fmla="*/ 734 w 1456"/>
                <a:gd name="T19" fmla="*/ 587 h 1204"/>
                <a:gd name="T20" fmla="*/ 674 w 1456"/>
                <a:gd name="T21" fmla="*/ 636 h 1204"/>
                <a:gd name="T22" fmla="*/ 614 w 1456"/>
                <a:gd name="T23" fmla="*/ 686 h 1204"/>
                <a:gd name="T24" fmla="*/ 552 w 1456"/>
                <a:gd name="T25" fmla="*/ 738 h 1204"/>
                <a:gd name="T26" fmla="*/ 489 w 1456"/>
                <a:gd name="T27" fmla="*/ 790 h 1204"/>
                <a:gd name="T28" fmla="*/ 424 w 1456"/>
                <a:gd name="T29" fmla="*/ 843 h 1204"/>
                <a:gd name="T30" fmla="*/ 2 w 1456"/>
                <a:gd name="T31" fmla="*/ 1204 h 1204"/>
                <a:gd name="T32" fmla="*/ 2 w 1456"/>
                <a:gd name="T33" fmla="*/ 1204 h 1204"/>
                <a:gd name="T34" fmla="*/ 434 w 1456"/>
                <a:gd name="T35" fmla="*/ 847 h 1204"/>
                <a:gd name="T36" fmla="*/ 498 w 1456"/>
                <a:gd name="T37" fmla="*/ 794 h 1204"/>
                <a:gd name="T38" fmla="*/ 560 w 1456"/>
                <a:gd name="T39" fmla="*/ 742 h 1204"/>
                <a:gd name="T40" fmla="*/ 621 w 1456"/>
                <a:gd name="T41" fmla="*/ 691 h 1204"/>
                <a:gd name="T42" fmla="*/ 681 w 1456"/>
                <a:gd name="T43" fmla="*/ 642 h 1204"/>
                <a:gd name="T44" fmla="*/ 740 w 1456"/>
                <a:gd name="T45" fmla="*/ 593 h 1204"/>
                <a:gd name="T46" fmla="*/ 801 w 1456"/>
                <a:gd name="T47" fmla="*/ 543 h 1204"/>
                <a:gd name="T48" fmla="*/ 863 w 1456"/>
                <a:gd name="T49" fmla="*/ 491 h 1204"/>
                <a:gd name="T50" fmla="*/ 928 w 1456"/>
                <a:gd name="T51" fmla="*/ 437 h 1204"/>
                <a:gd name="T52" fmla="*/ 997 w 1456"/>
                <a:gd name="T53" fmla="*/ 379 h 1204"/>
                <a:gd name="T54" fmla="*/ 1073 w 1456"/>
                <a:gd name="T55" fmla="*/ 317 h 1204"/>
                <a:gd name="T56" fmla="*/ 1156 w 1456"/>
                <a:gd name="T57" fmla="*/ 248 h 1204"/>
                <a:gd name="T58" fmla="*/ 1250 w 1456"/>
                <a:gd name="T59" fmla="*/ 170 h 1204"/>
                <a:gd name="T60" fmla="*/ 1359 w 1456"/>
                <a:gd name="T61" fmla="*/ 80 h 1204"/>
                <a:gd name="T62" fmla="*/ 1456 w 1456"/>
                <a:gd name="T6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6" h="1204">
                  <a:moveTo>
                    <a:pt x="1456" y="0"/>
                  </a:moveTo>
                  <a:lnTo>
                    <a:pt x="1442" y="0"/>
                  </a:lnTo>
                  <a:lnTo>
                    <a:pt x="1368" y="62"/>
                  </a:lnTo>
                  <a:lnTo>
                    <a:pt x="1359" y="69"/>
                  </a:lnTo>
                  <a:lnTo>
                    <a:pt x="1257" y="153"/>
                  </a:lnTo>
                  <a:lnTo>
                    <a:pt x="1249" y="160"/>
                  </a:lnTo>
                  <a:lnTo>
                    <a:pt x="1161" y="233"/>
                  </a:lnTo>
                  <a:lnTo>
                    <a:pt x="1154" y="239"/>
                  </a:lnTo>
                  <a:lnTo>
                    <a:pt x="1077" y="303"/>
                  </a:lnTo>
                  <a:lnTo>
                    <a:pt x="1070" y="308"/>
                  </a:lnTo>
                  <a:lnTo>
                    <a:pt x="1000" y="366"/>
                  </a:lnTo>
                  <a:lnTo>
                    <a:pt x="994" y="372"/>
                  </a:lnTo>
                  <a:lnTo>
                    <a:pt x="931" y="424"/>
                  </a:lnTo>
                  <a:lnTo>
                    <a:pt x="923" y="429"/>
                  </a:lnTo>
                  <a:lnTo>
                    <a:pt x="864" y="479"/>
                  </a:lnTo>
                  <a:lnTo>
                    <a:pt x="858" y="484"/>
                  </a:lnTo>
                  <a:lnTo>
                    <a:pt x="802" y="531"/>
                  </a:lnTo>
                  <a:lnTo>
                    <a:pt x="795" y="536"/>
                  </a:lnTo>
                  <a:lnTo>
                    <a:pt x="741" y="581"/>
                  </a:lnTo>
                  <a:lnTo>
                    <a:pt x="734" y="587"/>
                  </a:lnTo>
                  <a:lnTo>
                    <a:pt x="681" y="631"/>
                  </a:lnTo>
                  <a:lnTo>
                    <a:pt x="674" y="636"/>
                  </a:lnTo>
                  <a:lnTo>
                    <a:pt x="621" y="681"/>
                  </a:lnTo>
                  <a:lnTo>
                    <a:pt x="614" y="686"/>
                  </a:lnTo>
                  <a:lnTo>
                    <a:pt x="558" y="732"/>
                  </a:lnTo>
                  <a:lnTo>
                    <a:pt x="552" y="738"/>
                  </a:lnTo>
                  <a:lnTo>
                    <a:pt x="496" y="784"/>
                  </a:lnTo>
                  <a:lnTo>
                    <a:pt x="489" y="790"/>
                  </a:lnTo>
                  <a:lnTo>
                    <a:pt x="432" y="837"/>
                  </a:lnTo>
                  <a:lnTo>
                    <a:pt x="424" y="843"/>
                  </a:lnTo>
                  <a:lnTo>
                    <a:pt x="71" y="1137"/>
                  </a:lnTo>
                  <a:lnTo>
                    <a:pt x="2" y="1204"/>
                  </a:lnTo>
                  <a:lnTo>
                    <a:pt x="0" y="1201"/>
                  </a:lnTo>
                  <a:lnTo>
                    <a:pt x="2" y="1204"/>
                  </a:lnTo>
                  <a:lnTo>
                    <a:pt x="78" y="1141"/>
                  </a:lnTo>
                  <a:lnTo>
                    <a:pt x="434" y="847"/>
                  </a:lnTo>
                  <a:lnTo>
                    <a:pt x="441" y="840"/>
                  </a:lnTo>
                  <a:lnTo>
                    <a:pt x="498" y="794"/>
                  </a:lnTo>
                  <a:lnTo>
                    <a:pt x="505" y="787"/>
                  </a:lnTo>
                  <a:lnTo>
                    <a:pt x="560" y="742"/>
                  </a:lnTo>
                  <a:lnTo>
                    <a:pt x="566" y="737"/>
                  </a:lnTo>
                  <a:lnTo>
                    <a:pt x="621" y="691"/>
                  </a:lnTo>
                  <a:lnTo>
                    <a:pt x="628" y="685"/>
                  </a:lnTo>
                  <a:lnTo>
                    <a:pt x="681" y="642"/>
                  </a:lnTo>
                  <a:lnTo>
                    <a:pt x="687" y="636"/>
                  </a:lnTo>
                  <a:lnTo>
                    <a:pt x="740" y="593"/>
                  </a:lnTo>
                  <a:lnTo>
                    <a:pt x="747" y="587"/>
                  </a:lnTo>
                  <a:lnTo>
                    <a:pt x="801" y="543"/>
                  </a:lnTo>
                  <a:lnTo>
                    <a:pt x="807" y="537"/>
                  </a:lnTo>
                  <a:lnTo>
                    <a:pt x="863" y="491"/>
                  </a:lnTo>
                  <a:lnTo>
                    <a:pt x="869" y="486"/>
                  </a:lnTo>
                  <a:lnTo>
                    <a:pt x="928" y="437"/>
                  </a:lnTo>
                  <a:lnTo>
                    <a:pt x="935" y="431"/>
                  </a:lnTo>
                  <a:lnTo>
                    <a:pt x="997" y="379"/>
                  </a:lnTo>
                  <a:lnTo>
                    <a:pt x="1004" y="374"/>
                  </a:lnTo>
                  <a:lnTo>
                    <a:pt x="1073" y="317"/>
                  </a:lnTo>
                  <a:lnTo>
                    <a:pt x="1080" y="311"/>
                  </a:lnTo>
                  <a:lnTo>
                    <a:pt x="1156" y="248"/>
                  </a:lnTo>
                  <a:lnTo>
                    <a:pt x="1163" y="242"/>
                  </a:lnTo>
                  <a:lnTo>
                    <a:pt x="1250" y="170"/>
                  </a:lnTo>
                  <a:lnTo>
                    <a:pt x="1258" y="164"/>
                  </a:lnTo>
                  <a:lnTo>
                    <a:pt x="1359" y="80"/>
                  </a:lnTo>
                  <a:lnTo>
                    <a:pt x="1368" y="73"/>
                  </a:lnTo>
                  <a:lnTo>
                    <a:pt x="145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6" name="Freeform 244"/>
            <p:cNvSpPr>
              <a:spLocks noChangeArrowheads="1"/>
            </p:cNvSpPr>
            <p:nvPr>
              <p:custDataLst>
                <p:tags r:id="rId253"/>
              </p:custDataLst>
            </p:nvPr>
          </p:nvSpPr>
          <p:spPr bwMode="auto">
            <a:xfrm>
              <a:off x="5108680" y="175499"/>
              <a:ext cx="3930744" cy="3251228"/>
            </a:xfrm>
            <a:custGeom>
              <a:avLst/>
              <a:gdLst>
                <a:gd name="T0" fmla="*/ 1442 w 1456"/>
                <a:gd name="T1" fmla="*/ 0 h 1204"/>
                <a:gd name="T2" fmla="*/ 1359 w 1456"/>
                <a:gd name="T3" fmla="*/ 69 h 1204"/>
                <a:gd name="T4" fmla="*/ 1249 w 1456"/>
                <a:gd name="T5" fmla="*/ 160 h 1204"/>
                <a:gd name="T6" fmla="*/ 1154 w 1456"/>
                <a:gd name="T7" fmla="*/ 239 h 1204"/>
                <a:gd name="T8" fmla="*/ 1070 w 1456"/>
                <a:gd name="T9" fmla="*/ 308 h 1204"/>
                <a:gd name="T10" fmla="*/ 994 w 1456"/>
                <a:gd name="T11" fmla="*/ 372 h 1204"/>
                <a:gd name="T12" fmla="*/ 923 w 1456"/>
                <a:gd name="T13" fmla="*/ 429 h 1204"/>
                <a:gd name="T14" fmla="*/ 858 w 1456"/>
                <a:gd name="T15" fmla="*/ 484 h 1204"/>
                <a:gd name="T16" fmla="*/ 795 w 1456"/>
                <a:gd name="T17" fmla="*/ 536 h 1204"/>
                <a:gd name="T18" fmla="*/ 734 w 1456"/>
                <a:gd name="T19" fmla="*/ 587 h 1204"/>
                <a:gd name="T20" fmla="*/ 674 w 1456"/>
                <a:gd name="T21" fmla="*/ 636 h 1204"/>
                <a:gd name="T22" fmla="*/ 614 w 1456"/>
                <a:gd name="T23" fmla="*/ 686 h 1204"/>
                <a:gd name="T24" fmla="*/ 552 w 1456"/>
                <a:gd name="T25" fmla="*/ 738 h 1204"/>
                <a:gd name="T26" fmla="*/ 489 w 1456"/>
                <a:gd name="T27" fmla="*/ 790 h 1204"/>
                <a:gd name="T28" fmla="*/ 424 w 1456"/>
                <a:gd name="T29" fmla="*/ 843 h 1204"/>
                <a:gd name="T30" fmla="*/ 2 w 1456"/>
                <a:gd name="T31" fmla="*/ 1204 h 1204"/>
                <a:gd name="T32" fmla="*/ 2 w 1456"/>
                <a:gd name="T33" fmla="*/ 1204 h 1204"/>
                <a:gd name="T34" fmla="*/ 434 w 1456"/>
                <a:gd name="T35" fmla="*/ 847 h 1204"/>
                <a:gd name="T36" fmla="*/ 498 w 1456"/>
                <a:gd name="T37" fmla="*/ 794 h 1204"/>
                <a:gd name="T38" fmla="*/ 560 w 1456"/>
                <a:gd name="T39" fmla="*/ 742 h 1204"/>
                <a:gd name="T40" fmla="*/ 621 w 1456"/>
                <a:gd name="T41" fmla="*/ 691 h 1204"/>
                <a:gd name="T42" fmla="*/ 681 w 1456"/>
                <a:gd name="T43" fmla="*/ 642 h 1204"/>
                <a:gd name="T44" fmla="*/ 740 w 1456"/>
                <a:gd name="T45" fmla="*/ 593 h 1204"/>
                <a:gd name="T46" fmla="*/ 801 w 1456"/>
                <a:gd name="T47" fmla="*/ 543 h 1204"/>
                <a:gd name="T48" fmla="*/ 863 w 1456"/>
                <a:gd name="T49" fmla="*/ 491 h 1204"/>
                <a:gd name="T50" fmla="*/ 928 w 1456"/>
                <a:gd name="T51" fmla="*/ 437 h 1204"/>
                <a:gd name="T52" fmla="*/ 997 w 1456"/>
                <a:gd name="T53" fmla="*/ 379 h 1204"/>
                <a:gd name="T54" fmla="*/ 1073 w 1456"/>
                <a:gd name="T55" fmla="*/ 317 h 1204"/>
                <a:gd name="T56" fmla="*/ 1156 w 1456"/>
                <a:gd name="T57" fmla="*/ 248 h 1204"/>
                <a:gd name="T58" fmla="*/ 1250 w 1456"/>
                <a:gd name="T59" fmla="*/ 170 h 1204"/>
                <a:gd name="T60" fmla="*/ 1359 w 1456"/>
                <a:gd name="T61" fmla="*/ 80 h 1204"/>
                <a:gd name="T62" fmla="*/ 1456 w 1456"/>
                <a:gd name="T63"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6" h="1204">
                  <a:moveTo>
                    <a:pt x="1456" y="0"/>
                  </a:moveTo>
                  <a:lnTo>
                    <a:pt x="1442" y="0"/>
                  </a:lnTo>
                  <a:lnTo>
                    <a:pt x="1368" y="62"/>
                  </a:lnTo>
                  <a:lnTo>
                    <a:pt x="1359" y="69"/>
                  </a:lnTo>
                  <a:lnTo>
                    <a:pt x="1257" y="153"/>
                  </a:lnTo>
                  <a:lnTo>
                    <a:pt x="1249" y="160"/>
                  </a:lnTo>
                  <a:lnTo>
                    <a:pt x="1161" y="233"/>
                  </a:lnTo>
                  <a:lnTo>
                    <a:pt x="1154" y="239"/>
                  </a:lnTo>
                  <a:lnTo>
                    <a:pt x="1077" y="303"/>
                  </a:lnTo>
                  <a:lnTo>
                    <a:pt x="1070" y="308"/>
                  </a:lnTo>
                  <a:lnTo>
                    <a:pt x="1000" y="366"/>
                  </a:lnTo>
                  <a:lnTo>
                    <a:pt x="994" y="372"/>
                  </a:lnTo>
                  <a:lnTo>
                    <a:pt x="931" y="424"/>
                  </a:lnTo>
                  <a:lnTo>
                    <a:pt x="923" y="429"/>
                  </a:lnTo>
                  <a:lnTo>
                    <a:pt x="864" y="479"/>
                  </a:lnTo>
                  <a:lnTo>
                    <a:pt x="858" y="484"/>
                  </a:lnTo>
                  <a:lnTo>
                    <a:pt x="802" y="531"/>
                  </a:lnTo>
                  <a:lnTo>
                    <a:pt x="795" y="536"/>
                  </a:lnTo>
                  <a:lnTo>
                    <a:pt x="741" y="581"/>
                  </a:lnTo>
                  <a:lnTo>
                    <a:pt x="734" y="587"/>
                  </a:lnTo>
                  <a:lnTo>
                    <a:pt x="681" y="631"/>
                  </a:lnTo>
                  <a:lnTo>
                    <a:pt x="674" y="636"/>
                  </a:lnTo>
                  <a:lnTo>
                    <a:pt x="621" y="681"/>
                  </a:lnTo>
                  <a:lnTo>
                    <a:pt x="614" y="686"/>
                  </a:lnTo>
                  <a:lnTo>
                    <a:pt x="558" y="732"/>
                  </a:lnTo>
                  <a:lnTo>
                    <a:pt x="552" y="738"/>
                  </a:lnTo>
                  <a:lnTo>
                    <a:pt x="496" y="784"/>
                  </a:lnTo>
                  <a:lnTo>
                    <a:pt x="489" y="790"/>
                  </a:lnTo>
                  <a:lnTo>
                    <a:pt x="432" y="837"/>
                  </a:lnTo>
                  <a:lnTo>
                    <a:pt x="424" y="843"/>
                  </a:lnTo>
                  <a:lnTo>
                    <a:pt x="71" y="1137"/>
                  </a:lnTo>
                  <a:lnTo>
                    <a:pt x="2" y="1204"/>
                  </a:lnTo>
                  <a:lnTo>
                    <a:pt x="0" y="1201"/>
                  </a:lnTo>
                  <a:lnTo>
                    <a:pt x="2" y="1204"/>
                  </a:lnTo>
                  <a:lnTo>
                    <a:pt x="78" y="1141"/>
                  </a:lnTo>
                  <a:lnTo>
                    <a:pt x="434" y="847"/>
                  </a:lnTo>
                  <a:lnTo>
                    <a:pt x="441" y="840"/>
                  </a:lnTo>
                  <a:lnTo>
                    <a:pt x="498" y="794"/>
                  </a:lnTo>
                  <a:lnTo>
                    <a:pt x="505" y="787"/>
                  </a:lnTo>
                  <a:lnTo>
                    <a:pt x="560" y="742"/>
                  </a:lnTo>
                  <a:lnTo>
                    <a:pt x="566" y="737"/>
                  </a:lnTo>
                  <a:lnTo>
                    <a:pt x="621" y="691"/>
                  </a:lnTo>
                  <a:lnTo>
                    <a:pt x="628" y="685"/>
                  </a:lnTo>
                  <a:lnTo>
                    <a:pt x="681" y="642"/>
                  </a:lnTo>
                  <a:lnTo>
                    <a:pt x="687" y="636"/>
                  </a:lnTo>
                  <a:lnTo>
                    <a:pt x="740" y="593"/>
                  </a:lnTo>
                  <a:lnTo>
                    <a:pt x="747" y="587"/>
                  </a:lnTo>
                  <a:lnTo>
                    <a:pt x="801" y="543"/>
                  </a:lnTo>
                  <a:lnTo>
                    <a:pt x="807" y="537"/>
                  </a:lnTo>
                  <a:lnTo>
                    <a:pt x="863" y="491"/>
                  </a:lnTo>
                  <a:lnTo>
                    <a:pt x="869" y="486"/>
                  </a:lnTo>
                  <a:lnTo>
                    <a:pt x="928" y="437"/>
                  </a:lnTo>
                  <a:lnTo>
                    <a:pt x="935" y="431"/>
                  </a:lnTo>
                  <a:lnTo>
                    <a:pt x="997" y="379"/>
                  </a:lnTo>
                  <a:lnTo>
                    <a:pt x="1004" y="374"/>
                  </a:lnTo>
                  <a:lnTo>
                    <a:pt x="1073" y="317"/>
                  </a:lnTo>
                  <a:lnTo>
                    <a:pt x="1080" y="311"/>
                  </a:lnTo>
                  <a:lnTo>
                    <a:pt x="1156" y="248"/>
                  </a:lnTo>
                  <a:lnTo>
                    <a:pt x="1163" y="242"/>
                  </a:lnTo>
                  <a:lnTo>
                    <a:pt x="1250" y="170"/>
                  </a:lnTo>
                  <a:lnTo>
                    <a:pt x="1258" y="164"/>
                  </a:lnTo>
                  <a:lnTo>
                    <a:pt x="1359" y="80"/>
                  </a:lnTo>
                  <a:lnTo>
                    <a:pt x="1368" y="73"/>
                  </a:lnTo>
                  <a:lnTo>
                    <a:pt x="14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7" name="Freeform 245"/>
            <p:cNvSpPr>
              <a:spLocks noChangeArrowheads="1"/>
            </p:cNvSpPr>
            <p:nvPr>
              <p:custDataLst>
                <p:tags r:id="rId254"/>
              </p:custDataLst>
            </p:nvPr>
          </p:nvSpPr>
          <p:spPr bwMode="auto">
            <a:xfrm>
              <a:off x="5108680" y="175499"/>
              <a:ext cx="3298526" cy="3251228"/>
            </a:xfrm>
            <a:custGeom>
              <a:avLst/>
              <a:gdLst>
                <a:gd name="T0" fmla="*/ 1222 w 1222"/>
                <a:gd name="T1" fmla="*/ 0 h 1204"/>
                <a:gd name="T2" fmla="*/ 1210 w 1222"/>
                <a:gd name="T3" fmla="*/ 0 h 1204"/>
                <a:gd name="T4" fmla="*/ 1129 w 1222"/>
                <a:gd name="T5" fmla="*/ 79 h 1204"/>
                <a:gd name="T6" fmla="*/ 1122 w 1222"/>
                <a:gd name="T7" fmla="*/ 86 h 1204"/>
                <a:gd name="T8" fmla="*/ 1035 w 1222"/>
                <a:gd name="T9" fmla="*/ 172 h 1204"/>
                <a:gd name="T10" fmla="*/ 1028 w 1222"/>
                <a:gd name="T11" fmla="*/ 179 h 1204"/>
                <a:gd name="T12" fmla="*/ 952 w 1222"/>
                <a:gd name="T13" fmla="*/ 255 h 1204"/>
                <a:gd name="T14" fmla="*/ 945 w 1222"/>
                <a:gd name="T15" fmla="*/ 261 h 1204"/>
                <a:gd name="T16" fmla="*/ 877 w 1222"/>
                <a:gd name="T17" fmla="*/ 329 h 1204"/>
                <a:gd name="T18" fmla="*/ 871 w 1222"/>
                <a:gd name="T19" fmla="*/ 335 h 1204"/>
                <a:gd name="T20" fmla="*/ 807 w 1222"/>
                <a:gd name="T21" fmla="*/ 397 h 1204"/>
                <a:gd name="T22" fmla="*/ 802 w 1222"/>
                <a:gd name="T23" fmla="*/ 403 h 1204"/>
                <a:gd name="T24" fmla="*/ 742 w 1222"/>
                <a:gd name="T25" fmla="*/ 461 h 1204"/>
                <a:gd name="T26" fmla="*/ 737 w 1222"/>
                <a:gd name="T27" fmla="*/ 467 h 1204"/>
                <a:gd name="T28" fmla="*/ 681 w 1222"/>
                <a:gd name="T29" fmla="*/ 522 h 1204"/>
                <a:gd name="T30" fmla="*/ 675 w 1222"/>
                <a:gd name="T31" fmla="*/ 528 h 1204"/>
                <a:gd name="T32" fmla="*/ 621 w 1222"/>
                <a:gd name="T33" fmla="*/ 581 h 1204"/>
                <a:gd name="T34" fmla="*/ 615 w 1222"/>
                <a:gd name="T35" fmla="*/ 588 h 1204"/>
                <a:gd name="T36" fmla="*/ 562 w 1222"/>
                <a:gd name="T37" fmla="*/ 640 h 1204"/>
                <a:gd name="T38" fmla="*/ 556 w 1222"/>
                <a:gd name="T39" fmla="*/ 645 h 1204"/>
                <a:gd name="T40" fmla="*/ 501 w 1222"/>
                <a:gd name="T41" fmla="*/ 699 h 1204"/>
                <a:gd name="T42" fmla="*/ 496 w 1222"/>
                <a:gd name="T43" fmla="*/ 705 h 1204"/>
                <a:gd name="T44" fmla="*/ 442 w 1222"/>
                <a:gd name="T45" fmla="*/ 758 h 1204"/>
                <a:gd name="T46" fmla="*/ 436 w 1222"/>
                <a:gd name="T47" fmla="*/ 764 h 1204"/>
                <a:gd name="T48" fmla="*/ 381 w 1222"/>
                <a:gd name="T49" fmla="*/ 818 h 1204"/>
                <a:gd name="T50" fmla="*/ 375 w 1222"/>
                <a:gd name="T51" fmla="*/ 824 h 1204"/>
                <a:gd name="T52" fmla="*/ 63 w 1222"/>
                <a:gd name="T53" fmla="*/ 1132 h 1204"/>
                <a:gd name="T54" fmla="*/ 2 w 1222"/>
                <a:gd name="T55" fmla="*/ 1203 h 1204"/>
                <a:gd name="T56" fmla="*/ 0 w 1222"/>
                <a:gd name="T57" fmla="*/ 1201 h 1204"/>
                <a:gd name="T58" fmla="*/ 2 w 1222"/>
                <a:gd name="T59" fmla="*/ 1204 h 1204"/>
                <a:gd name="T60" fmla="*/ 71 w 1222"/>
                <a:gd name="T61" fmla="*/ 1137 h 1204"/>
                <a:gd name="T62" fmla="*/ 384 w 1222"/>
                <a:gd name="T63" fmla="*/ 828 h 1204"/>
                <a:gd name="T64" fmla="*/ 391 w 1222"/>
                <a:gd name="T65" fmla="*/ 821 h 1204"/>
                <a:gd name="T66" fmla="*/ 443 w 1222"/>
                <a:gd name="T67" fmla="*/ 768 h 1204"/>
                <a:gd name="T68" fmla="*/ 450 w 1222"/>
                <a:gd name="T69" fmla="*/ 761 h 1204"/>
                <a:gd name="T70" fmla="*/ 503 w 1222"/>
                <a:gd name="T71" fmla="*/ 709 h 1204"/>
                <a:gd name="T72" fmla="*/ 509 w 1222"/>
                <a:gd name="T73" fmla="*/ 704 h 1204"/>
                <a:gd name="T74" fmla="*/ 563 w 1222"/>
                <a:gd name="T75" fmla="*/ 650 h 1204"/>
                <a:gd name="T76" fmla="*/ 569 w 1222"/>
                <a:gd name="T77" fmla="*/ 645 h 1204"/>
                <a:gd name="T78" fmla="*/ 621 w 1222"/>
                <a:gd name="T79" fmla="*/ 593 h 1204"/>
                <a:gd name="T80" fmla="*/ 627 w 1222"/>
                <a:gd name="T81" fmla="*/ 587 h 1204"/>
                <a:gd name="T82" fmla="*/ 681 w 1222"/>
                <a:gd name="T83" fmla="*/ 534 h 1204"/>
                <a:gd name="T84" fmla="*/ 687 w 1222"/>
                <a:gd name="T85" fmla="*/ 528 h 1204"/>
                <a:gd name="T86" fmla="*/ 742 w 1222"/>
                <a:gd name="T87" fmla="*/ 474 h 1204"/>
                <a:gd name="T88" fmla="*/ 748 w 1222"/>
                <a:gd name="T89" fmla="*/ 467 h 1204"/>
                <a:gd name="T90" fmla="*/ 806 w 1222"/>
                <a:gd name="T91" fmla="*/ 410 h 1204"/>
                <a:gd name="T92" fmla="*/ 812 w 1222"/>
                <a:gd name="T93" fmla="*/ 404 h 1204"/>
                <a:gd name="T94" fmla="*/ 875 w 1222"/>
                <a:gd name="T95" fmla="*/ 343 h 1204"/>
                <a:gd name="T96" fmla="*/ 881 w 1222"/>
                <a:gd name="T97" fmla="*/ 336 h 1204"/>
                <a:gd name="T98" fmla="*/ 949 w 1222"/>
                <a:gd name="T99" fmla="*/ 269 h 1204"/>
                <a:gd name="T100" fmla="*/ 955 w 1222"/>
                <a:gd name="T101" fmla="*/ 263 h 1204"/>
                <a:gd name="T102" fmla="*/ 1031 w 1222"/>
                <a:gd name="T103" fmla="*/ 188 h 1204"/>
                <a:gd name="T104" fmla="*/ 1038 w 1222"/>
                <a:gd name="T105" fmla="*/ 182 h 1204"/>
                <a:gd name="T106" fmla="*/ 1124 w 1222"/>
                <a:gd name="T107" fmla="*/ 96 h 1204"/>
                <a:gd name="T108" fmla="*/ 1131 w 1222"/>
                <a:gd name="T109" fmla="*/ 89 h 1204"/>
                <a:gd name="T110" fmla="*/ 1222 w 1222"/>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2" h="1204">
                  <a:moveTo>
                    <a:pt x="1222" y="0"/>
                  </a:moveTo>
                  <a:lnTo>
                    <a:pt x="1210" y="0"/>
                  </a:lnTo>
                  <a:lnTo>
                    <a:pt x="1129" y="79"/>
                  </a:lnTo>
                  <a:lnTo>
                    <a:pt x="1122" y="86"/>
                  </a:lnTo>
                  <a:lnTo>
                    <a:pt x="1035" y="172"/>
                  </a:lnTo>
                  <a:lnTo>
                    <a:pt x="1028" y="179"/>
                  </a:lnTo>
                  <a:lnTo>
                    <a:pt x="952" y="255"/>
                  </a:lnTo>
                  <a:lnTo>
                    <a:pt x="945" y="261"/>
                  </a:lnTo>
                  <a:lnTo>
                    <a:pt x="877" y="329"/>
                  </a:lnTo>
                  <a:lnTo>
                    <a:pt x="871" y="335"/>
                  </a:lnTo>
                  <a:lnTo>
                    <a:pt x="807" y="397"/>
                  </a:lnTo>
                  <a:lnTo>
                    <a:pt x="802" y="403"/>
                  </a:lnTo>
                  <a:lnTo>
                    <a:pt x="742" y="461"/>
                  </a:lnTo>
                  <a:lnTo>
                    <a:pt x="737" y="467"/>
                  </a:lnTo>
                  <a:lnTo>
                    <a:pt x="681" y="522"/>
                  </a:lnTo>
                  <a:lnTo>
                    <a:pt x="675" y="528"/>
                  </a:lnTo>
                  <a:lnTo>
                    <a:pt x="621" y="581"/>
                  </a:lnTo>
                  <a:lnTo>
                    <a:pt x="615" y="588"/>
                  </a:lnTo>
                  <a:lnTo>
                    <a:pt x="562" y="640"/>
                  </a:lnTo>
                  <a:lnTo>
                    <a:pt x="556" y="645"/>
                  </a:lnTo>
                  <a:lnTo>
                    <a:pt x="501" y="699"/>
                  </a:lnTo>
                  <a:lnTo>
                    <a:pt x="496" y="705"/>
                  </a:lnTo>
                  <a:lnTo>
                    <a:pt x="442" y="758"/>
                  </a:lnTo>
                  <a:lnTo>
                    <a:pt x="436" y="764"/>
                  </a:lnTo>
                  <a:lnTo>
                    <a:pt x="381" y="818"/>
                  </a:lnTo>
                  <a:lnTo>
                    <a:pt x="375" y="824"/>
                  </a:lnTo>
                  <a:lnTo>
                    <a:pt x="63" y="1132"/>
                  </a:lnTo>
                  <a:lnTo>
                    <a:pt x="2" y="1203"/>
                  </a:lnTo>
                  <a:lnTo>
                    <a:pt x="0" y="1201"/>
                  </a:lnTo>
                  <a:lnTo>
                    <a:pt x="2" y="1204"/>
                  </a:lnTo>
                  <a:lnTo>
                    <a:pt x="71" y="1137"/>
                  </a:lnTo>
                  <a:lnTo>
                    <a:pt x="384" y="828"/>
                  </a:lnTo>
                  <a:lnTo>
                    <a:pt x="391" y="821"/>
                  </a:lnTo>
                  <a:lnTo>
                    <a:pt x="443" y="768"/>
                  </a:lnTo>
                  <a:lnTo>
                    <a:pt x="450" y="761"/>
                  </a:lnTo>
                  <a:lnTo>
                    <a:pt x="503" y="709"/>
                  </a:lnTo>
                  <a:lnTo>
                    <a:pt x="509" y="704"/>
                  </a:lnTo>
                  <a:lnTo>
                    <a:pt x="563" y="650"/>
                  </a:lnTo>
                  <a:lnTo>
                    <a:pt x="569" y="645"/>
                  </a:lnTo>
                  <a:lnTo>
                    <a:pt x="621" y="593"/>
                  </a:lnTo>
                  <a:lnTo>
                    <a:pt x="627" y="587"/>
                  </a:lnTo>
                  <a:lnTo>
                    <a:pt x="681" y="534"/>
                  </a:lnTo>
                  <a:lnTo>
                    <a:pt x="687" y="528"/>
                  </a:lnTo>
                  <a:lnTo>
                    <a:pt x="742" y="474"/>
                  </a:lnTo>
                  <a:lnTo>
                    <a:pt x="748" y="467"/>
                  </a:lnTo>
                  <a:lnTo>
                    <a:pt x="806" y="410"/>
                  </a:lnTo>
                  <a:lnTo>
                    <a:pt x="812" y="404"/>
                  </a:lnTo>
                  <a:lnTo>
                    <a:pt x="875" y="343"/>
                  </a:lnTo>
                  <a:lnTo>
                    <a:pt x="881" y="336"/>
                  </a:lnTo>
                  <a:lnTo>
                    <a:pt x="949" y="269"/>
                  </a:lnTo>
                  <a:lnTo>
                    <a:pt x="955" y="263"/>
                  </a:lnTo>
                  <a:lnTo>
                    <a:pt x="1031" y="188"/>
                  </a:lnTo>
                  <a:lnTo>
                    <a:pt x="1038" y="182"/>
                  </a:lnTo>
                  <a:lnTo>
                    <a:pt x="1124" y="96"/>
                  </a:lnTo>
                  <a:lnTo>
                    <a:pt x="1131" y="89"/>
                  </a:lnTo>
                  <a:lnTo>
                    <a:pt x="122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8" name="Freeform 246"/>
            <p:cNvSpPr>
              <a:spLocks noChangeArrowheads="1"/>
            </p:cNvSpPr>
            <p:nvPr>
              <p:custDataLst>
                <p:tags r:id="rId255"/>
              </p:custDataLst>
            </p:nvPr>
          </p:nvSpPr>
          <p:spPr bwMode="auto">
            <a:xfrm>
              <a:off x="5108680" y="175499"/>
              <a:ext cx="3298526" cy="3251228"/>
            </a:xfrm>
            <a:custGeom>
              <a:avLst/>
              <a:gdLst>
                <a:gd name="T0" fmla="*/ 1222 w 1222"/>
                <a:gd name="T1" fmla="*/ 0 h 1204"/>
                <a:gd name="T2" fmla="*/ 1210 w 1222"/>
                <a:gd name="T3" fmla="*/ 0 h 1204"/>
                <a:gd name="T4" fmla="*/ 1129 w 1222"/>
                <a:gd name="T5" fmla="*/ 79 h 1204"/>
                <a:gd name="T6" fmla="*/ 1122 w 1222"/>
                <a:gd name="T7" fmla="*/ 86 h 1204"/>
                <a:gd name="T8" fmla="*/ 1035 w 1222"/>
                <a:gd name="T9" fmla="*/ 172 h 1204"/>
                <a:gd name="T10" fmla="*/ 1028 w 1222"/>
                <a:gd name="T11" fmla="*/ 179 h 1204"/>
                <a:gd name="T12" fmla="*/ 952 w 1222"/>
                <a:gd name="T13" fmla="*/ 255 h 1204"/>
                <a:gd name="T14" fmla="*/ 945 w 1222"/>
                <a:gd name="T15" fmla="*/ 261 h 1204"/>
                <a:gd name="T16" fmla="*/ 877 w 1222"/>
                <a:gd name="T17" fmla="*/ 329 h 1204"/>
                <a:gd name="T18" fmla="*/ 871 w 1222"/>
                <a:gd name="T19" fmla="*/ 335 h 1204"/>
                <a:gd name="T20" fmla="*/ 807 w 1222"/>
                <a:gd name="T21" fmla="*/ 397 h 1204"/>
                <a:gd name="T22" fmla="*/ 802 w 1222"/>
                <a:gd name="T23" fmla="*/ 403 h 1204"/>
                <a:gd name="T24" fmla="*/ 742 w 1222"/>
                <a:gd name="T25" fmla="*/ 461 h 1204"/>
                <a:gd name="T26" fmla="*/ 737 w 1222"/>
                <a:gd name="T27" fmla="*/ 467 h 1204"/>
                <a:gd name="T28" fmla="*/ 681 w 1222"/>
                <a:gd name="T29" fmla="*/ 522 h 1204"/>
                <a:gd name="T30" fmla="*/ 675 w 1222"/>
                <a:gd name="T31" fmla="*/ 528 h 1204"/>
                <a:gd name="T32" fmla="*/ 621 w 1222"/>
                <a:gd name="T33" fmla="*/ 581 h 1204"/>
                <a:gd name="T34" fmla="*/ 615 w 1222"/>
                <a:gd name="T35" fmla="*/ 588 h 1204"/>
                <a:gd name="T36" fmla="*/ 562 w 1222"/>
                <a:gd name="T37" fmla="*/ 640 h 1204"/>
                <a:gd name="T38" fmla="*/ 556 w 1222"/>
                <a:gd name="T39" fmla="*/ 645 h 1204"/>
                <a:gd name="T40" fmla="*/ 501 w 1222"/>
                <a:gd name="T41" fmla="*/ 699 h 1204"/>
                <a:gd name="T42" fmla="*/ 496 w 1222"/>
                <a:gd name="T43" fmla="*/ 705 h 1204"/>
                <a:gd name="T44" fmla="*/ 442 w 1222"/>
                <a:gd name="T45" fmla="*/ 758 h 1204"/>
                <a:gd name="T46" fmla="*/ 436 w 1222"/>
                <a:gd name="T47" fmla="*/ 764 h 1204"/>
                <a:gd name="T48" fmla="*/ 381 w 1222"/>
                <a:gd name="T49" fmla="*/ 818 h 1204"/>
                <a:gd name="T50" fmla="*/ 375 w 1222"/>
                <a:gd name="T51" fmla="*/ 824 h 1204"/>
                <a:gd name="T52" fmla="*/ 63 w 1222"/>
                <a:gd name="T53" fmla="*/ 1132 h 1204"/>
                <a:gd name="T54" fmla="*/ 2 w 1222"/>
                <a:gd name="T55" fmla="*/ 1203 h 1204"/>
                <a:gd name="T56" fmla="*/ 0 w 1222"/>
                <a:gd name="T57" fmla="*/ 1201 h 1204"/>
                <a:gd name="T58" fmla="*/ 2 w 1222"/>
                <a:gd name="T59" fmla="*/ 1204 h 1204"/>
                <a:gd name="T60" fmla="*/ 71 w 1222"/>
                <a:gd name="T61" fmla="*/ 1137 h 1204"/>
                <a:gd name="T62" fmla="*/ 384 w 1222"/>
                <a:gd name="T63" fmla="*/ 828 h 1204"/>
                <a:gd name="T64" fmla="*/ 391 w 1222"/>
                <a:gd name="T65" fmla="*/ 821 h 1204"/>
                <a:gd name="T66" fmla="*/ 443 w 1222"/>
                <a:gd name="T67" fmla="*/ 768 h 1204"/>
                <a:gd name="T68" fmla="*/ 450 w 1222"/>
                <a:gd name="T69" fmla="*/ 761 h 1204"/>
                <a:gd name="T70" fmla="*/ 503 w 1222"/>
                <a:gd name="T71" fmla="*/ 709 h 1204"/>
                <a:gd name="T72" fmla="*/ 509 w 1222"/>
                <a:gd name="T73" fmla="*/ 704 h 1204"/>
                <a:gd name="T74" fmla="*/ 563 w 1222"/>
                <a:gd name="T75" fmla="*/ 650 h 1204"/>
                <a:gd name="T76" fmla="*/ 569 w 1222"/>
                <a:gd name="T77" fmla="*/ 645 h 1204"/>
                <a:gd name="T78" fmla="*/ 621 w 1222"/>
                <a:gd name="T79" fmla="*/ 593 h 1204"/>
                <a:gd name="T80" fmla="*/ 627 w 1222"/>
                <a:gd name="T81" fmla="*/ 587 h 1204"/>
                <a:gd name="T82" fmla="*/ 681 w 1222"/>
                <a:gd name="T83" fmla="*/ 534 h 1204"/>
                <a:gd name="T84" fmla="*/ 687 w 1222"/>
                <a:gd name="T85" fmla="*/ 528 h 1204"/>
                <a:gd name="T86" fmla="*/ 742 w 1222"/>
                <a:gd name="T87" fmla="*/ 474 h 1204"/>
                <a:gd name="T88" fmla="*/ 748 w 1222"/>
                <a:gd name="T89" fmla="*/ 467 h 1204"/>
                <a:gd name="T90" fmla="*/ 806 w 1222"/>
                <a:gd name="T91" fmla="*/ 410 h 1204"/>
                <a:gd name="T92" fmla="*/ 812 w 1222"/>
                <a:gd name="T93" fmla="*/ 404 h 1204"/>
                <a:gd name="T94" fmla="*/ 875 w 1222"/>
                <a:gd name="T95" fmla="*/ 343 h 1204"/>
                <a:gd name="T96" fmla="*/ 881 w 1222"/>
                <a:gd name="T97" fmla="*/ 336 h 1204"/>
                <a:gd name="T98" fmla="*/ 949 w 1222"/>
                <a:gd name="T99" fmla="*/ 269 h 1204"/>
                <a:gd name="T100" fmla="*/ 955 w 1222"/>
                <a:gd name="T101" fmla="*/ 263 h 1204"/>
                <a:gd name="T102" fmla="*/ 1031 w 1222"/>
                <a:gd name="T103" fmla="*/ 188 h 1204"/>
                <a:gd name="T104" fmla="*/ 1038 w 1222"/>
                <a:gd name="T105" fmla="*/ 182 h 1204"/>
                <a:gd name="T106" fmla="*/ 1124 w 1222"/>
                <a:gd name="T107" fmla="*/ 96 h 1204"/>
                <a:gd name="T108" fmla="*/ 1131 w 1222"/>
                <a:gd name="T109" fmla="*/ 89 h 1204"/>
                <a:gd name="T110" fmla="*/ 1222 w 1222"/>
                <a:gd name="T111"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2" h="1204">
                  <a:moveTo>
                    <a:pt x="1222" y="0"/>
                  </a:moveTo>
                  <a:lnTo>
                    <a:pt x="1210" y="0"/>
                  </a:lnTo>
                  <a:lnTo>
                    <a:pt x="1129" y="79"/>
                  </a:lnTo>
                  <a:lnTo>
                    <a:pt x="1122" y="86"/>
                  </a:lnTo>
                  <a:lnTo>
                    <a:pt x="1035" y="172"/>
                  </a:lnTo>
                  <a:lnTo>
                    <a:pt x="1028" y="179"/>
                  </a:lnTo>
                  <a:lnTo>
                    <a:pt x="952" y="255"/>
                  </a:lnTo>
                  <a:lnTo>
                    <a:pt x="945" y="261"/>
                  </a:lnTo>
                  <a:lnTo>
                    <a:pt x="877" y="329"/>
                  </a:lnTo>
                  <a:lnTo>
                    <a:pt x="871" y="335"/>
                  </a:lnTo>
                  <a:lnTo>
                    <a:pt x="807" y="397"/>
                  </a:lnTo>
                  <a:lnTo>
                    <a:pt x="802" y="403"/>
                  </a:lnTo>
                  <a:lnTo>
                    <a:pt x="742" y="461"/>
                  </a:lnTo>
                  <a:lnTo>
                    <a:pt x="737" y="467"/>
                  </a:lnTo>
                  <a:lnTo>
                    <a:pt x="681" y="522"/>
                  </a:lnTo>
                  <a:lnTo>
                    <a:pt x="675" y="528"/>
                  </a:lnTo>
                  <a:lnTo>
                    <a:pt x="621" y="581"/>
                  </a:lnTo>
                  <a:lnTo>
                    <a:pt x="615" y="588"/>
                  </a:lnTo>
                  <a:lnTo>
                    <a:pt x="562" y="640"/>
                  </a:lnTo>
                  <a:lnTo>
                    <a:pt x="556" y="645"/>
                  </a:lnTo>
                  <a:lnTo>
                    <a:pt x="501" y="699"/>
                  </a:lnTo>
                  <a:lnTo>
                    <a:pt x="496" y="705"/>
                  </a:lnTo>
                  <a:lnTo>
                    <a:pt x="442" y="758"/>
                  </a:lnTo>
                  <a:lnTo>
                    <a:pt x="436" y="764"/>
                  </a:lnTo>
                  <a:lnTo>
                    <a:pt x="381" y="818"/>
                  </a:lnTo>
                  <a:lnTo>
                    <a:pt x="375" y="824"/>
                  </a:lnTo>
                  <a:lnTo>
                    <a:pt x="63" y="1132"/>
                  </a:lnTo>
                  <a:lnTo>
                    <a:pt x="2" y="1203"/>
                  </a:lnTo>
                  <a:lnTo>
                    <a:pt x="0" y="1201"/>
                  </a:lnTo>
                  <a:lnTo>
                    <a:pt x="2" y="1204"/>
                  </a:lnTo>
                  <a:lnTo>
                    <a:pt x="71" y="1137"/>
                  </a:lnTo>
                  <a:lnTo>
                    <a:pt x="384" y="828"/>
                  </a:lnTo>
                  <a:lnTo>
                    <a:pt x="391" y="821"/>
                  </a:lnTo>
                  <a:lnTo>
                    <a:pt x="443" y="768"/>
                  </a:lnTo>
                  <a:lnTo>
                    <a:pt x="450" y="761"/>
                  </a:lnTo>
                  <a:lnTo>
                    <a:pt x="503" y="709"/>
                  </a:lnTo>
                  <a:lnTo>
                    <a:pt x="509" y="704"/>
                  </a:lnTo>
                  <a:lnTo>
                    <a:pt x="563" y="650"/>
                  </a:lnTo>
                  <a:lnTo>
                    <a:pt x="569" y="645"/>
                  </a:lnTo>
                  <a:lnTo>
                    <a:pt x="621" y="593"/>
                  </a:lnTo>
                  <a:lnTo>
                    <a:pt x="627" y="587"/>
                  </a:lnTo>
                  <a:lnTo>
                    <a:pt x="681" y="534"/>
                  </a:lnTo>
                  <a:lnTo>
                    <a:pt x="687" y="528"/>
                  </a:lnTo>
                  <a:lnTo>
                    <a:pt x="742" y="474"/>
                  </a:lnTo>
                  <a:lnTo>
                    <a:pt x="748" y="467"/>
                  </a:lnTo>
                  <a:lnTo>
                    <a:pt x="806" y="410"/>
                  </a:lnTo>
                  <a:lnTo>
                    <a:pt x="812" y="404"/>
                  </a:lnTo>
                  <a:lnTo>
                    <a:pt x="875" y="343"/>
                  </a:lnTo>
                  <a:lnTo>
                    <a:pt x="881" y="336"/>
                  </a:lnTo>
                  <a:lnTo>
                    <a:pt x="949" y="269"/>
                  </a:lnTo>
                  <a:lnTo>
                    <a:pt x="955" y="263"/>
                  </a:lnTo>
                  <a:lnTo>
                    <a:pt x="1031" y="188"/>
                  </a:lnTo>
                  <a:lnTo>
                    <a:pt x="1038" y="182"/>
                  </a:lnTo>
                  <a:lnTo>
                    <a:pt x="1124" y="96"/>
                  </a:lnTo>
                  <a:lnTo>
                    <a:pt x="1131" y="89"/>
                  </a:lnTo>
                  <a:lnTo>
                    <a:pt x="12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49" name="Freeform 247"/>
            <p:cNvSpPr>
              <a:spLocks noChangeArrowheads="1"/>
            </p:cNvSpPr>
            <p:nvPr>
              <p:custDataLst>
                <p:tags r:id="rId256"/>
              </p:custDataLst>
            </p:nvPr>
          </p:nvSpPr>
          <p:spPr bwMode="auto">
            <a:xfrm>
              <a:off x="5108680" y="175499"/>
              <a:ext cx="2753354" cy="3248244"/>
            </a:xfrm>
            <a:custGeom>
              <a:avLst/>
              <a:gdLst>
                <a:gd name="T0" fmla="*/ 1020 w 1020"/>
                <a:gd name="T1" fmla="*/ 0 h 1203"/>
                <a:gd name="T2" fmla="*/ 1009 w 1020"/>
                <a:gd name="T3" fmla="*/ 0 h 1203"/>
                <a:gd name="T4" fmla="*/ 987 w 1020"/>
                <a:gd name="T5" fmla="*/ 25 h 1203"/>
                <a:gd name="T6" fmla="*/ 981 w 1020"/>
                <a:gd name="T7" fmla="*/ 33 h 1203"/>
                <a:gd name="T8" fmla="*/ 897 w 1020"/>
                <a:gd name="T9" fmla="*/ 132 h 1203"/>
                <a:gd name="T10" fmla="*/ 892 w 1020"/>
                <a:gd name="T11" fmla="*/ 139 h 1203"/>
                <a:gd name="T12" fmla="*/ 818 w 1020"/>
                <a:gd name="T13" fmla="*/ 225 h 1203"/>
                <a:gd name="T14" fmla="*/ 813 w 1020"/>
                <a:gd name="T15" fmla="*/ 232 h 1203"/>
                <a:gd name="T16" fmla="*/ 747 w 1020"/>
                <a:gd name="T17" fmla="*/ 310 h 1203"/>
                <a:gd name="T18" fmla="*/ 741 w 1020"/>
                <a:gd name="T19" fmla="*/ 317 h 1203"/>
                <a:gd name="T20" fmla="*/ 681 w 1020"/>
                <a:gd name="T21" fmla="*/ 388 h 1203"/>
                <a:gd name="T22" fmla="*/ 675 w 1020"/>
                <a:gd name="T23" fmla="*/ 395 h 1203"/>
                <a:gd name="T24" fmla="*/ 619 w 1020"/>
                <a:gd name="T25" fmla="*/ 461 h 1203"/>
                <a:gd name="T26" fmla="*/ 613 w 1020"/>
                <a:gd name="T27" fmla="*/ 467 h 1203"/>
                <a:gd name="T28" fmla="*/ 560 w 1020"/>
                <a:gd name="T29" fmla="*/ 531 h 1203"/>
                <a:gd name="T30" fmla="*/ 554 w 1020"/>
                <a:gd name="T31" fmla="*/ 538 h 1203"/>
                <a:gd name="T32" fmla="*/ 503 w 1020"/>
                <a:gd name="T33" fmla="*/ 598 h 1203"/>
                <a:gd name="T34" fmla="*/ 497 w 1020"/>
                <a:gd name="T35" fmla="*/ 605 h 1203"/>
                <a:gd name="T36" fmla="*/ 446 w 1020"/>
                <a:gd name="T37" fmla="*/ 666 h 1203"/>
                <a:gd name="T38" fmla="*/ 440 w 1020"/>
                <a:gd name="T39" fmla="*/ 673 h 1203"/>
                <a:gd name="T40" fmla="*/ 389 w 1020"/>
                <a:gd name="T41" fmla="*/ 733 h 1203"/>
                <a:gd name="T42" fmla="*/ 384 w 1020"/>
                <a:gd name="T43" fmla="*/ 740 h 1203"/>
                <a:gd name="T44" fmla="*/ 334 w 1020"/>
                <a:gd name="T45" fmla="*/ 799 h 1203"/>
                <a:gd name="T46" fmla="*/ 328 w 1020"/>
                <a:gd name="T47" fmla="*/ 806 h 1203"/>
                <a:gd name="T48" fmla="*/ 54 w 1020"/>
                <a:gd name="T49" fmla="*/ 1130 h 1203"/>
                <a:gd name="T50" fmla="*/ 3 w 1020"/>
                <a:gd name="T51" fmla="*/ 1203 h 1203"/>
                <a:gd name="T52" fmla="*/ 0 w 1020"/>
                <a:gd name="T53" fmla="*/ 1201 h 1203"/>
                <a:gd name="T54" fmla="*/ 2 w 1020"/>
                <a:gd name="T55" fmla="*/ 1203 h 1203"/>
                <a:gd name="T56" fmla="*/ 63 w 1020"/>
                <a:gd name="T57" fmla="*/ 1132 h 1203"/>
                <a:gd name="T58" fmla="*/ 336 w 1020"/>
                <a:gd name="T59" fmla="*/ 809 h 1203"/>
                <a:gd name="T60" fmla="*/ 342 w 1020"/>
                <a:gd name="T61" fmla="*/ 802 h 1203"/>
                <a:gd name="T62" fmla="*/ 391 w 1020"/>
                <a:gd name="T63" fmla="*/ 743 h 1203"/>
                <a:gd name="T64" fmla="*/ 397 w 1020"/>
                <a:gd name="T65" fmla="*/ 737 h 1203"/>
                <a:gd name="T66" fmla="*/ 447 w 1020"/>
                <a:gd name="T67" fmla="*/ 678 h 1203"/>
                <a:gd name="T68" fmla="*/ 453 w 1020"/>
                <a:gd name="T69" fmla="*/ 671 h 1203"/>
                <a:gd name="T70" fmla="*/ 504 w 1020"/>
                <a:gd name="T71" fmla="*/ 610 h 1203"/>
                <a:gd name="T72" fmla="*/ 510 w 1020"/>
                <a:gd name="T73" fmla="*/ 603 h 1203"/>
                <a:gd name="T74" fmla="*/ 561 w 1020"/>
                <a:gd name="T75" fmla="*/ 543 h 1203"/>
                <a:gd name="T76" fmla="*/ 566 w 1020"/>
                <a:gd name="T77" fmla="*/ 536 h 1203"/>
                <a:gd name="T78" fmla="*/ 620 w 1020"/>
                <a:gd name="T79" fmla="*/ 474 h 1203"/>
                <a:gd name="T80" fmla="*/ 625 w 1020"/>
                <a:gd name="T81" fmla="*/ 467 h 1203"/>
                <a:gd name="T82" fmla="*/ 681 w 1020"/>
                <a:gd name="T83" fmla="*/ 401 h 1203"/>
                <a:gd name="T84" fmla="*/ 687 w 1020"/>
                <a:gd name="T85" fmla="*/ 395 h 1203"/>
                <a:gd name="T86" fmla="*/ 746 w 1020"/>
                <a:gd name="T87" fmla="*/ 324 h 1203"/>
                <a:gd name="T88" fmla="*/ 751 w 1020"/>
                <a:gd name="T89" fmla="*/ 317 h 1203"/>
                <a:gd name="T90" fmla="*/ 817 w 1020"/>
                <a:gd name="T91" fmla="*/ 240 h 1203"/>
                <a:gd name="T92" fmla="*/ 823 w 1020"/>
                <a:gd name="T93" fmla="*/ 233 h 1203"/>
                <a:gd name="T94" fmla="*/ 895 w 1020"/>
                <a:gd name="T95" fmla="*/ 147 h 1203"/>
                <a:gd name="T96" fmla="*/ 902 w 1020"/>
                <a:gd name="T97" fmla="*/ 140 h 1203"/>
                <a:gd name="T98" fmla="*/ 984 w 1020"/>
                <a:gd name="T99" fmla="*/ 42 h 1203"/>
                <a:gd name="T100" fmla="*/ 990 w 1020"/>
                <a:gd name="T101" fmla="*/ 35 h 1203"/>
                <a:gd name="T102" fmla="*/ 1020 w 1020"/>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0" h="1203">
                  <a:moveTo>
                    <a:pt x="1020" y="0"/>
                  </a:moveTo>
                  <a:lnTo>
                    <a:pt x="1009" y="0"/>
                  </a:lnTo>
                  <a:lnTo>
                    <a:pt x="987" y="25"/>
                  </a:lnTo>
                  <a:lnTo>
                    <a:pt x="981" y="33"/>
                  </a:lnTo>
                  <a:lnTo>
                    <a:pt x="897" y="132"/>
                  </a:lnTo>
                  <a:lnTo>
                    <a:pt x="892" y="139"/>
                  </a:lnTo>
                  <a:lnTo>
                    <a:pt x="818" y="225"/>
                  </a:lnTo>
                  <a:lnTo>
                    <a:pt x="813" y="232"/>
                  </a:lnTo>
                  <a:lnTo>
                    <a:pt x="747" y="310"/>
                  </a:lnTo>
                  <a:lnTo>
                    <a:pt x="741" y="317"/>
                  </a:lnTo>
                  <a:lnTo>
                    <a:pt x="681" y="388"/>
                  </a:lnTo>
                  <a:lnTo>
                    <a:pt x="675" y="395"/>
                  </a:lnTo>
                  <a:lnTo>
                    <a:pt x="619" y="461"/>
                  </a:lnTo>
                  <a:lnTo>
                    <a:pt x="613" y="467"/>
                  </a:lnTo>
                  <a:lnTo>
                    <a:pt x="560" y="531"/>
                  </a:lnTo>
                  <a:lnTo>
                    <a:pt x="554" y="538"/>
                  </a:lnTo>
                  <a:lnTo>
                    <a:pt x="503" y="598"/>
                  </a:lnTo>
                  <a:lnTo>
                    <a:pt x="497" y="605"/>
                  </a:lnTo>
                  <a:lnTo>
                    <a:pt x="446" y="666"/>
                  </a:lnTo>
                  <a:lnTo>
                    <a:pt x="440" y="673"/>
                  </a:lnTo>
                  <a:lnTo>
                    <a:pt x="389" y="733"/>
                  </a:lnTo>
                  <a:lnTo>
                    <a:pt x="384" y="740"/>
                  </a:lnTo>
                  <a:lnTo>
                    <a:pt x="334" y="799"/>
                  </a:lnTo>
                  <a:lnTo>
                    <a:pt x="328" y="806"/>
                  </a:lnTo>
                  <a:lnTo>
                    <a:pt x="54" y="1130"/>
                  </a:lnTo>
                  <a:lnTo>
                    <a:pt x="3" y="1203"/>
                  </a:lnTo>
                  <a:lnTo>
                    <a:pt x="0" y="1201"/>
                  </a:lnTo>
                  <a:lnTo>
                    <a:pt x="2" y="1203"/>
                  </a:lnTo>
                  <a:lnTo>
                    <a:pt x="63" y="1132"/>
                  </a:lnTo>
                  <a:lnTo>
                    <a:pt x="336" y="809"/>
                  </a:lnTo>
                  <a:lnTo>
                    <a:pt x="342" y="802"/>
                  </a:lnTo>
                  <a:lnTo>
                    <a:pt x="391" y="743"/>
                  </a:lnTo>
                  <a:lnTo>
                    <a:pt x="397" y="737"/>
                  </a:lnTo>
                  <a:lnTo>
                    <a:pt x="447" y="678"/>
                  </a:lnTo>
                  <a:lnTo>
                    <a:pt x="453" y="671"/>
                  </a:lnTo>
                  <a:lnTo>
                    <a:pt x="504" y="610"/>
                  </a:lnTo>
                  <a:lnTo>
                    <a:pt x="510" y="603"/>
                  </a:lnTo>
                  <a:lnTo>
                    <a:pt x="561" y="543"/>
                  </a:lnTo>
                  <a:lnTo>
                    <a:pt x="566" y="536"/>
                  </a:lnTo>
                  <a:lnTo>
                    <a:pt x="620" y="474"/>
                  </a:lnTo>
                  <a:lnTo>
                    <a:pt x="625" y="467"/>
                  </a:lnTo>
                  <a:lnTo>
                    <a:pt x="681" y="401"/>
                  </a:lnTo>
                  <a:lnTo>
                    <a:pt x="687" y="395"/>
                  </a:lnTo>
                  <a:lnTo>
                    <a:pt x="746" y="324"/>
                  </a:lnTo>
                  <a:lnTo>
                    <a:pt x="751" y="317"/>
                  </a:lnTo>
                  <a:lnTo>
                    <a:pt x="817" y="240"/>
                  </a:lnTo>
                  <a:lnTo>
                    <a:pt x="823" y="233"/>
                  </a:lnTo>
                  <a:lnTo>
                    <a:pt x="895" y="147"/>
                  </a:lnTo>
                  <a:lnTo>
                    <a:pt x="902" y="140"/>
                  </a:lnTo>
                  <a:lnTo>
                    <a:pt x="984" y="42"/>
                  </a:lnTo>
                  <a:lnTo>
                    <a:pt x="990" y="35"/>
                  </a:lnTo>
                  <a:lnTo>
                    <a:pt x="102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0" name="Freeform 248"/>
            <p:cNvSpPr>
              <a:spLocks noChangeArrowheads="1"/>
            </p:cNvSpPr>
            <p:nvPr>
              <p:custDataLst>
                <p:tags r:id="rId257"/>
              </p:custDataLst>
            </p:nvPr>
          </p:nvSpPr>
          <p:spPr bwMode="auto">
            <a:xfrm>
              <a:off x="5101045" y="175499"/>
              <a:ext cx="2753353" cy="3248244"/>
            </a:xfrm>
            <a:custGeom>
              <a:avLst/>
              <a:gdLst>
                <a:gd name="T0" fmla="*/ 1020 w 1020"/>
                <a:gd name="T1" fmla="*/ 0 h 1203"/>
                <a:gd name="T2" fmla="*/ 1009 w 1020"/>
                <a:gd name="T3" fmla="*/ 0 h 1203"/>
                <a:gd name="T4" fmla="*/ 987 w 1020"/>
                <a:gd name="T5" fmla="*/ 25 h 1203"/>
                <a:gd name="T6" fmla="*/ 981 w 1020"/>
                <a:gd name="T7" fmla="*/ 33 h 1203"/>
                <a:gd name="T8" fmla="*/ 897 w 1020"/>
                <a:gd name="T9" fmla="*/ 132 h 1203"/>
                <a:gd name="T10" fmla="*/ 892 w 1020"/>
                <a:gd name="T11" fmla="*/ 139 h 1203"/>
                <a:gd name="T12" fmla="*/ 818 w 1020"/>
                <a:gd name="T13" fmla="*/ 225 h 1203"/>
                <a:gd name="T14" fmla="*/ 813 w 1020"/>
                <a:gd name="T15" fmla="*/ 232 h 1203"/>
                <a:gd name="T16" fmla="*/ 747 w 1020"/>
                <a:gd name="T17" fmla="*/ 310 h 1203"/>
                <a:gd name="T18" fmla="*/ 741 w 1020"/>
                <a:gd name="T19" fmla="*/ 317 h 1203"/>
                <a:gd name="T20" fmla="*/ 681 w 1020"/>
                <a:gd name="T21" fmla="*/ 388 h 1203"/>
                <a:gd name="T22" fmla="*/ 675 w 1020"/>
                <a:gd name="T23" fmla="*/ 395 h 1203"/>
                <a:gd name="T24" fmla="*/ 619 w 1020"/>
                <a:gd name="T25" fmla="*/ 461 h 1203"/>
                <a:gd name="T26" fmla="*/ 613 w 1020"/>
                <a:gd name="T27" fmla="*/ 467 h 1203"/>
                <a:gd name="T28" fmla="*/ 560 w 1020"/>
                <a:gd name="T29" fmla="*/ 531 h 1203"/>
                <a:gd name="T30" fmla="*/ 554 w 1020"/>
                <a:gd name="T31" fmla="*/ 538 h 1203"/>
                <a:gd name="T32" fmla="*/ 503 w 1020"/>
                <a:gd name="T33" fmla="*/ 598 h 1203"/>
                <a:gd name="T34" fmla="*/ 497 w 1020"/>
                <a:gd name="T35" fmla="*/ 605 h 1203"/>
                <a:gd name="T36" fmla="*/ 446 w 1020"/>
                <a:gd name="T37" fmla="*/ 666 h 1203"/>
                <a:gd name="T38" fmla="*/ 440 w 1020"/>
                <a:gd name="T39" fmla="*/ 673 h 1203"/>
                <a:gd name="T40" fmla="*/ 389 w 1020"/>
                <a:gd name="T41" fmla="*/ 733 h 1203"/>
                <a:gd name="T42" fmla="*/ 384 w 1020"/>
                <a:gd name="T43" fmla="*/ 740 h 1203"/>
                <a:gd name="T44" fmla="*/ 334 w 1020"/>
                <a:gd name="T45" fmla="*/ 799 h 1203"/>
                <a:gd name="T46" fmla="*/ 328 w 1020"/>
                <a:gd name="T47" fmla="*/ 806 h 1203"/>
                <a:gd name="T48" fmla="*/ 54 w 1020"/>
                <a:gd name="T49" fmla="*/ 1130 h 1203"/>
                <a:gd name="T50" fmla="*/ 3 w 1020"/>
                <a:gd name="T51" fmla="*/ 1203 h 1203"/>
                <a:gd name="T52" fmla="*/ 0 w 1020"/>
                <a:gd name="T53" fmla="*/ 1201 h 1203"/>
                <a:gd name="T54" fmla="*/ 2 w 1020"/>
                <a:gd name="T55" fmla="*/ 1203 h 1203"/>
                <a:gd name="T56" fmla="*/ 63 w 1020"/>
                <a:gd name="T57" fmla="*/ 1132 h 1203"/>
                <a:gd name="T58" fmla="*/ 336 w 1020"/>
                <a:gd name="T59" fmla="*/ 809 h 1203"/>
                <a:gd name="T60" fmla="*/ 342 w 1020"/>
                <a:gd name="T61" fmla="*/ 802 h 1203"/>
                <a:gd name="T62" fmla="*/ 391 w 1020"/>
                <a:gd name="T63" fmla="*/ 743 h 1203"/>
                <a:gd name="T64" fmla="*/ 397 w 1020"/>
                <a:gd name="T65" fmla="*/ 737 h 1203"/>
                <a:gd name="T66" fmla="*/ 447 w 1020"/>
                <a:gd name="T67" fmla="*/ 678 h 1203"/>
                <a:gd name="T68" fmla="*/ 453 w 1020"/>
                <a:gd name="T69" fmla="*/ 671 h 1203"/>
                <a:gd name="T70" fmla="*/ 504 w 1020"/>
                <a:gd name="T71" fmla="*/ 610 h 1203"/>
                <a:gd name="T72" fmla="*/ 510 w 1020"/>
                <a:gd name="T73" fmla="*/ 603 h 1203"/>
                <a:gd name="T74" fmla="*/ 561 w 1020"/>
                <a:gd name="T75" fmla="*/ 543 h 1203"/>
                <a:gd name="T76" fmla="*/ 566 w 1020"/>
                <a:gd name="T77" fmla="*/ 536 h 1203"/>
                <a:gd name="T78" fmla="*/ 620 w 1020"/>
                <a:gd name="T79" fmla="*/ 474 h 1203"/>
                <a:gd name="T80" fmla="*/ 625 w 1020"/>
                <a:gd name="T81" fmla="*/ 467 h 1203"/>
                <a:gd name="T82" fmla="*/ 681 w 1020"/>
                <a:gd name="T83" fmla="*/ 401 h 1203"/>
                <a:gd name="T84" fmla="*/ 687 w 1020"/>
                <a:gd name="T85" fmla="*/ 395 h 1203"/>
                <a:gd name="T86" fmla="*/ 746 w 1020"/>
                <a:gd name="T87" fmla="*/ 324 h 1203"/>
                <a:gd name="T88" fmla="*/ 751 w 1020"/>
                <a:gd name="T89" fmla="*/ 317 h 1203"/>
                <a:gd name="T90" fmla="*/ 817 w 1020"/>
                <a:gd name="T91" fmla="*/ 240 h 1203"/>
                <a:gd name="T92" fmla="*/ 823 w 1020"/>
                <a:gd name="T93" fmla="*/ 233 h 1203"/>
                <a:gd name="T94" fmla="*/ 895 w 1020"/>
                <a:gd name="T95" fmla="*/ 147 h 1203"/>
                <a:gd name="T96" fmla="*/ 902 w 1020"/>
                <a:gd name="T97" fmla="*/ 140 h 1203"/>
                <a:gd name="T98" fmla="*/ 984 w 1020"/>
                <a:gd name="T99" fmla="*/ 42 h 1203"/>
                <a:gd name="T100" fmla="*/ 990 w 1020"/>
                <a:gd name="T101" fmla="*/ 35 h 1203"/>
                <a:gd name="T102" fmla="*/ 1020 w 1020"/>
                <a:gd name="T10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0" h="1203">
                  <a:moveTo>
                    <a:pt x="1020" y="0"/>
                  </a:moveTo>
                  <a:lnTo>
                    <a:pt x="1009" y="0"/>
                  </a:lnTo>
                  <a:lnTo>
                    <a:pt x="987" y="25"/>
                  </a:lnTo>
                  <a:lnTo>
                    <a:pt x="981" y="33"/>
                  </a:lnTo>
                  <a:lnTo>
                    <a:pt x="897" y="132"/>
                  </a:lnTo>
                  <a:lnTo>
                    <a:pt x="892" y="139"/>
                  </a:lnTo>
                  <a:lnTo>
                    <a:pt x="818" y="225"/>
                  </a:lnTo>
                  <a:lnTo>
                    <a:pt x="813" y="232"/>
                  </a:lnTo>
                  <a:lnTo>
                    <a:pt x="747" y="310"/>
                  </a:lnTo>
                  <a:lnTo>
                    <a:pt x="741" y="317"/>
                  </a:lnTo>
                  <a:lnTo>
                    <a:pt x="681" y="388"/>
                  </a:lnTo>
                  <a:lnTo>
                    <a:pt x="675" y="395"/>
                  </a:lnTo>
                  <a:lnTo>
                    <a:pt x="619" y="461"/>
                  </a:lnTo>
                  <a:lnTo>
                    <a:pt x="613" y="467"/>
                  </a:lnTo>
                  <a:lnTo>
                    <a:pt x="560" y="531"/>
                  </a:lnTo>
                  <a:lnTo>
                    <a:pt x="554" y="538"/>
                  </a:lnTo>
                  <a:lnTo>
                    <a:pt x="503" y="598"/>
                  </a:lnTo>
                  <a:lnTo>
                    <a:pt x="497" y="605"/>
                  </a:lnTo>
                  <a:lnTo>
                    <a:pt x="446" y="666"/>
                  </a:lnTo>
                  <a:lnTo>
                    <a:pt x="440" y="673"/>
                  </a:lnTo>
                  <a:lnTo>
                    <a:pt x="389" y="733"/>
                  </a:lnTo>
                  <a:lnTo>
                    <a:pt x="384" y="740"/>
                  </a:lnTo>
                  <a:lnTo>
                    <a:pt x="334" y="799"/>
                  </a:lnTo>
                  <a:lnTo>
                    <a:pt x="328" y="806"/>
                  </a:lnTo>
                  <a:lnTo>
                    <a:pt x="54" y="1130"/>
                  </a:lnTo>
                  <a:lnTo>
                    <a:pt x="3" y="1203"/>
                  </a:lnTo>
                  <a:lnTo>
                    <a:pt x="0" y="1201"/>
                  </a:lnTo>
                  <a:lnTo>
                    <a:pt x="2" y="1203"/>
                  </a:lnTo>
                  <a:lnTo>
                    <a:pt x="63" y="1132"/>
                  </a:lnTo>
                  <a:lnTo>
                    <a:pt x="336" y="809"/>
                  </a:lnTo>
                  <a:lnTo>
                    <a:pt x="342" y="802"/>
                  </a:lnTo>
                  <a:lnTo>
                    <a:pt x="391" y="743"/>
                  </a:lnTo>
                  <a:lnTo>
                    <a:pt x="397" y="737"/>
                  </a:lnTo>
                  <a:lnTo>
                    <a:pt x="447" y="678"/>
                  </a:lnTo>
                  <a:lnTo>
                    <a:pt x="453" y="671"/>
                  </a:lnTo>
                  <a:lnTo>
                    <a:pt x="504" y="610"/>
                  </a:lnTo>
                  <a:lnTo>
                    <a:pt x="510" y="603"/>
                  </a:lnTo>
                  <a:lnTo>
                    <a:pt x="561" y="543"/>
                  </a:lnTo>
                  <a:lnTo>
                    <a:pt x="566" y="536"/>
                  </a:lnTo>
                  <a:lnTo>
                    <a:pt x="620" y="474"/>
                  </a:lnTo>
                  <a:lnTo>
                    <a:pt x="625" y="467"/>
                  </a:lnTo>
                  <a:lnTo>
                    <a:pt x="681" y="401"/>
                  </a:lnTo>
                  <a:lnTo>
                    <a:pt x="687" y="395"/>
                  </a:lnTo>
                  <a:lnTo>
                    <a:pt x="746" y="324"/>
                  </a:lnTo>
                  <a:lnTo>
                    <a:pt x="751" y="317"/>
                  </a:lnTo>
                  <a:lnTo>
                    <a:pt x="817" y="240"/>
                  </a:lnTo>
                  <a:lnTo>
                    <a:pt x="823" y="233"/>
                  </a:lnTo>
                  <a:lnTo>
                    <a:pt x="895" y="147"/>
                  </a:lnTo>
                  <a:lnTo>
                    <a:pt x="902" y="140"/>
                  </a:lnTo>
                  <a:lnTo>
                    <a:pt x="984" y="42"/>
                  </a:lnTo>
                  <a:lnTo>
                    <a:pt x="990" y="35"/>
                  </a:lnTo>
                  <a:lnTo>
                    <a:pt x="10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1" name="Freeform 249"/>
            <p:cNvSpPr>
              <a:spLocks noChangeArrowheads="1"/>
            </p:cNvSpPr>
            <p:nvPr>
              <p:custDataLst>
                <p:tags r:id="rId258"/>
              </p:custDataLst>
            </p:nvPr>
          </p:nvSpPr>
          <p:spPr bwMode="auto">
            <a:xfrm>
              <a:off x="5108680" y="175499"/>
              <a:ext cx="2270791" cy="3248244"/>
            </a:xfrm>
            <a:custGeom>
              <a:avLst/>
              <a:gdLst>
                <a:gd name="T0" fmla="*/ 841 w 841"/>
                <a:gd name="T1" fmla="*/ 0 h 1203"/>
                <a:gd name="T2" fmla="*/ 831 w 841"/>
                <a:gd name="T3" fmla="*/ 0 h 1203"/>
                <a:gd name="T4" fmla="*/ 830 w 841"/>
                <a:gd name="T5" fmla="*/ 0 h 1203"/>
                <a:gd name="T6" fmla="*/ 754 w 841"/>
                <a:gd name="T7" fmla="*/ 110 h 1203"/>
                <a:gd name="T8" fmla="*/ 749 w 841"/>
                <a:gd name="T9" fmla="*/ 118 h 1203"/>
                <a:gd name="T10" fmla="*/ 681 w 841"/>
                <a:gd name="T11" fmla="*/ 215 h 1203"/>
                <a:gd name="T12" fmla="*/ 675 w 841"/>
                <a:gd name="T13" fmla="*/ 222 h 1203"/>
                <a:gd name="T14" fmla="*/ 615 w 841"/>
                <a:gd name="T15" fmla="*/ 310 h 1203"/>
                <a:gd name="T16" fmla="*/ 610 w 841"/>
                <a:gd name="T17" fmla="*/ 317 h 1203"/>
                <a:gd name="T18" fmla="*/ 554 w 841"/>
                <a:gd name="T19" fmla="*/ 397 h 1203"/>
                <a:gd name="T20" fmla="*/ 549 w 841"/>
                <a:gd name="T21" fmla="*/ 404 h 1203"/>
                <a:gd name="T22" fmla="*/ 497 w 841"/>
                <a:gd name="T23" fmla="*/ 479 h 1203"/>
                <a:gd name="T24" fmla="*/ 492 w 841"/>
                <a:gd name="T25" fmla="*/ 486 h 1203"/>
                <a:gd name="T26" fmla="*/ 443 w 841"/>
                <a:gd name="T27" fmla="*/ 557 h 1203"/>
                <a:gd name="T28" fmla="*/ 438 w 841"/>
                <a:gd name="T29" fmla="*/ 564 h 1203"/>
                <a:gd name="T30" fmla="*/ 389 w 841"/>
                <a:gd name="T31" fmla="*/ 634 h 1203"/>
                <a:gd name="T32" fmla="*/ 384 w 841"/>
                <a:gd name="T33" fmla="*/ 641 h 1203"/>
                <a:gd name="T34" fmla="*/ 338 w 841"/>
                <a:gd name="T35" fmla="*/ 708 h 1203"/>
                <a:gd name="T36" fmla="*/ 333 w 841"/>
                <a:gd name="T37" fmla="*/ 715 h 1203"/>
                <a:gd name="T38" fmla="*/ 287 w 841"/>
                <a:gd name="T39" fmla="*/ 780 h 1203"/>
                <a:gd name="T40" fmla="*/ 282 w 841"/>
                <a:gd name="T41" fmla="*/ 787 h 1203"/>
                <a:gd name="T42" fmla="*/ 45 w 841"/>
                <a:gd name="T43" fmla="*/ 1127 h 1203"/>
                <a:gd name="T44" fmla="*/ 3 w 841"/>
                <a:gd name="T45" fmla="*/ 1203 h 1203"/>
                <a:gd name="T46" fmla="*/ 0 w 841"/>
                <a:gd name="T47" fmla="*/ 1201 h 1203"/>
                <a:gd name="T48" fmla="*/ 3 w 841"/>
                <a:gd name="T49" fmla="*/ 1203 h 1203"/>
                <a:gd name="T50" fmla="*/ 54 w 841"/>
                <a:gd name="T51" fmla="*/ 1130 h 1203"/>
                <a:gd name="T52" fmla="*/ 290 w 841"/>
                <a:gd name="T53" fmla="*/ 791 h 1203"/>
                <a:gd name="T54" fmla="*/ 295 w 841"/>
                <a:gd name="T55" fmla="*/ 784 h 1203"/>
                <a:gd name="T56" fmla="*/ 341 w 841"/>
                <a:gd name="T57" fmla="*/ 719 h 1203"/>
                <a:gd name="T58" fmla="*/ 345 w 841"/>
                <a:gd name="T59" fmla="*/ 711 h 1203"/>
                <a:gd name="T60" fmla="*/ 391 w 841"/>
                <a:gd name="T61" fmla="*/ 645 h 1203"/>
                <a:gd name="T62" fmla="*/ 396 w 841"/>
                <a:gd name="T63" fmla="*/ 638 h 1203"/>
                <a:gd name="T64" fmla="*/ 445 w 841"/>
                <a:gd name="T65" fmla="*/ 569 h 1203"/>
                <a:gd name="T66" fmla="*/ 450 w 841"/>
                <a:gd name="T67" fmla="*/ 562 h 1203"/>
                <a:gd name="T68" fmla="*/ 498 w 841"/>
                <a:gd name="T69" fmla="*/ 491 h 1203"/>
                <a:gd name="T70" fmla="*/ 503 w 841"/>
                <a:gd name="T71" fmla="*/ 484 h 1203"/>
                <a:gd name="T72" fmla="*/ 556 w 841"/>
                <a:gd name="T73" fmla="*/ 410 h 1203"/>
                <a:gd name="T74" fmla="*/ 560 w 841"/>
                <a:gd name="T75" fmla="*/ 403 h 1203"/>
                <a:gd name="T76" fmla="*/ 615 w 841"/>
                <a:gd name="T77" fmla="*/ 324 h 1203"/>
                <a:gd name="T78" fmla="*/ 620 w 841"/>
                <a:gd name="T79" fmla="*/ 317 h 1203"/>
                <a:gd name="T80" fmla="*/ 681 w 841"/>
                <a:gd name="T81" fmla="*/ 230 h 1203"/>
                <a:gd name="T82" fmla="*/ 686 w 841"/>
                <a:gd name="T83" fmla="*/ 222 h 1203"/>
                <a:gd name="T84" fmla="*/ 753 w 841"/>
                <a:gd name="T85" fmla="*/ 127 h 1203"/>
                <a:gd name="T86" fmla="*/ 759 w 841"/>
                <a:gd name="T87" fmla="*/ 119 h 1203"/>
                <a:gd name="T88" fmla="*/ 835 w 841"/>
                <a:gd name="T89" fmla="*/ 9 h 1203"/>
                <a:gd name="T90" fmla="*/ 840 w 841"/>
                <a:gd name="T91" fmla="*/ 1 h 1203"/>
                <a:gd name="T92" fmla="*/ 841 w 841"/>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1" h="1203">
                  <a:moveTo>
                    <a:pt x="841" y="0"/>
                  </a:moveTo>
                  <a:lnTo>
                    <a:pt x="831" y="0"/>
                  </a:lnTo>
                  <a:lnTo>
                    <a:pt x="830" y="0"/>
                  </a:lnTo>
                  <a:lnTo>
                    <a:pt x="754" y="110"/>
                  </a:lnTo>
                  <a:lnTo>
                    <a:pt x="749" y="118"/>
                  </a:lnTo>
                  <a:lnTo>
                    <a:pt x="681" y="215"/>
                  </a:lnTo>
                  <a:lnTo>
                    <a:pt x="675" y="222"/>
                  </a:lnTo>
                  <a:lnTo>
                    <a:pt x="615" y="310"/>
                  </a:lnTo>
                  <a:lnTo>
                    <a:pt x="610" y="317"/>
                  </a:lnTo>
                  <a:lnTo>
                    <a:pt x="554" y="397"/>
                  </a:lnTo>
                  <a:lnTo>
                    <a:pt x="549" y="404"/>
                  </a:lnTo>
                  <a:lnTo>
                    <a:pt x="497" y="479"/>
                  </a:lnTo>
                  <a:lnTo>
                    <a:pt x="492" y="486"/>
                  </a:lnTo>
                  <a:lnTo>
                    <a:pt x="443" y="557"/>
                  </a:lnTo>
                  <a:lnTo>
                    <a:pt x="438" y="564"/>
                  </a:lnTo>
                  <a:lnTo>
                    <a:pt x="389" y="634"/>
                  </a:lnTo>
                  <a:lnTo>
                    <a:pt x="384" y="641"/>
                  </a:lnTo>
                  <a:lnTo>
                    <a:pt x="338" y="708"/>
                  </a:lnTo>
                  <a:lnTo>
                    <a:pt x="333" y="715"/>
                  </a:lnTo>
                  <a:lnTo>
                    <a:pt x="287" y="780"/>
                  </a:lnTo>
                  <a:lnTo>
                    <a:pt x="282" y="787"/>
                  </a:lnTo>
                  <a:lnTo>
                    <a:pt x="45" y="1127"/>
                  </a:lnTo>
                  <a:lnTo>
                    <a:pt x="3" y="1203"/>
                  </a:lnTo>
                  <a:lnTo>
                    <a:pt x="0" y="1201"/>
                  </a:lnTo>
                  <a:lnTo>
                    <a:pt x="3" y="1203"/>
                  </a:lnTo>
                  <a:lnTo>
                    <a:pt x="54" y="1130"/>
                  </a:lnTo>
                  <a:lnTo>
                    <a:pt x="290" y="791"/>
                  </a:lnTo>
                  <a:lnTo>
                    <a:pt x="295" y="784"/>
                  </a:lnTo>
                  <a:lnTo>
                    <a:pt x="341" y="719"/>
                  </a:lnTo>
                  <a:lnTo>
                    <a:pt x="345" y="711"/>
                  </a:lnTo>
                  <a:lnTo>
                    <a:pt x="391" y="645"/>
                  </a:lnTo>
                  <a:lnTo>
                    <a:pt x="396" y="638"/>
                  </a:lnTo>
                  <a:lnTo>
                    <a:pt x="445" y="569"/>
                  </a:lnTo>
                  <a:lnTo>
                    <a:pt x="450" y="562"/>
                  </a:lnTo>
                  <a:lnTo>
                    <a:pt x="498" y="491"/>
                  </a:lnTo>
                  <a:lnTo>
                    <a:pt x="503" y="484"/>
                  </a:lnTo>
                  <a:lnTo>
                    <a:pt x="556" y="410"/>
                  </a:lnTo>
                  <a:lnTo>
                    <a:pt x="560" y="403"/>
                  </a:lnTo>
                  <a:lnTo>
                    <a:pt x="615" y="324"/>
                  </a:lnTo>
                  <a:lnTo>
                    <a:pt x="620" y="317"/>
                  </a:lnTo>
                  <a:lnTo>
                    <a:pt x="681" y="230"/>
                  </a:lnTo>
                  <a:lnTo>
                    <a:pt x="686" y="222"/>
                  </a:lnTo>
                  <a:lnTo>
                    <a:pt x="753" y="127"/>
                  </a:lnTo>
                  <a:lnTo>
                    <a:pt x="759" y="119"/>
                  </a:lnTo>
                  <a:lnTo>
                    <a:pt x="835" y="9"/>
                  </a:lnTo>
                  <a:lnTo>
                    <a:pt x="840" y="1"/>
                  </a:lnTo>
                  <a:lnTo>
                    <a:pt x="84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2" name="Freeform 250"/>
            <p:cNvSpPr>
              <a:spLocks noChangeArrowheads="1"/>
            </p:cNvSpPr>
            <p:nvPr>
              <p:custDataLst>
                <p:tags r:id="rId259"/>
              </p:custDataLst>
            </p:nvPr>
          </p:nvSpPr>
          <p:spPr bwMode="auto">
            <a:xfrm>
              <a:off x="5108680" y="175499"/>
              <a:ext cx="2270791" cy="3248244"/>
            </a:xfrm>
            <a:custGeom>
              <a:avLst/>
              <a:gdLst>
                <a:gd name="T0" fmla="*/ 841 w 841"/>
                <a:gd name="T1" fmla="*/ 0 h 1203"/>
                <a:gd name="T2" fmla="*/ 831 w 841"/>
                <a:gd name="T3" fmla="*/ 0 h 1203"/>
                <a:gd name="T4" fmla="*/ 830 w 841"/>
                <a:gd name="T5" fmla="*/ 0 h 1203"/>
                <a:gd name="T6" fmla="*/ 754 w 841"/>
                <a:gd name="T7" fmla="*/ 110 h 1203"/>
                <a:gd name="T8" fmla="*/ 749 w 841"/>
                <a:gd name="T9" fmla="*/ 118 h 1203"/>
                <a:gd name="T10" fmla="*/ 681 w 841"/>
                <a:gd name="T11" fmla="*/ 215 h 1203"/>
                <a:gd name="T12" fmla="*/ 675 w 841"/>
                <a:gd name="T13" fmla="*/ 222 h 1203"/>
                <a:gd name="T14" fmla="*/ 615 w 841"/>
                <a:gd name="T15" fmla="*/ 310 h 1203"/>
                <a:gd name="T16" fmla="*/ 610 w 841"/>
                <a:gd name="T17" fmla="*/ 317 h 1203"/>
                <a:gd name="T18" fmla="*/ 554 w 841"/>
                <a:gd name="T19" fmla="*/ 397 h 1203"/>
                <a:gd name="T20" fmla="*/ 549 w 841"/>
                <a:gd name="T21" fmla="*/ 404 h 1203"/>
                <a:gd name="T22" fmla="*/ 497 w 841"/>
                <a:gd name="T23" fmla="*/ 479 h 1203"/>
                <a:gd name="T24" fmla="*/ 492 w 841"/>
                <a:gd name="T25" fmla="*/ 486 h 1203"/>
                <a:gd name="T26" fmla="*/ 443 w 841"/>
                <a:gd name="T27" fmla="*/ 557 h 1203"/>
                <a:gd name="T28" fmla="*/ 438 w 841"/>
                <a:gd name="T29" fmla="*/ 564 h 1203"/>
                <a:gd name="T30" fmla="*/ 389 w 841"/>
                <a:gd name="T31" fmla="*/ 634 h 1203"/>
                <a:gd name="T32" fmla="*/ 384 w 841"/>
                <a:gd name="T33" fmla="*/ 641 h 1203"/>
                <a:gd name="T34" fmla="*/ 338 w 841"/>
                <a:gd name="T35" fmla="*/ 708 h 1203"/>
                <a:gd name="T36" fmla="*/ 333 w 841"/>
                <a:gd name="T37" fmla="*/ 715 h 1203"/>
                <a:gd name="T38" fmla="*/ 287 w 841"/>
                <a:gd name="T39" fmla="*/ 780 h 1203"/>
                <a:gd name="T40" fmla="*/ 282 w 841"/>
                <a:gd name="T41" fmla="*/ 787 h 1203"/>
                <a:gd name="T42" fmla="*/ 45 w 841"/>
                <a:gd name="T43" fmla="*/ 1127 h 1203"/>
                <a:gd name="T44" fmla="*/ 3 w 841"/>
                <a:gd name="T45" fmla="*/ 1203 h 1203"/>
                <a:gd name="T46" fmla="*/ 0 w 841"/>
                <a:gd name="T47" fmla="*/ 1201 h 1203"/>
                <a:gd name="T48" fmla="*/ 3 w 841"/>
                <a:gd name="T49" fmla="*/ 1203 h 1203"/>
                <a:gd name="T50" fmla="*/ 54 w 841"/>
                <a:gd name="T51" fmla="*/ 1130 h 1203"/>
                <a:gd name="T52" fmla="*/ 290 w 841"/>
                <a:gd name="T53" fmla="*/ 791 h 1203"/>
                <a:gd name="T54" fmla="*/ 295 w 841"/>
                <a:gd name="T55" fmla="*/ 784 h 1203"/>
                <a:gd name="T56" fmla="*/ 341 w 841"/>
                <a:gd name="T57" fmla="*/ 719 h 1203"/>
                <a:gd name="T58" fmla="*/ 345 w 841"/>
                <a:gd name="T59" fmla="*/ 711 h 1203"/>
                <a:gd name="T60" fmla="*/ 391 w 841"/>
                <a:gd name="T61" fmla="*/ 645 h 1203"/>
                <a:gd name="T62" fmla="*/ 396 w 841"/>
                <a:gd name="T63" fmla="*/ 638 h 1203"/>
                <a:gd name="T64" fmla="*/ 445 w 841"/>
                <a:gd name="T65" fmla="*/ 569 h 1203"/>
                <a:gd name="T66" fmla="*/ 450 w 841"/>
                <a:gd name="T67" fmla="*/ 562 h 1203"/>
                <a:gd name="T68" fmla="*/ 498 w 841"/>
                <a:gd name="T69" fmla="*/ 491 h 1203"/>
                <a:gd name="T70" fmla="*/ 503 w 841"/>
                <a:gd name="T71" fmla="*/ 484 h 1203"/>
                <a:gd name="T72" fmla="*/ 556 w 841"/>
                <a:gd name="T73" fmla="*/ 410 h 1203"/>
                <a:gd name="T74" fmla="*/ 560 w 841"/>
                <a:gd name="T75" fmla="*/ 403 h 1203"/>
                <a:gd name="T76" fmla="*/ 615 w 841"/>
                <a:gd name="T77" fmla="*/ 324 h 1203"/>
                <a:gd name="T78" fmla="*/ 620 w 841"/>
                <a:gd name="T79" fmla="*/ 317 h 1203"/>
                <a:gd name="T80" fmla="*/ 681 w 841"/>
                <a:gd name="T81" fmla="*/ 230 h 1203"/>
                <a:gd name="T82" fmla="*/ 686 w 841"/>
                <a:gd name="T83" fmla="*/ 222 h 1203"/>
                <a:gd name="T84" fmla="*/ 753 w 841"/>
                <a:gd name="T85" fmla="*/ 127 h 1203"/>
                <a:gd name="T86" fmla="*/ 759 w 841"/>
                <a:gd name="T87" fmla="*/ 119 h 1203"/>
                <a:gd name="T88" fmla="*/ 835 w 841"/>
                <a:gd name="T89" fmla="*/ 9 h 1203"/>
                <a:gd name="T90" fmla="*/ 840 w 841"/>
                <a:gd name="T91" fmla="*/ 1 h 1203"/>
                <a:gd name="T92" fmla="*/ 841 w 841"/>
                <a:gd name="T93"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1" h="1203">
                  <a:moveTo>
                    <a:pt x="841" y="0"/>
                  </a:moveTo>
                  <a:lnTo>
                    <a:pt x="831" y="0"/>
                  </a:lnTo>
                  <a:lnTo>
                    <a:pt x="830" y="0"/>
                  </a:lnTo>
                  <a:lnTo>
                    <a:pt x="754" y="110"/>
                  </a:lnTo>
                  <a:lnTo>
                    <a:pt x="749" y="118"/>
                  </a:lnTo>
                  <a:lnTo>
                    <a:pt x="681" y="215"/>
                  </a:lnTo>
                  <a:lnTo>
                    <a:pt x="675" y="222"/>
                  </a:lnTo>
                  <a:lnTo>
                    <a:pt x="615" y="310"/>
                  </a:lnTo>
                  <a:lnTo>
                    <a:pt x="610" y="317"/>
                  </a:lnTo>
                  <a:lnTo>
                    <a:pt x="554" y="397"/>
                  </a:lnTo>
                  <a:lnTo>
                    <a:pt x="549" y="404"/>
                  </a:lnTo>
                  <a:lnTo>
                    <a:pt x="497" y="479"/>
                  </a:lnTo>
                  <a:lnTo>
                    <a:pt x="492" y="486"/>
                  </a:lnTo>
                  <a:lnTo>
                    <a:pt x="443" y="557"/>
                  </a:lnTo>
                  <a:lnTo>
                    <a:pt x="438" y="564"/>
                  </a:lnTo>
                  <a:lnTo>
                    <a:pt x="389" y="634"/>
                  </a:lnTo>
                  <a:lnTo>
                    <a:pt x="384" y="641"/>
                  </a:lnTo>
                  <a:lnTo>
                    <a:pt x="338" y="708"/>
                  </a:lnTo>
                  <a:lnTo>
                    <a:pt x="333" y="715"/>
                  </a:lnTo>
                  <a:lnTo>
                    <a:pt x="287" y="780"/>
                  </a:lnTo>
                  <a:lnTo>
                    <a:pt x="282" y="787"/>
                  </a:lnTo>
                  <a:lnTo>
                    <a:pt x="45" y="1127"/>
                  </a:lnTo>
                  <a:lnTo>
                    <a:pt x="3" y="1203"/>
                  </a:lnTo>
                  <a:lnTo>
                    <a:pt x="0" y="1201"/>
                  </a:lnTo>
                  <a:lnTo>
                    <a:pt x="3" y="1203"/>
                  </a:lnTo>
                  <a:lnTo>
                    <a:pt x="54" y="1130"/>
                  </a:lnTo>
                  <a:lnTo>
                    <a:pt x="290" y="791"/>
                  </a:lnTo>
                  <a:lnTo>
                    <a:pt x="295" y="784"/>
                  </a:lnTo>
                  <a:lnTo>
                    <a:pt x="341" y="719"/>
                  </a:lnTo>
                  <a:lnTo>
                    <a:pt x="345" y="711"/>
                  </a:lnTo>
                  <a:lnTo>
                    <a:pt x="391" y="645"/>
                  </a:lnTo>
                  <a:lnTo>
                    <a:pt x="396" y="638"/>
                  </a:lnTo>
                  <a:lnTo>
                    <a:pt x="445" y="569"/>
                  </a:lnTo>
                  <a:lnTo>
                    <a:pt x="450" y="562"/>
                  </a:lnTo>
                  <a:lnTo>
                    <a:pt x="498" y="491"/>
                  </a:lnTo>
                  <a:lnTo>
                    <a:pt x="503" y="484"/>
                  </a:lnTo>
                  <a:lnTo>
                    <a:pt x="556" y="410"/>
                  </a:lnTo>
                  <a:lnTo>
                    <a:pt x="560" y="403"/>
                  </a:lnTo>
                  <a:lnTo>
                    <a:pt x="615" y="324"/>
                  </a:lnTo>
                  <a:lnTo>
                    <a:pt x="620" y="317"/>
                  </a:lnTo>
                  <a:lnTo>
                    <a:pt x="681" y="230"/>
                  </a:lnTo>
                  <a:lnTo>
                    <a:pt x="686" y="222"/>
                  </a:lnTo>
                  <a:lnTo>
                    <a:pt x="753" y="127"/>
                  </a:lnTo>
                  <a:lnTo>
                    <a:pt x="759" y="119"/>
                  </a:lnTo>
                  <a:lnTo>
                    <a:pt x="835" y="9"/>
                  </a:lnTo>
                  <a:lnTo>
                    <a:pt x="840" y="1"/>
                  </a:lnTo>
                  <a:lnTo>
                    <a:pt x="8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3" name="Freeform 251"/>
            <p:cNvSpPr>
              <a:spLocks noChangeArrowheads="1"/>
            </p:cNvSpPr>
            <p:nvPr>
              <p:custDataLst>
                <p:tags r:id="rId260"/>
              </p:custDataLst>
            </p:nvPr>
          </p:nvSpPr>
          <p:spPr bwMode="auto">
            <a:xfrm>
              <a:off x="5105626" y="175499"/>
              <a:ext cx="1838623" cy="3248244"/>
            </a:xfrm>
            <a:custGeom>
              <a:avLst/>
              <a:gdLst>
                <a:gd name="T0" fmla="*/ 681 w 681"/>
                <a:gd name="T1" fmla="*/ 0 h 1203"/>
                <a:gd name="T2" fmla="*/ 671 w 681"/>
                <a:gd name="T3" fmla="*/ 0 h 1203"/>
                <a:gd name="T4" fmla="*/ 609 w 681"/>
                <a:gd name="T5" fmla="*/ 110 h 1203"/>
                <a:gd name="T6" fmla="*/ 604 w 681"/>
                <a:gd name="T7" fmla="*/ 119 h 1203"/>
                <a:gd name="T8" fmla="*/ 545 w 681"/>
                <a:gd name="T9" fmla="*/ 225 h 1203"/>
                <a:gd name="T10" fmla="*/ 540 w 681"/>
                <a:gd name="T11" fmla="*/ 233 h 1203"/>
                <a:gd name="T12" fmla="*/ 486 w 681"/>
                <a:gd name="T13" fmla="*/ 329 h 1203"/>
                <a:gd name="T14" fmla="*/ 482 w 681"/>
                <a:gd name="T15" fmla="*/ 336 h 1203"/>
                <a:gd name="T16" fmla="*/ 432 w 681"/>
                <a:gd name="T17" fmla="*/ 424 h 1203"/>
                <a:gd name="T18" fmla="*/ 428 w 681"/>
                <a:gd name="T19" fmla="*/ 432 h 1203"/>
                <a:gd name="T20" fmla="*/ 382 w 681"/>
                <a:gd name="T21" fmla="*/ 514 h 1203"/>
                <a:gd name="T22" fmla="*/ 377 w 681"/>
                <a:gd name="T23" fmla="*/ 521 h 1203"/>
                <a:gd name="T24" fmla="*/ 333 w 681"/>
                <a:gd name="T25" fmla="*/ 601 h 1203"/>
                <a:gd name="T26" fmla="*/ 329 w 681"/>
                <a:gd name="T27" fmla="*/ 608 h 1203"/>
                <a:gd name="T28" fmla="*/ 287 w 681"/>
                <a:gd name="T29" fmla="*/ 683 h 1203"/>
                <a:gd name="T30" fmla="*/ 282 w 681"/>
                <a:gd name="T31" fmla="*/ 690 h 1203"/>
                <a:gd name="T32" fmla="*/ 241 w 681"/>
                <a:gd name="T33" fmla="*/ 763 h 1203"/>
                <a:gd name="T34" fmla="*/ 237 w 681"/>
                <a:gd name="T35" fmla="*/ 771 h 1203"/>
                <a:gd name="T36" fmla="*/ 38 w 681"/>
                <a:gd name="T37" fmla="*/ 1125 h 1203"/>
                <a:gd name="T38" fmla="*/ 4 w 681"/>
                <a:gd name="T39" fmla="*/ 1203 h 1203"/>
                <a:gd name="T40" fmla="*/ 0 w 681"/>
                <a:gd name="T41" fmla="*/ 1201 h 1203"/>
                <a:gd name="T42" fmla="*/ 1 w 681"/>
                <a:gd name="T43" fmla="*/ 1201 h 1203"/>
                <a:gd name="T44" fmla="*/ 4 w 681"/>
                <a:gd name="T45" fmla="*/ 1203 h 1203"/>
                <a:gd name="T46" fmla="*/ 46 w 681"/>
                <a:gd name="T47" fmla="*/ 1127 h 1203"/>
                <a:gd name="T48" fmla="*/ 246 w 681"/>
                <a:gd name="T49" fmla="*/ 773 h 1203"/>
                <a:gd name="T50" fmla="*/ 250 w 681"/>
                <a:gd name="T51" fmla="*/ 766 h 1203"/>
                <a:gd name="T52" fmla="*/ 290 w 681"/>
                <a:gd name="T53" fmla="*/ 695 h 1203"/>
                <a:gd name="T54" fmla="*/ 294 w 681"/>
                <a:gd name="T55" fmla="*/ 687 h 1203"/>
                <a:gd name="T56" fmla="*/ 336 w 681"/>
                <a:gd name="T57" fmla="*/ 612 h 1203"/>
                <a:gd name="T58" fmla="*/ 340 w 681"/>
                <a:gd name="T59" fmla="*/ 605 h 1203"/>
                <a:gd name="T60" fmla="*/ 385 w 681"/>
                <a:gd name="T61" fmla="*/ 526 h 1203"/>
                <a:gd name="T62" fmla="*/ 389 w 681"/>
                <a:gd name="T63" fmla="*/ 519 h 1203"/>
                <a:gd name="T64" fmla="*/ 435 w 681"/>
                <a:gd name="T65" fmla="*/ 437 h 1203"/>
                <a:gd name="T66" fmla="*/ 439 w 681"/>
                <a:gd name="T67" fmla="*/ 430 h 1203"/>
                <a:gd name="T68" fmla="*/ 488 w 681"/>
                <a:gd name="T69" fmla="*/ 343 h 1203"/>
                <a:gd name="T70" fmla="*/ 492 w 681"/>
                <a:gd name="T71" fmla="*/ 335 h 1203"/>
                <a:gd name="T72" fmla="*/ 546 w 681"/>
                <a:gd name="T73" fmla="*/ 240 h 1203"/>
                <a:gd name="T74" fmla="*/ 550 w 681"/>
                <a:gd name="T75" fmla="*/ 232 h 1203"/>
                <a:gd name="T76" fmla="*/ 609 w 681"/>
                <a:gd name="T77" fmla="*/ 127 h 1203"/>
                <a:gd name="T78" fmla="*/ 614 w 681"/>
                <a:gd name="T79" fmla="*/ 118 h 1203"/>
                <a:gd name="T80" fmla="*/ 681 w 681"/>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1" h="1203">
                  <a:moveTo>
                    <a:pt x="681" y="0"/>
                  </a:moveTo>
                  <a:lnTo>
                    <a:pt x="671" y="0"/>
                  </a:lnTo>
                  <a:lnTo>
                    <a:pt x="609" y="110"/>
                  </a:lnTo>
                  <a:lnTo>
                    <a:pt x="604" y="119"/>
                  </a:lnTo>
                  <a:lnTo>
                    <a:pt x="545" y="225"/>
                  </a:lnTo>
                  <a:lnTo>
                    <a:pt x="540" y="233"/>
                  </a:lnTo>
                  <a:lnTo>
                    <a:pt x="486" y="329"/>
                  </a:lnTo>
                  <a:lnTo>
                    <a:pt x="482" y="336"/>
                  </a:lnTo>
                  <a:lnTo>
                    <a:pt x="432" y="424"/>
                  </a:lnTo>
                  <a:lnTo>
                    <a:pt x="428" y="432"/>
                  </a:lnTo>
                  <a:lnTo>
                    <a:pt x="382" y="514"/>
                  </a:lnTo>
                  <a:lnTo>
                    <a:pt x="377" y="521"/>
                  </a:lnTo>
                  <a:lnTo>
                    <a:pt x="333" y="601"/>
                  </a:lnTo>
                  <a:lnTo>
                    <a:pt x="329" y="608"/>
                  </a:lnTo>
                  <a:lnTo>
                    <a:pt x="287" y="683"/>
                  </a:lnTo>
                  <a:lnTo>
                    <a:pt x="282" y="690"/>
                  </a:lnTo>
                  <a:lnTo>
                    <a:pt x="241" y="763"/>
                  </a:lnTo>
                  <a:lnTo>
                    <a:pt x="237" y="771"/>
                  </a:lnTo>
                  <a:lnTo>
                    <a:pt x="38" y="1125"/>
                  </a:lnTo>
                  <a:lnTo>
                    <a:pt x="4" y="1203"/>
                  </a:lnTo>
                  <a:lnTo>
                    <a:pt x="0" y="1201"/>
                  </a:lnTo>
                  <a:lnTo>
                    <a:pt x="1" y="1201"/>
                  </a:lnTo>
                  <a:lnTo>
                    <a:pt x="4" y="1203"/>
                  </a:lnTo>
                  <a:lnTo>
                    <a:pt x="46" y="1127"/>
                  </a:lnTo>
                  <a:lnTo>
                    <a:pt x="246" y="773"/>
                  </a:lnTo>
                  <a:lnTo>
                    <a:pt x="250" y="766"/>
                  </a:lnTo>
                  <a:lnTo>
                    <a:pt x="290" y="695"/>
                  </a:lnTo>
                  <a:lnTo>
                    <a:pt x="294" y="687"/>
                  </a:lnTo>
                  <a:lnTo>
                    <a:pt x="336" y="612"/>
                  </a:lnTo>
                  <a:lnTo>
                    <a:pt x="340" y="605"/>
                  </a:lnTo>
                  <a:lnTo>
                    <a:pt x="385" y="526"/>
                  </a:lnTo>
                  <a:lnTo>
                    <a:pt x="389" y="519"/>
                  </a:lnTo>
                  <a:lnTo>
                    <a:pt x="435" y="437"/>
                  </a:lnTo>
                  <a:lnTo>
                    <a:pt x="439" y="430"/>
                  </a:lnTo>
                  <a:lnTo>
                    <a:pt x="488" y="343"/>
                  </a:lnTo>
                  <a:lnTo>
                    <a:pt x="492" y="335"/>
                  </a:lnTo>
                  <a:lnTo>
                    <a:pt x="546" y="240"/>
                  </a:lnTo>
                  <a:lnTo>
                    <a:pt x="550" y="232"/>
                  </a:lnTo>
                  <a:lnTo>
                    <a:pt x="609" y="127"/>
                  </a:lnTo>
                  <a:lnTo>
                    <a:pt x="614" y="118"/>
                  </a:lnTo>
                  <a:lnTo>
                    <a:pt x="681"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4" name="Freeform 252"/>
            <p:cNvSpPr>
              <a:spLocks noChangeArrowheads="1"/>
            </p:cNvSpPr>
            <p:nvPr>
              <p:custDataLst>
                <p:tags r:id="rId261"/>
              </p:custDataLst>
            </p:nvPr>
          </p:nvSpPr>
          <p:spPr bwMode="auto">
            <a:xfrm>
              <a:off x="5105626" y="175499"/>
              <a:ext cx="1838623" cy="3248244"/>
            </a:xfrm>
            <a:custGeom>
              <a:avLst/>
              <a:gdLst>
                <a:gd name="T0" fmla="*/ 681 w 681"/>
                <a:gd name="T1" fmla="*/ 0 h 1203"/>
                <a:gd name="T2" fmla="*/ 671 w 681"/>
                <a:gd name="T3" fmla="*/ 0 h 1203"/>
                <a:gd name="T4" fmla="*/ 609 w 681"/>
                <a:gd name="T5" fmla="*/ 110 h 1203"/>
                <a:gd name="T6" fmla="*/ 604 w 681"/>
                <a:gd name="T7" fmla="*/ 119 h 1203"/>
                <a:gd name="T8" fmla="*/ 545 w 681"/>
                <a:gd name="T9" fmla="*/ 225 h 1203"/>
                <a:gd name="T10" fmla="*/ 540 w 681"/>
                <a:gd name="T11" fmla="*/ 233 h 1203"/>
                <a:gd name="T12" fmla="*/ 486 w 681"/>
                <a:gd name="T13" fmla="*/ 329 h 1203"/>
                <a:gd name="T14" fmla="*/ 482 w 681"/>
                <a:gd name="T15" fmla="*/ 336 h 1203"/>
                <a:gd name="T16" fmla="*/ 432 w 681"/>
                <a:gd name="T17" fmla="*/ 424 h 1203"/>
                <a:gd name="T18" fmla="*/ 428 w 681"/>
                <a:gd name="T19" fmla="*/ 432 h 1203"/>
                <a:gd name="T20" fmla="*/ 382 w 681"/>
                <a:gd name="T21" fmla="*/ 514 h 1203"/>
                <a:gd name="T22" fmla="*/ 377 w 681"/>
                <a:gd name="T23" fmla="*/ 521 h 1203"/>
                <a:gd name="T24" fmla="*/ 333 w 681"/>
                <a:gd name="T25" fmla="*/ 601 h 1203"/>
                <a:gd name="T26" fmla="*/ 329 w 681"/>
                <a:gd name="T27" fmla="*/ 608 h 1203"/>
                <a:gd name="T28" fmla="*/ 287 w 681"/>
                <a:gd name="T29" fmla="*/ 683 h 1203"/>
                <a:gd name="T30" fmla="*/ 282 w 681"/>
                <a:gd name="T31" fmla="*/ 690 h 1203"/>
                <a:gd name="T32" fmla="*/ 241 w 681"/>
                <a:gd name="T33" fmla="*/ 763 h 1203"/>
                <a:gd name="T34" fmla="*/ 237 w 681"/>
                <a:gd name="T35" fmla="*/ 771 h 1203"/>
                <a:gd name="T36" fmla="*/ 38 w 681"/>
                <a:gd name="T37" fmla="*/ 1125 h 1203"/>
                <a:gd name="T38" fmla="*/ 4 w 681"/>
                <a:gd name="T39" fmla="*/ 1203 h 1203"/>
                <a:gd name="T40" fmla="*/ 0 w 681"/>
                <a:gd name="T41" fmla="*/ 1201 h 1203"/>
                <a:gd name="T42" fmla="*/ 1 w 681"/>
                <a:gd name="T43" fmla="*/ 1201 h 1203"/>
                <a:gd name="T44" fmla="*/ 4 w 681"/>
                <a:gd name="T45" fmla="*/ 1203 h 1203"/>
                <a:gd name="T46" fmla="*/ 46 w 681"/>
                <a:gd name="T47" fmla="*/ 1127 h 1203"/>
                <a:gd name="T48" fmla="*/ 246 w 681"/>
                <a:gd name="T49" fmla="*/ 773 h 1203"/>
                <a:gd name="T50" fmla="*/ 250 w 681"/>
                <a:gd name="T51" fmla="*/ 766 h 1203"/>
                <a:gd name="T52" fmla="*/ 290 w 681"/>
                <a:gd name="T53" fmla="*/ 695 h 1203"/>
                <a:gd name="T54" fmla="*/ 294 w 681"/>
                <a:gd name="T55" fmla="*/ 687 h 1203"/>
                <a:gd name="T56" fmla="*/ 336 w 681"/>
                <a:gd name="T57" fmla="*/ 612 h 1203"/>
                <a:gd name="T58" fmla="*/ 340 w 681"/>
                <a:gd name="T59" fmla="*/ 605 h 1203"/>
                <a:gd name="T60" fmla="*/ 385 w 681"/>
                <a:gd name="T61" fmla="*/ 526 h 1203"/>
                <a:gd name="T62" fmla="*/ 389 w 681"/>
                <a:gd name="T63" fmla="*/ 519 h 1203"/>
                <a:gd name="T64" fmla="*/ 435 w 681"/>
                <a:gd name="T65" fmla="*/ 437 h 1203"/>
                <a:gd name="T66" fmla="*/ 439 w 681"/>
                <a:gd name="T67" fmla="*/ 430 h 1203"/>
                <a:gd name="T68" fmla="*/ 488 w 681"/>
                <a:gd name="T69" fmla="*/ 343 h 1203"/>
                <a:gd name="T70" fmla="*/ 492 w 681"/>
                <a:gd name="T71" fmla="*/ 335 h 1203"/>
                <a:gd name="T72" fmla="*/ 546 w 681"/>
                <a:gd name="T73" fmla="*/ 240 h 1203"/>
                <a:gd name="T74" fmla="*/ 550 w 681"/>
                <a:gd name="T75" fmla="*/ 232 h 1203"/>
                <a:gd name="T76" fmla="*/ 609 w 681"/>
                <a:gd name="T77" fmla="*/ 127 h 1203"/>
                <a:gd name="T78" fmla="*/ 614 w 681"/>
                <a:gd name="T79" fmla="*/ 118 h 1203"/>
                <a:gd name="T80" fmla="*/ 681 w 681"/>
                <a:gd name="T81"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1" h="1203">
                  <a:moveTo>
                    <a:pt x="681" y="0"/>
                  </a:moveTo>
                  <a:lnTo>
                    <a:pt x="671" y="0"/>
                  </a:lnTo>
                  <a:lnTo>
                    <a:pt x="609" y="110"/>
                  </a:lnTo>
                  <a:lnTo>
                    <a:pt x="604" y="119"/>
                  </a:lnTo>
                  <a:lnTo>
                    <a:pt x="545" y="225"/>
                  </a:lnTo>
                  <a:lnTo>
                    <a:pt x="540" y="233"/>
                  </a:lnTo>
                  <a:lnTo>
                    <a:pt x="486" y="329"/>
                  </a:lnTo>
                  <a:lnTo>
                    <a:pt x="482" y="336"/>
                  </a:lnTo>
                  <a:lnTo>
                    <a:pt x="432" y="424"/>
                  </a:lnTo>
                  <a:lnTo>
                    <a:pt x="428" y="432"/>
                  </a:lnTo>
                  <a:lnTo>
                    <a:pt x="382" y="514"/>
                  </a:lnTo>
                  <a:lnTo>
                    <a:pt x="377" y="521"/>
                  </a:lnTo>
                  <a:lnTo>
                    <a:pt x="333" y="601"/>
                  </a:lnTo>
                  <a:lnTo>
                    <a:pt x="329" y="608"/>
                  </a:lnTo>
                  <a:lnTo>
                    <a:pt x="287" y="683"/>
                  </a:lnTo>
                  <a:lnTo>
                    <a:pt x="282" y="690"/>
                  </a:lnTo>
                  <a:lnTo>
                    <a:pt x="241" y="763"/>
                  </a:lnTo>
                  <a:lnTo>
                    <a:pt x="237" y="771"/>
                  </a:lnTo>
                  <a:lnTo>
                    <a:pt x="38" y="1125"/>
                  </a:lnTo>
                  <a:lnTo>
                    <a:pt x="4" y="1203"/>
                  </a:lnTo>
                  <a:lnTo>
                    <a:pt x="0" y="1201"/>
                  </a:lnTo>
                  <a:lnTo>
                    <a:pt x="1" y="1201"/>
                  </a:lnTo>
                  <a:lnTo>
                    <a:pt x="4" y="1203"/>
                  </a:lnTo>
                  <a:lnTo>
                    <a:pt x="46" y="1127"/>
                  </a:lnTo>
                  <a:lnTo>
                    <a:pt x="246" y="773"/>
                  </a:lnTo>
                  <a:lnTo>
                    <a:pt x="250" y="766"/>
                  </a:lnTo>
                  <a:lnTo>
                    <a:pt x="290" y="695"/>
                  </a:lnTo>
                  <a:lnTo>
                    <a:pt x="294" y="687"/>
                  </a:lnTo>
                  <a:lnTo>
                    <a:pt x="336" y="612"/>
                  </a:lnTo>
                  <a:lnTo>
                    <a:pt x="340" y="605"/>
                  </a:lnTo>
                  <a:lnTo>
                    <a:pt x="385" y="526"/>
                  </a:lnTo>
                  <a:lnTo>
                    <a:pt x="389" y="519"/>
                  </a:lnTo>
                  <a:lnTo>
                    <a:pt x="435" y="437"/>
                  </a:lnTo>
                  <a:lnTo>
                    <a:pt x="439" y="430"/>
                  </a:lnTo>
                  <a:lnTo>
                    <a:pt x="488" y="343"/>
                  </a:lnTo>
                  <a:lnTo>
                    <a:pt x="492" y="335"/>
                  </a:lnTo>
                  <a:lnTo>
                    <a:pt x="546" y="240"/>
                  </a:lnTo>
                  <a:lnTo>
                    <a:pt x="550" y="232"/>
                  </a:lnTo>
                  <a:lnTo>
                    <a:pt x="609" y="127"/>
                  </a:lnTo>
                  <a:lnTo>
                    <a:pt x="614" y="118"/>
                  </a:lnTo>
                  <a:lnTo>
                    <a:pt x="6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5" name="Freeform 253"/>
            <p:cNvSpPr>
              <a:spLocks noChangeArrowheads="1"/>
            </p:cNvSpPr>
            <p:nvPr>
              <p:custDataLst>
                <p:tags r:id="rId262"/>
              </p:custDataLst>
            </p:nvPr>
          </p:nvSpPr>
          <p:spPr bwMode="auto">
            <a:xfrm>
              <a:off x="5105626" y="175499"/>
              <a:ext cx="1436997" cy="3248244"/>
            </a:xfrm>
            <a:custGeom>
              <a:avLst/>
              <a:gdLst>
                <a:gd name="T0" fmla="*/ 532 w 532"/>
                <a:gd name="T1" fmla="*/ 0 h 1203"/>
                <a:gd name="T2" fmla="*/ 523 w 532"/>
                <a:gd name="T3" fmla="*/ 0 h 1203"/>
                <a:gd name="T4" fmla="*/ 523 w 532"/>
                <a:gd name="T5" fmla="*/ 1 h 1203"/>
                <a:gd name="T6" fmla="*/ 465 w 532"/>
                <a:gd name="T7" fmla="*/ 132 h 1203"/>
                <a:gd name="T8" fmla="*/ 461 w 532"/>
                <a:gd name="T9" fmla="*/ 140 h 1203"/>
                <a:gd name="T10" fmla="*/ 411 w 532"/>
                <a:gd name="T11" fmla="*/ 255 h 1203"/>
                <a:gd name="T12" fmla="*/ 407 w 532"/>
                <a:gd name="T13" fmla="*/ 263 h 1203"/>
                <a:gd name="T14" fmla="*/ 362 w 532"/>
                <a:gd name="T15" fmla="*/ 366 h 1203"/>
                <a:gd name="T16" fmla="*/ 358 w 532"/>
                <a:gd name="T17" fmla="*/ 374 h 1203"/>
                <a:gd name="T18" fmla="*/ 317 w 532"/>
                <a:gd name="T19" fmla="*/ 469 h 1203"/>
                <a:gd name="T20" fmla="*/ 313 w 532"/>
                <a:gd name="T21" fmla="*/ 476 h 1203"/>
                <a:gd name="T22" fmla="*/ 274 w 532"/>
                <a:gd name="T23" fmla="*/ 566 h 1203"/>
                <a:gd name="T24" fmla="*/ 270 w 532"/>
                <a:gd name="T25" fmla="*/ 575 h 1203"/>
                <a:gd name="T26" fmla="*/ 234 w 532"/>
                <a:gd name="T27" fmla="*/ 658 h 1203"/>
                <a:gd name="T28" fmla="*/ 230 w 532"/>
                <a:gd name="T29" fmla="*/ 666 h 1203"/>
                <a:gd name="T30" fmla="*/ 196 w 532"/>
                <a:gd name="T31" fmla="*/ 745 h 1203"/>
                <a:gd name="T32" fmla="*/ 192 w 532"/>
                <a:gd name="T33" fmla="*/ 753 h 1203"/>
                <a:gd name="T34" fmla="*/ 29 w 532"/>
                <a:gd name="T35" fmla="*/ 1123 h 1203"/>
                <a:gd name="T36" fmla="*/ 4 w 532"/>
                <a:gd name="T37" fmla="*/ 1202 h 1203"/>
                <a:gd name="T38" fmla="*/ 0 w 532"/>
                <a:gd name="T39" fmla="*/ 1201 h 1203"/>
                <a:gd name="T40" fmla="*/ 4 w 532"/>
                <a:gd name="T41" fmla="*/ 1203 h 1203"/>
                <a:gd name="T42" fmla="*/ 38 w 532"/>
                <a:gd name="T43" fmla="*/ 1125 h 1203"/>
                <a:gd name="T44" fmla="*/ 200 w 532"/>
                <a:gd name="T45" fmla="*/ 756 h 1203"/>
                <a:gd name="T46" fmla="*/ 203 w 532"/>
                <a:gd name="T47" fmla="*/ 748 h 1203"/>
                <a:gd name="T48" fmla="*/ 238 w 532"/>
                <a:gd name="T49" fmla="*/ 669 h 1203"/>
                <a:gd name="T50" fmla="*/ 241 w 532"/>
                <a:gd name="T51" fmla="*/ 662 h 1203"/>
                <a:gd name="T52" fmla="*/ 278 w 532"/>
                <a:gd name="T53" fmla="*/ 579 h 1203"/>
                <a:gd name="T54" fmla="*/ 281 w 532"/>
                <a:gd name="T55" fmla="*/ 571 h 1203"/>
                <a:gd name="T56" fmla="*/ 320 w 532"/>
                <a:gd name="T57" fmla="*/ 481 h 1203"/>
                <a:gd name="T58" fmla="*/ 324 w 532"/>
                <a:gd name="T59" fmla="*/ 474 h 1203"/>
                <a:gd name="T60" fmla="*/ 366 w 532"/>
                <a:gd name="T61" fmla="*/ 380 h 1203"/>
                <a:gd name="T62" fmla="*/ 369 w 532"/>
                <a:gd name="T63" fmla="*/ 372 h 1203"/>
                <a:gd name="T64" fmla="*/ 413 w 532"/>
                <a:gd name="T65" fmla="*/ 269 h 1203"/>
                <a:gd name="T66" fmla="*/ 418 w 532"/>
                <a:gd name="T67" fmla="*/ 261 h 1203"/>
                <a:gd name="T68" fmla="*/ 468 w 532"/>
                <a:gd name="T69" fmla="*/ 147 h 1203"/>
                <a:gd name="T70" fmla="*/ 471 w 532"/>
                <a:gd name="T71" fmla="*/ 139 h 1203"/>
                <a:gd name="T72" fmla="*/ 528 w 532"/>
                <a:gd name="T73" fmla="*/ 9 h 1203"/>
                <a:gd name="T74" fmla="*/ 532 w 532"/>
                <a:gd name="T75" fmla="*/ 1 h 1203"/>
                <a:gd name="T76" fmla="*/ 532 w 532"/>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2" h="1203">
                  <a:moveTo>
                    <a:pt x="532" y="0"/>
                  </a:moveTo>
                  <a:lnTo>
                    <a:pt x="523" y="0"/>
                  </a:lnTo>
                  <a:lnTo>
                    <a:pt x="523" y="1"/>
                  </a:lnTo>
                  <a:lnTo>
                    <a:pt x="465" y="132"/>
                  </a:lnTo>
                  <a:lnTo>
                    <a:pt x="461" y="140"/>
                  </a:lnTo>
                  <a:lnTo>
                    <a:pt x="411" y="255"/>
                  </a:lnTo>
                  <a:lnTo>
                    <a:pt x="407" y="263"/>
                  </a:lnTo>
                  <a:lnTo>
                    <a:pt x="362" y="366"/>
                  </a:lnTo>
                  <a:lnTo>
                    <a:pt x="358" y="374"/>
                  </a:lnTo>
                  <a:lnTo>
                    <a:pt x="317" y="469"/>
                  </a:lnTo>
                  <a:lnTo>
                    <a:pt x="313" y="476"/>
                  </a:lnTo>
                  <a:lnTo>
                    <a:pt x="274" y="566"/>
                  </a:lnTo>
                  <a:lnTo>
                    <a:pt x="270" y="575"/>
                  </a:lnTo>
                  <a:lnTo>
                    <a:pt x="234" y="658"/>
                  </a:lnTo>
                  <a:lnTo>
                    <a:pt x="230" y="666"/>
                  </a:lnTo>
                  <a:lnTo>
                    <a:pt x="196" y="745"/>
                  </a:lnTo>
                  <a:lnTo>
                    <a:pt x="192" y="753"/>
                  </a:lnTo>
                  <a:lnTo>
                    <a:pt x="29" y="1123"/>
                  </a:lnTo>
                  <a:lnTo>
                    <a:pt x="4" y="1202"/>
                  </a:lnTo>
                  <a:lnTo>
                    <a:pt x="0" y="1201"/>
                  </a:lnTo>
                  <a:lnTo>
                    <a:pt x="4" y="1203"/>
                  </a:lnTo>
                  <a:lnTo>
                    <a:pt x="38" y="1125"/>
                  </a:lnTo>
                  <a:lnTo>
                    <a:pt x="200" y="756"/>
                  </a:lnTo>
                  <a:lnTo>
                    <a:pt x="203" y="748"/>
                  </a:lnTo>
                  <a:lnTo>
                    <a:pt x="238" y="669"/>
                  </a:lnTo>
                  <a:lnTo>
                    <a:pt x="241" y="662"/>
                  </a:lnTo>
                  <a:lnTo>
                    <a:pt x="278" y="579"/>
                  </a:lnTo>
                  <a:lnTo>
                    <a:pt x="281" y="571"/>
                  </a:lnTo>
                  <a:lnTo>
                    <a:pt x="320" y="481"/>
                  </a:lnTo>
                  <a:lnTo>
                    <a:pt x="324" y="474"/>
                  </a:lnTo>
                  <a:lnTo>
                    <a:pt x="366" y="380"/>
                  </a:lnTo>
                  <a:lnTo>
                    <a:pt x="369" y="372"/>
                  </a:lnTo>
                  <a:lnTo>
                    <a:pt x="413" y="269"/>
                  </a:lnTo>
                  <a:lnTo>
                    <a:pt x="418" y="261"/>
                  </a:lnTo>
                  <a:lnTo>
                    <a:pt x="468" y="147"/>
                  </a:lnTo>
                  <a:lnTo>
                    <a:pt x="471" y="139"/>
                  </a:lnTo>
                  <a:lnTo>
                    <a:pt x="528" y="9"/>
                  </a:lnTo>
                  <a:lnTo>
                    <a:pt x="532" y="1"/>
                  </a:lnTo>
                  <a:lnTo>
                    <a:pt x="532"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6" name="Freeform 254"/>
            <p:cNvSpPr>
              <a:spLocks noChangeArrowheads="1"/>
            </p:cNvSpPr>
            <p:nvPr>
              <p:custDataLst>
                <p:tags r:id="rId263"/>
              </p:custDataLst>
            </p:nvPr>
          </p:nvSpPr>
          <p:spPr bwMode="auto">
            <a:xfrm>
              <a:off x="5105626" y="175499"/>
              <a:ext cx="1436997" cy="3248244"/>
            </a:xfrm>
            <a:custGeom>
              <a:avLst/>
              <a:gdLst>
                <a:gd name="T0" fmla="*/ 532 w 532"/>
                <a:gd name="T1" fmla="*/ 0 h 1203"/>
                <a:gd name="T2" fmla="*/ 523 w 532"/>
                <a:gd name="T3" fmla="*/ 0 h 1203"/>
                <a:gd name="T4" fmla="*/ 523 w 532"/>
                <a:gd name="T5" fmla="*/ 1 h 1203"/>
                <a:gd name="T6" fmla="*/ 465 w 532"/>
                <a:gd name="T7" fmla="*/ 132 h 1203"/>
                <a:gd name="T8" fmla="*/ 461 w 532"/>
                <a:gd name="T9" fmla="*/ 140 h 1203"/>
                <a:gd name="T10" fmla="*/ 411 w 532"/>
                <a:gd name="T11" fmla="*/ 255 h 1203"/>
                <a:gd name="T12" fmla="*/ 407 w 532"/>
                <a:gd name="T13" fmla="*/ 263 h 1203"/>
                <a:gd name="T14" fmla="*/ 362 w 532"/>
                <a:gd name="T15" fmla="*/ 366 h 1203"/>
                <a:gd name="T16" fmla="*/ 358 w 532"/>
                <a:gd name="T17" fmla="*/ 374 h 1203"/>
                <a:gd name="T18" fmla="*/ 317 w 532"/>
                <a:gd name="T19" fmla="*/ 469 h 1203"/>
                <a:gd name="T20" fmla="*/ 313 w 532"/>
                <a:gd name="T21" fmla="*/ 476 h 1203"/>
                <a:gd name="T22" fmla="*/ 274 w 532"/>
                <a:gd name="T23" fmla="*/ 566 h 1203"/>
                <a:gd name="T24" fmla="*/ 270 w 532"/>
                <a:gd name="T25" fmla="*/ 575 h 1203"/>
                <a:gd name="T26" fmla="*/ 234 w 532"/>
                <a:gd name="T27" fmla="*/ 658 h 1203"/>
                <a:gd name="T28" fmla="*/ 230 w 532"/>
                <a:gd name="T29" fmla="*/ 666 h 1203"/>
                <a:gd name="T30" fmla="*/ 196 w 532"/>
                <a:gd name="T31" fmla="*/ 745 h 1203"/>
                <a:gd name="T32" fmla="*/ 192 w 532"/>
                <a:gd name="T33" fmla="*/ 753 h 1203"/>
                <a:gd name="T34" fmla="*/ 29 w 532"/>
                <a:gd name="T35" fmla="*/ 1123 h 1203"/>
                <a:gd name="T36" fmla="*/ 4 w 532"/>
                <a:gd name="T37" fmla="*/ 1202 h 1203"/>
                <a:gd name="T38" fmla="*/ 0 w 532"/>
                <a:gd name="T39" fmla="*/ 1201 h 1203"/>
                <a:gd name="T40" fmla="*/ 4 w 532"/>
                <a:gd name="T41" fmla="*/ 1203 h 1203"/>
                <a:gd name="T42" fmla="*/ 38 w 532"/>
                <a:gd name="T43" fmla="*/ 1125 h 1203"/>
                <a:gd name="T44" fmla="*/ 200 w 532"/>
                <a:gd name="T45" fmla="*/ 756 h 1203"/>
                <a:gd name="T46" fmla="*/ 203 w 532"/>
                <a:gd name="T47" fmla="*/ 748 h 1203"/>
                <a:gd name="T48" fmla="*/ 238 w 532"/>
                <a:gd name="T49" fmla="*/ 669 h 1203"/>
                <a:gd name="T50" fmla="*/ 241 w 532"/>
                <a:gd name="T51" fmla="*/ 662 h 1203"/>
                <a:gd name="T52" fmla="*/ 278 w 532"/>
                <a:gd name="T53" fmla="*/ 579 h 1203"/>
                <a:gd name="T54" fmla="*/ 281 w 532"/>
                <a:gd name="T55" fmla="*/ 571 h 1203"/>
                <a:gd name="T56" fmla="*/ 320 w 532"/>
                <a:gd name="T57" fmla="*/ 481 h 1203"/>
                <a:gd name="T58" fmla="*/ 324 w 532"/>
                <a:gd name="T59" fmla="*/ 474 h 1203"/>
                <a:gd name="T60" fmla="*/ 366 w 532"/>
                <a:gd name="T61" fmla="*/ 380 h 1203"/>
                <a:gd name="T62" fmla="*/ 369 w 532"/>
                <a:gd name="T63" fmla="*/ 372 h 1203"/>
                <a:gd name="T64" fmla="*/ 413 w 532"/>
                <a:gd name="T65" fmla="*/ 269 h 1203"/>
                <a:gd name="T66" fmla="*/ 418 w 532"/>
                <a:gd name="T67" fmla="*/ 261 h 1203"/>
                <a:gd name="T68" fmla="*/ 468 w 532"/>
                <a:gd name="T69" fmla="*/ 147 h 1203"/>
                <a:gd name="T70" fmla="*/ 471 w 532"/>
                <a:gd name="T71" fmla="*/ 139 h 1203"/>
                <a:gd name="T72" fmla="*/ 528 w 532"/>
                <a:gd name="T73" fmla="*/ 9 h 1203"/>
                <a:gd name="T74" fmla="*/ 532 w 532"/>
                <a:gd name="T75" fmla="*/ 1 h 1203"/>
                <a:gd name="T76" fmla="*/ 532 w 532"/>
                <a:gd name="T77"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2" h="1203">
                  <a:moveTo>
                    <a:pt x="532" y="0"/>
                  </a:moveTo>
                  <a:lnTo>
                    <a:pt x="523" y="0"/>
                  </a:lnTo>
                  <a:lnTo>
                    <a:pt x="523" y="1"/>
                  </a:lnTo>
                  <a:lnTo>
                    <a:pt x="465" y="132"/>
                  </a:lnTo>
                  <a:lnTo>
                    <a:pt x="461" y="140"/>
                  </a:lnTo>
                  <a:lnTo>
                    <a:pt x="411" y="255"/>
                  </a:lnTo>
                  <a:lnTo>
                    <a:pt x="407" y="263"/>
                  </a:lnTo>
                  <a:lnTo>
                    <a:pt x="362" y="366"/>
                  </a:lnTo>
                  <a:lnTo>
                    <a:pt x="358" y="374"/>
                  </a:lnTo>
                  <a:lnTo>
                    <a:pt x="317" y="469"/>
                  </a:lnTo>
                  <a:lnTo>
                    <a:pt x="313" y="476"/>
                  </a:lnTo>
                  <a:lnTo>
                    <a:pt x="274" y="566"/>
                  </a:lnTo>
                  <a:lnTo>
                    <a:pt x="270" y="575"/>
                  </a:lnTo>
                  <a:lnTo>
                    <a:pt x="234" y="658"/>
                  </a:lnTo>
                  <a:lnTo>
                    <a:pt x="230" y="666"/>
                  </a:lnTo>
                  <a:lnTo>
                    <a:pt x="196" y="745"/>
                  </a:lnTo>
                  <a:lnTo>
                    <a:pt x="192" y="753"/>
                  </a:lnTo>
                  <a:lnTo>
                    <a:pt x="29" y="1123"/>
                  </a:lnTo>
                  <a:lnTo>
                    <a:pt x="4" y="1202"/>
                  </a:lnTo>
                  <a:lnTo>
                    <a:pt x="0" y="1201"/>
                  </a:lnTo>
                  <a:lnTo>
                    <a:pt x="4" y="1203"/>
                  </a:lnTo>
                  <a:lnTo>
                    <a:pt x="38" y="1125"/>
                  </a:lnTo>
                  <a:lnTo>
                    <a:pt x="200" y="756"/>
                  </a:lnTo>
                  <a:lnTo>
                    <a:pt x="203" y="748"/>
                  </a:lnTo>
                  <a:lnTo>
                    <a:pt x="238" y="669"/>
                  </a:lnTo>
                  <a:lnTo>
                    <a:pt x="241" y="662"/>
                  </a:lnTo>
                  <a:lnTo>
                    <a:pt x="278" y="579"/>
                  </a:lnTo>
                  <a:lnTo>
                    <a:pt x="281" y="571"/>
                  </a:lnTo>
                  <a:lnTo>
                    <a:pt x="320" y="481"/>
                  </a:lnTo>
                  <a:lnTo>
                    <a:pt x="324" y="474"/>
                  </a:lnTo>
                  <a:lnTo>
                    <a:pt x="366" y="380"/>
                  </a:lnTo>
                  <a:lnTo>
                    <a:pt x="369" y="372"/>
                  </a:lnTo>
                  <a:lnTo>
                    <a:pt x="413" y="269"/>
                  </a:lnTo>
                  <a:lnTo>
                    <a:pt x="418" y="261"/>
                  </a:lnTo>
                  <a:lnTo>
                    <a:pt x="468" y="147"/>
                  </a:lnTo>
                  <a:lnTo>
                    <a:pt x="471" y="139"/>
                  </a:lnTo>
                  <a:lnTo>
                    <a:pt x="528" y="9"/>
                  </a:lnTo>
                  <a:lnTo>
                    <a:pt x="532" y="1"/>
                  </a:lnTo>
                  <a:lnTo>
                    <a:pt x="5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7" name="Freeform 255"/>
            <p:cNvSpPr>
              <a:spLocks noChangeArrowheads="1"/>
            </p:cNvSpPr>
            <p:nvPr>
              <p:custDataLst>
                <p:tags r:id="rId264"/>
              </p:custDataLst>
            </p:nvPr>
          </p:nvSpPr>
          <p:spPr bwMode="auto">
            <a:xfrm>
              <a:off x="5105626" y="175499"/>
              <a:ext cx="1061332" cy="3245260"/>
            </a:xfrm>
            <a:custGeom>
              <a:avLst/>
              <a:gdLst>
                <a:gd name="T0" fmla="*/ 393 w 393"/>
                <a:gd name="T1" fmla="*/ 0 h 1202"/>
                <a:gd name="T2" fmla="*/ 384 w 393"/>
                <a:gd name="T3" fmla="*/ 0 h 1202"/>
                <a:gd name="T4" fmla="*/ 375 w 393"/>
                <a:gd name="T5" fmla="*/ 25 h 1202"/>
                <a:gd name="T6" fmla="*/ 373 w 393"/>
                <a:gd name="T7" fmla="*/ 35 h 1202"/>
                <a:gd name="T8" fmla="*/ 328 w 393"/>
                <a:gd name="T9" fmla="*/ 173 h 1202"/>
                <a:gd name="T10" fmla="*/ 325 w 393"/>
                <a:gd name="T11" fmla="*/ 182 h 1202"/>
                <a:gd name="T12" fmla="*/ 286 w 393"/>
                <a:gd name="T13" fmla="*/ 303 h 1202"/>
                <a:gd name="T14" fmla="*/ 283 w 393"/>
                <a:gd name="T15" fmla="*/ 312 h 1202"/>
                <a:gd name="T16" fmla="*/ 248 w 393"/>
                <a:gd name="T17" fmla="*/ 421 h 1202"/>
                <a:gd name="T18" fmla="*/ 245 w 393"/>
                <a:gd name="T19" fmla="*/ 429 h 1202"/>
                <a:gd name="T20" fmla="*/ 212 w 393"/>
                <a:gd name="T21" fmla="*/ 531 h 1202"/>
                <a:gd name="T22" fmla="*/ 209 w 393"/>
                <a:gd name="T23" fmla="*/ 539 h 1202"/>
                <a:gd name="T24" fmla="*/ 179 w 393"/>
                <a:gd name="T25" fmla="*/ 632 h 1202"/>
                <a:gd name="T26" fmla="*/ 177 w 393"/>
                <a:gd name="T27" fmla="*/ 640 h 1202"/>
                <a:gd name="T28" fmla="*/ 148 w 393"/>
                <a:gd name="T29" fmla="*/ 727 h 1202"/>
                <a:gd name="T30" fmla="*/ 146 w 393"/>
                <a:gd name="T31" fmla="*/ 735 h 1202"/>
                <a:gd name="T32" fmla="*/ 21 w 393"/>
                <a:gd name="T33" fmla="*/ 1122 h 1202"/>
                <a:gd name="T34" fmla="*/ 4 w 393"/>
                <a:gd name="T35" fmla="*/ 1202 h 1202"/>
                <a:gd name="T36" fmla="*/ 0 w 393"/>
                <a:gd name="T37" fmla="*/ 1201 h 1202"/>
                <a:gd name="T38" fmla="*/ 4 w 393"/>
                <a:gd name="T39" fmla="*/ 1202 h 1202"/>
                <a:gd name="T40" fmla="*/ 29 w 393"/>
                <a:gd name="T41" fmla="*/ 1123 h 1202"/>
                <a:gd name="T42" fmla="*/ 154 w 393"/>
                <a:gd name="T43" fmla="*/ 738 h 1202"/>
                <a:gd name="T44" fmla="*/ 157 w 393"/>
                <a:gd name="T45" fmla="*/ 730 h 1202"/>
                <a:gd name="T46" fmla="*/ 184 w 393"/>
                <a:gd name="T47" fmla="*/ 644 h 1202"/>
                <a:gd name="T48" fmla="*/ 187 w 393"/>
                <a:gd name="T49" fmla="*/ 636 h 1202"/>
                <a:gd name="T50" fmla="*/ 217 w 393"/>
                <a:gd name="T51" fmla="*/ 544 h 1202"/>
                <a:gd name="T52" fmla="*/ 220 w 393"/>
                <a:gd name="T53" fmla="*/ 536 h 1202"/>
                <a:gd name="T54" fmla="*/ 252 w 393"/>
                <a:gd name="T55" fmla="*/ 434 h 1202"/>
                <a:gd name="T56" fmla="*/ 255 w 393"/>
                <a:gd name="T57" fmla="*/ 426 h 1202"/>
                <a:gd name="T58" fmla="*/ 290 w 393"/>
                <a:gd name="T59" fmla="*/ 317 h 1202"/>
                <a:gd name="T60" fmla="*/ 293 w 393"/>
                <a:gd name="T61" fmla="*/ 309 h 1202"/>
                <a:gd name="T62" fmla="*/ 332 w 393"/>
                <a:gd name="T63" fmla="*/ 189 h 1202"/>
                <a:gd name="T64" fmla="*/ 335 w 393"/>
                <a:gd name="T65" fmla="*/ 179 h 1202"/>
                <a:gd name="T66" fmla="*/ 379 w 393"/>
                <a:gd name="T67" fmla="*/ 43 h 1202"/>
                <a:gd name="T68" fmla="*/ 382 w 393"/>
                <a:gd name="T69" fmla="*/ 33 h 1202"/>
                <a:gd name="T70" fmla="*/ 393 w 393"/>
                <a:gd name="T71"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202">
                  <a:moveTo>
                    <a:pt x="393" y="0"/>
                  </a:moveTo>
                  <a:lnTo>
                    <a:pt x="384" y="0"/>
                  </a:lnTo>
                  <a:lnTo>
                    <a:pt x="375" y="25"/>
                  </a:lnTo>
                  <a:lnTo>
                    <a:pt x="373" y="35"/>
                  </a:lnTo>
                  <a:lnTo>
                    <a:pt x="328" y="173"/>
                  </a:lnTo>
                  <a:lnTo>
                    <a:pt x="325" y="182"/>
                  </a:lnTo>
                  <a:lnTo>
                    <a:pt x="286" y="303"/>
                  </a:lnTo>
                  <a:lnTo>
                    <a:pt x="283" y="312"/>
                  </a:lnTo>
                  <a:lnTo>
                    <a:pt x="248" y="421"/>
                  </a:lnTo>
                  <a:lnTo>
                    <a:pt x="245" y="429"/>
                  </a:lnTo>
                  <a:lnTo>
                    <a:pt x="212" y="531"/>
                  </a:lnTo>
                  <a:lnTo>
                    <a:pt x="209" y="539"/>
                  </a:lnTo>
                  <a:lnTo>
                    <a:pt x="179" y="632"/>
                  </a:lnTo>
                  <a:lnTo>
                    <a:pt x="177" y="640"/>
                  </a:lnTo>
                  <a:lnTo>
                    <a:pt x="148" y="727"/>
                  </a:lnTo>
                  <a:lnTo>
                    <a:pt x="146" y="735"/>
                  </a:lnTo>
                  <a:lnTo>
                    <a:pt x="21" y="1122"/>
                  </a:lnTo>
                  <a:lnTo>
                    <a:pt x="4" y="1202"/>
                  </a:lnTo>
                  <a:lnTo>
                    <a:pt x="0" y="1201"/>
                  </a:lnTo>
                  <a:lnTo>
                    <a:pt x="4" y="1202"/>
                  </a:lnTo>
                  <a:lnTo>
                    <a:pt x="29" y="1123"/>
                  </a:lnTo>
                  <a:lnTo>
                    <a:pt x="154" y="738"/>
                  </a:lnTo>
                  <a:lnTo>
                    <a:pt x="157" y="730"/>
                  </a:lnTo>
                  <a:lnTo>
                    <a:pt x="184" y="644"/>
                  </a:lnTo>
                  <a:lnTo>
                    <a:pt x="187" y="636"/>
                  </a:lnTo>
                  <a:lnTo>
                    <a:pt x="217" y="544"/>
                  </a:lnTo>
                  <a:lnTo>
                    <a:pt x="220" y="536"/>
                  </a:lnTo>
                  <a:lnTo>
                    <a:pt x="252" y="434"/>
                  </a:lnTo>
                  <a:lnTo>
                    <a:pt x="255" y="426"/>
                  </a:lnTo>
                  <a:lnTo>
                    <a:pt x="290" y="317"/>
                  </a:lnTo>
                  <a:lnTo>
                    <a:pt x="293" y="309"/>
                  </a:lnTo>
                  <a:lnTo>
                    <a:pt x="332" y="189"/>
                  </a:lnTo>
                  <a:lnTo>
                    <a:pt x="335" y="179"/>
                  </a:lnTo>
                  <a:lnTo>
                    <a:pt x="379" y="43"/>
                  </a:lnTo>
                  <a:lnTo>
                    <a:pt x="382" y="33"/>
                  </a:lnTo>
                  <a:lnTo>
                    <a:pt x="393"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8" name="Freeform 257"/>
            <p:cNvSpPr>
              <a:spLocks noChangeArrowheads="1"/>
            </p:cNvSpPr>
            <p:nvPr>
              <p:custDataLst>
                <p:tags r:id="rId265"/>
              </p:custDataLst>
            </p:nvPr>
          </p:nvSpPr>
          <p:spPr bwMode="auto">
            <a:xfrm>
              <a:off x="5105626" y="175499"/>
              <a:ext cx="702464" cy="3245260"/>
            </a:xfrm>
            <a:custGeom>
              <a:avLst/>
              <a:gdLst>
                <a:gd name="T0" fmla="*/ 260 w 260"/>
                <a:gd name="T1" fmla="*/ 0 h 1202"/>
                <a:gd name="T2" fmla="*/ 251 w 260"/>
                <a:gd name="T3" fmla="*/ 0 h 1202"/>
                <a:gd name="T4" fmla="*/ 234 w 260"/>
                <a:gd name="T5" fmla="*/ 80 h 1202"/>
                <a:gd name="T6" fmla="*/ 232 w 260"/>
                <a:gd name="T7" fmla="*/ 90 h 1202"/>
                <a:gd name="T8" fmla="*/ 201 w 260"/>
                <a:gd name="T9" fmla="*/ 233 h 1202"/>
                <a:gd name="T10" fmla="*/ 199 w 260"/>
                <a:gd name="T11" fmla="*/ 243 h 1202"/>
                <a:gd name="T12" fmla="*/ 172 w 260"/>
                <a:gd name="T13" fmla="*/ 368 h 1202"/>
                <a:gd name="T14" fmla="*/ 171 w 260"/>
                <a:gd name="T15" fmla="*/ 377 h 1202"/>
                <a:gd name="T16" fmla="*/ 146 w 260"/>
                <a:gd name="T17" fmla="*/ 493 h 1202"/>
                <a:gd name="T18" fmla="*/ 144 w 260"/>
                <a:gd name="T19" fmla="*/ 502 h 1202"/>
                <a:gd name="T20" fmla="*/ 122 w 260"/>
                <a:gd name="T21" fmla="*/ 605 h 1202"/>
                <a:gd name="T22" fmla="*/ 120 w 260"/>
                <a:gd name="T23" fmla="*/ 614 h 1202"/>
                <a:gd name="T24" fmla="*/ 100 w 260"/>
                <a:gd name="T25" fmla="*/ 708 h 1202"/>
                <a:gd name="T26" fmla="*/ 98 w 260"/>
                <a:gd name="T27" fmla="*/ 716 h 1202"/>
                <a:gd name="T28" fmla="*/ 12 w 260"/>
                <a:gd name="T29" fmla="*/ 1122 h 1202"/>
                <a:gd name="T30" fmla="*/ 4 w 260"/>
                <a:gd name="T31" fmla="*/ 1201 h 1202"/>
                <a:gd name="T32" fmla="*/ 0 w 260"/>
                <a:gd name="T33" fmla="*/ 1201 h 1202"/>
                <a:gd name="T34" fmla="*/ 4 w 260"/>
                <a:gd name="T35" fmla="*/ 1202 h 1202"/>
                <a:gd name="T36" fmla="*/ 21 w 260"/>
                <a:gd name="T37" fmla="*/ 1122 h 1202"/>
                <a:gd name="T38" fmla="*/ 107 w 260"/>
                <a:gd name="T39" fmla="*/ 720 h 1202"/>
                <a:gd name="T40" fmla="*/ 108 w 260"/>
                <a:gd name="T41" fmla="*/ 711 h 1202"/>
                <a:gd name="T42" fmla="*/ 128 w 260"/>
                <a:gd name="T43" fmla="*/ 617 h 1202"/>
                <a:gd name="T44" fmla="*/ 130 w 260"/>
                <a:gd name="T45" fmla="*/ 609 h 1202"/>
                <a:gd name="T46" fmla="*/ 152 w 260"/>
                <a:gd name="T47" fmla="*/ 506 h 1202"/>
                <a:gd name="T48" fmla="*/ 154 w 260"/>
                <a:gd name="T49" fmla="*/ 498 h 1202"/>
                <a:gd name="T50" fmla="*/ 178 w 260"/>
                <a:gd name="T51" fmla="*/ 382 h 1202"/>
                <a:gd name="T52" fmla="*/ 180 w 260"/>
                <a:gd name="T53" fmla="*/ 374 h 1202"/>
                <a:gd name="T54" fmla="*/ 207 w 260"/>
                <a:gd name="T55" fmla="*/ 248 h 1202"/>
                <a:gd name="T56" fmla="*/ 209 w 260"/>
                <a:gd name="T57" fmla="*/ 239 h 1202"/>
                <a:gd name="T58" fmla="*/ 239 w 260"/>
                <a:gd name="T59" fmla="*/ 97 h 1202"/>
                <a:gd name="T60" fmla="*/ 241 w 260"/>
                <a:gd name="T61" fmla="*/ 87 h 1202"/>
                <a:gd name="T62" fmla="*/ 260 w 260"/>
                <a:gd name="T6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1202">
                  <a:moveTo>
                    <a:pt x="260" y="0"/>
                  </a:moveTo>
                  <a:lnTo>
                    <a:pt x="251" y="0"/>
                  </a:lnTo>
                  <a:lnTo>
                    <a:pt x="234" y="80"/>
                  </a:lnTo>
                  <a:lnTo>
                    <a:pt x="232" y="90"/>
                  </a:lnTo>
                  <a:lnTo>
                    <a:pt x="201" y="233"/>
                  </a:lnTo>
                  <a:lnTo>
                    <a:pt x="199" y="243"/>
                  </a:lnTo>
                  <a:lnTo>
                    <a:pt x="172" y="368"/>
                  </a:lnTo>
                  <a:lnTo>
                    <a:pt x="171" y="377"/>
                  </a:lnTo>
                  <a:lnTo>
                    <a:pt x="146" y="493"/>
                  </a:lnTo>
                  <a:lnTo>
                    <a:pt x="144" y="502"/>
                  </a:lnTo>
                  <a:lnTo>
                    <a:pt x="122" y="605"/>
                  </a:lnTo>
                  <a:lnTo>
                    <a:pt x="120" y="614"/>
                  </a:lnTo>
                  <a:lnTo>
                    <a:pt x="100" y="708"/>
                  </a:lnTo>
                  <a:lnTo>
                    <a:pt x="98" y="716"/>
                  </a:lnTo>
                  <a:lnTo>
                    <a:pt x="12" y="1122"/>
                  </a:lnTo>
                  <a:lnTo>
                    <a:pt x="4" y="1201"/>
                  </a:lnTo>
                  <a:lnTo>
                    <a:pt x="0" y="1201"/>
                  </a:lnTo>
                  <a:lnTo>
                    <a:pt x="4" y="1202"/>
                  </a:lnTo>
                  <a:lnTo>
                    <a:pt x="21" y="1122"/>
                  </a:lnTo>
                  <a:lnTo>
                    <a:pt x="107" y="720"/>
                  </a:lnTo>
                  <a:lnTo>
                    <a:pt x="108" y="711"/>
                  </a:lnTo>
                  <a:lnTo>
                    <a:pt x="128" y="617"/>
                  </a:lnTo>
                  <a:lnTo>
                    <a:pt x="130" y="609"/>
                  </a:lnTo>
                  <a:lnTo>
                    <a:pt x="152" y="506"/>
                  </a:lnTo>
                  <a:lnTo>
                    <a:pt x="154" y="498"/>
                  </a:lnTo>
                  <a:lnTo>
                    <a:pt x="178" y="382"/>
                  </a:lnTo>
                  <a:lnTo>
                    <a:pt x="180" y="374"/>
                  </a:lnTo>
                  <a:lnTo>
                    <a:pt x="207" y="248"/>
                  </a:lnTo>
                  <a:lnTo>
                    <a:pt x="209" y="239"/>
                  </a:lnTo>
                  <a:lnTo>
                    <a:pt x="239" y="97"/>
                  </a:lnTo>
                  <a:lnTo>
                    <a:pt x="241" y="87"/>
                  </a:lnTo>
                  <a:lnTo>
                    <a:pt x="260"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59" name="Freeform 258"/>
            <p:cNvSpPr>
              <a:spLocks noChangeArrowheads="1"/>
            </p:cNvSpPr>
            <p:nvPr>
              <p:custDataLst>
                <p:tags r:id="rId266"/>
              </p:custDataLst>
            </p:nvPr>
          </p:nvSpPr>
          <p:spPr bwMode="auto">
            <a:xfrm>
              <a:off x="5105626" y="175499"/>
              <a:ext cx="702464" cy="3245260"/>
            </a:xfrm>
            <a:custGeom>
              <a:avLst/>
              <a:gdLst>
                <a:gd name="T0" fmla="*/ 260 w 260"/>
                <a:gd name="T1" fmla="*/ 0 h 1202"/>
                <a:gd name="T2" fmla="*/ 251 w 260"/>
                <a:gd name="T3" fmla="*/ 0 h 1202"/>
                <a:gd name="T4" fmla="*/ 234 w 260"/>
                <a:gd name="T5" fmla="*/ 80 h 1202"/>
                <a:gd name="T6" fmla="*/ 232 w 260"/>
                <a:gd name="T7" fmla="*/ 90 h 1202"/>
                <a:gd name="T8" fmla="*/ 201 w 260"/>
                <a:gd name="T9" fmla="*/ 233 h 1202"/>
                <a:gd name="T10" fmla="*/ 199 w 260"/>
                <a:gd name="T11" fmla="*/ 243 h 1202"/>
                <a:gd name="T12" fmla="*/ 172 w 260"/>
                <a:gd name="T13" fmla="*/ 368 h 1202"/>
                <a:gd name="T14" fmla="*/ 171 w 260"/>
                <a:gd name="T15" fmla="*/ 377 h 1202"/>
                <a:gd name="T16" fmla="*/ 146 w 260"/>
                <a:gd name="T17" fmla="*/ 493 h 1202"/>
                <a:gd name="T18" fmla="*/ 144 w 260"/>
                <a:gd name="T19" fmla="*/ 502 h 1202"/>
                <a:gd name="T20" fmla="*/ 122 w 260"/>
                <a:gd name="T21" fmla="*/ 605 h 1202"/>
                <a:gd name="T22" fmla="*/ 120 w 260"/>
                <a:gd name="T23" fmla="*/ 614 h 1202"/>
                <a:gd name="T24" fmla="*/ 100 w 260"/>
                <a:gd name="T25" fmla="*/ 708 h 1202"/>
                <a:gd name="T26" fmla="*/ 98 w 260"/>
                <a:gd name="T27" fmla="*/ 716 h 1202"/>
                <a:gd name="T28" fmla="*/ 12 w 260"/>
                <a:gd name="T29" fmla="*/ 1122 h 1202"/>
                <a:gd name="T30" fmla="*/ 4 w 260"/>
                <a:gd name="T31" fmla="*/ 1201 h 1202"/>
                <a:gd name="T32" fmla="*/ 0 w 260"/>
                <a:gd name="T33" fmla="*/ 1201 h 1202"/>
                <a:gd name="T34" fmla="*/ 4 w 260"/>
                <a:gd name="T35" fmla="*/ 1202 h 1202"/>
                <a:gd name="T36" fmla="*/ 21 w 260"/>
                <a:gd name="T37" fmla="*/ 1122 h 1202"/>
                <a:gd name="T38" fmla="*/ 107 w 260"/>
                <a:gd name="T39" fmla="*/ 720 h 1202"/>
                <a:gd name="T40" fmla="*/ 108 w 260"/>
                <a:gd name="T41" fmla="*/ 711 h 1202"/>
                <a:gd name="T42" fmla="*/ 128 w 260"/>
                <a:gd name="T43" fmla="*/ 617 h 1202"/>
                <a:gd name="T44" fmla="*/ 130 w 260"/>
                <a:gd name="T45" fmla="*/ 609 h 1202"/>
                <a:gd name="T46" fmla="*/ 152 w 260"/>
                <a:gd name="T47" fmla="*/ 506 h 1202"/>
                <a:gd name="T48" fmla="*/ 154 w 260"/>
                <a:gd name="T49" fmla="*/ 498 h 1202"/>
                <a:gd name="T50" fmla="*/ 178 w 260"/>
                <a:gd name="T51" fmla="*/ 382 h 1202"/>
                <a:gd name="T52" fmla="*/ 180 w 260"/>
                <a:gd name="T53" fmla="*/ 374 h 1202"/>
                <a:gd name="T54" fmla="*/ 207 w 260"/>
                <a:gd name="T55" fmla="*/ 248 h 1202"/>
                <a:gd name="T56" fmla="*/ 209 w 260"/>
                <a:gd name="T57" fmla="*/ 239 h 1202"/>
                <a:gd name="T58" fmla="*/ 239 w 260"/>
                <a:gd name="T59" fmla="*/ 97 h 1202"/>
                <a:gd name="T60" fmla="*/ 241 w 260"/>
                <a:gd name="T61" fmla="*/ 87 h 1202"/>
                <a:gd name="T62" fmla="*/ 260 w 260"/>
                <a:gd name="T63"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1202">
                  <a:moveTo>
                    <a:pt x="260" y="0"/>
                  </a:moveTo>
                  <a:lnTo>
                    <a:pt x="251" y="0"/>
                  </a:lnTo>
                  <a:lnTo>
                    <a:pt x="234" y="80"/>
                  </a:lnTo>
                  <a:lnTo>
                    <a:pt x="232" y="90"/>
                  </a:lnTo>
                  <a:lnTo>
                    <a:pt x="201" y="233"/>
                  </a:lnTo>
                  <a:lnTo>
                    <a:pt x="199" y="243"/>
                  </a:lnTo>
                  <a:lnTo>
                    <a:pt x="172" y="368"/>
                  </a:lnTo>
                  <a:lnTo>
                    <a:pt x="171" y="377"/>
                  </a:lnTo>
                  <a:lnTo>
                    <a:pt x="146" y="493"/>
                  </a:lnTo>
                  <a:lnTo>
                    <a:pt x="144" y="502"/>
                  </a:lnTo>
                  <a:lnTo>
                    <a:pt x="122" y="605"/>
                  </a:lnTo>
                  <a:lnTo>
                    <a:pt x="120" y="614"/>
                  </a:lnTo>
                  <a:lnTo>
                    <a:pt x="100" y="708"/>
                  </a:lnTo>
                  <a:lnTo>
                    <a:pt x="98" y="716"/>
                  </a:lnTo>
                  <a:lnTo>
                    <a:pt x="12" y="1122"/>
                  </a:lnTo>
                  <a:lnTo>
                    <a:pt x="4" y="1201"/>
                  </a:lnTo>
                  <a:lnTo>
                    <a:pt x="0" y="1201"/>
                  </a:lnTo>
                  <a:lnTo>
                    <a:pt x="4" y="1202"/>
                  </a:lnTo>
                  <a:lnTo>
                    <a:pt x="21" y="1122"/>
                  </a:lnTo>
                  <a:lnTo>
                    <a:pt x="107" y="720"/>
                  </a:lnTo>
                  <a:lnTo>
                    <a:pt x="108" y="711"/>
                  </a:lnTo>
                  <a:lnTo>
                    <a:pt x="128" y="617"/>
                  </a:lnTo>
                  <a:lnTo>
                    <a:pt x="130" y="609"/>
                  </a:lnTo>
                  <a:lnTo>
                    <a:pt x="152" y="506"/>
                  </a:lnTo>
                  <a:lnTo>
                    <a:pt x="154" y="498"/>
                  </a:lnTo>
                  <a:lnTo>
                    <a:pt x="178" y="382"/>
                  </a:lnTo>
                  <a:lnTo>
                    <a:pt x="180" y="374"/>
                  </a:lnTo>
                  <a:lnTo>
                    <a:pt x="207" y="248"/>
                  </a:lnTo>
                  <a:lnTo>
                    <a:pt x="209" y="239"/>
                  </a:lnTo>
                  <a:lnTo>
                    <a:pt x="239" y="97"/>
                  </a:lnTo>
                  <a:lnTo>
                    <a:pt x="241" y="87"/>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60" name="Freeform 259"/>
            <p:cNvSpPr>
              <a:spLocks noChangeArrowheads="1"/>
            </p:cNvSpPr>
            <p:nvPr>
              <p:custDataLst>
                <p:tags r:id="rId267"/>
              </p:custDataLst>
            </p:nvPr>
          </p:nvSpPr>
          <p:spPr bwMode="auto">
            <a:xfrm>
              <a:off x="5091883" y="175499"/>
              <a:ext cx="368030" cy="3242276"/>
            </a:xfrm>
            <a:custGeom>
              <a:avLst/>
              <a:gdLst>
                <a:gd name="T0" fmla="*/ 136 w 136"/>
                <a:gd name="T1" fmla="*/ 0 h 1201"/>
                <a:gd name="T2" fmla="*/ 127 w 136"/>
                <a:gd name="T3" fmla="*/ 0 h 1201"/>
                <a:gd name="T4" fmla="*/ 111 w 136"/>
                <a:gd name="T5" fmla="*/ 154 h 1201"/>
                <a:gd name="T6" fmla="*/ 110 w 136"/>
                <a:gd name="T7" fmla="*/ 164 h 1201"/>
                <a:gd name="T8" fmla="*/ 94 w 136"/>
                <a:gd name="T9" fmla="*/ 310 h 1201"/>
                <a:gd name="T10" fmla="*/ 94 w 136"/>
                <a:gd name="T11" fmla="*/ 320 h 1201"/>
                <a:gd name="T12" fmla="*/ 79 w 136"/>
                <a:gd name="T13" fmla="*/ 452 h 1201"/>
                <a:gd name="T14" fmla="*/ 79 w 136"/>
                <a:gd name="T15" fmla="*/ 461 h 1201"/>
                <a:gd name="T16" fmla="*/ 67 w 136"/>
                <a:gd name="T17" fmla="*/ 576 h 1201"/>
                <a:gd name="T18" fmla="*/ 65 w 136"/>
                <a:gd name="T19" fmla="*/ 585 h 1201"/>
                <a:gd name="T20" fmla="*/ 55 w 136"/>
                <a:gd name="T21" fmla="*/ 688 h 1201"/>
                <a:gd name="T22" fmla="*/ 53 w 136"/>
                <a:gd name="T23" fmla="*/ 697 h 1201"/>
                <a:gd name="T24" fmla="*/ 9 w 136"/>
                <a:gd name="T25" fmla="*/ 1120 h 1201"/>
                <a:gd name="T26" fmla="*/ 5 w 136"/>
                <a:gd name="T27" fmla="*/ 1158 h 1201"/>
                <a:gd name="T28" fmla="*/ 3 w 136"/>
                <a:gd name="T29" fmla="*/ 1172 h 1201"/>
                <a:gd name="T30" fmla="*/ 3 w 136"/>
                <a:gd name="T31" fmla="*/ 1180 h 1201"/>
                <a:gd name="T32" fmla="*/ 2 w 136"/>
                <a:gd name="T33" fmla="*/ 1184 h 1201"/>
                <a:gd name="T34" fmla="*/ 2 w 136"/>
                <a:gd name="T35" fmla="*/ 1187 h 1201"/>
                <a:gd name="T36" fmla="*/ 2 w 136"/>
                <a:gd name="T37" fmla="*/ 1189 h 1201"/>
                <a:gd name="T38" fmla="*/ 1 w 136"/>
                <a:gd name="T39" fmla="*/ 1191 h 1201"/>
                <a:gd name="T40" fmla="*/ 1 w 136"/>
                <a:gd name="T41" fmla="*/ 1192 h 1201"/>
                <a:gd name="T42" fmla="*/ 1 w 136"/>
                <a:gd name="T43" fmla="*/ 1193 h 1201"/>
                <a:gd name="T44" fmla="*/ 1 w 136"/>
                <a:gd name="T45" fmla="*/ 1194 h 1201"/>
                <a:gd name="T46" fmla="*/ 1 w 136"/>
                <a:gd name="T47" fmla="*/ 1195 h 1201"/>
                <a:gd name="T48" fmla="*/ 1 w 136"/>
                <a:gd name="T49" fmla="*/ 1196 h 1201"/>
                <a:gd name="T50" fmla="*/ 1 w 136"/>
                <a:gd name="T51" fmla="*/ 1197 h 1201"/>
                <a:gd name="T52" fmla="*/ 0 w 136"/>
                <a:gd name="T53" fmla="*/ 1199 h 1201"/>
                <a:gd name="T54" fmla="*/ 0 w 136"/>
                <a:gd name="T55" fmla="*/ 1200 h 1201"/>
                <a:gd name="T56" fmla="*/ 0 w 136"/>
                <a:gd name="T57" fmla="*/ 1201 h 1201"/>
                <a:gd name="T58" fmla="*/ 1 w 136"/>
                <a:gd name="T59" fmla="*/ 1201 h 1201"/>
                <a:gd name="T60" fmla="*/ 2 w 136"/>
                <a:gd name="T61" fmla="*/ 1201 h 1201"/>
                <a:gd name="T62" fmla="*/ 5 w 136"/>
                <a:gd name="T63" fmla="*/ 1201 h 1201"/>
                <a:gd name="T64" fmla="*/ 9 w 136"/>
                <a:gd name="T65" fmla="*/ 1201 h 1201"/>
                <a:gd name="T66" fmla="*/ 17 w 136"/>
                <a:gd name="T67" fmla="*/ 1122 h 1201"/>
                <a:gd name="T68" fmla="*/ 62 w 136"/>
                <a:gd name="T69" fmla="*/ 700 h 1201"/>
                <a:gd name="T70" fmla="*/ 62 w 136"/>
                <a:gd name="T71" fmla="*/ 692 h 1201"/>
                <a:gd name="T72" fmla="*/ 74 w 136"/>
                <a:gd name="T73" fmla="*/ 589 h 1201"/>
                <a:gd name="T74" fmla="*/ 74 w 136"/>
                <a:gd name="T75" fmla="*/ 580 h 1201"/>
                <a:gd name="T76" fmla="*/ 86 w 136"/>
                <a:gd name="T77" fmla="*/ 465 h 1201"/>
                <a:gd name="T78" fmla="*/ 88 w 136"/>
                <a:gd name="T79" fmla="*/ 456 h 1201"/>
                <a:gd name="T80" fmla="*/ 101 w 136"/>
                <a:gd name="T81" fmla="*/ 326 h 1201"/>
                <a:gd name="T82" fmla="*/ 103 w 136"/>
                <a:gd name="T83" fmla="*/ 316 h 1201"/>
                <a:gd name="T84" fmla="*/ 117 w 136"/>
                <a:gd name="T85" fmla="*/ 170 h 1201"/>
                <a:gd name="T86" fmla="*/ 119 w 136"/>
                <a:gd name="T87" fmla="*/ 160 h 1201"/>
                <a:gd name="T88" fmla="*/ 136 w 136"/>
                <a:gd name="T89"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01">
                  <a:moveTo>
                    <a:pt x="136" y="0"/>
                  </a:moveTo>
                  <a:lnTo>
                    <a:pt x="127" y="0"/>
                  </a:lnTo>
                  <a:lnTo>
                    <a:pt x="111" y="154"/>
                  </a:lnTo>
                  <a:lnTo>
                    <a:pt x="110" y="164"/>
                  </a:lnTo>
                  <a:lnTo>
                    <a:pt x="94" y="310"/>
                  </a:lnTo>
                  <a:lnTo>
                    <a:pt x="94" y="320"/>
                  </a:lnTo>
                  <a:lnTo>
                    <a:pt x="79" y="452"/>
                  </a:lnTo>
                  <a:lnTo>
                    <a:pt x="79" y="461"/>
                  </a:lnTo>
                  <a:lnTo>
                    <a:pt x="67" y="576"/>
                  </a:lnTo>
                  <a:lnTo>
                    <a:pt x="65" y="585"/>
                  </a:lnTo>
                  <a:lnTo>
                    <a:pt x="55" y="688"/>
                  </a:lnTo>
                  <a:lnTo>
                    <a:pt x="53" y="697"/>
                  </a:lnTo>
                  <a:lnTo>
                    <a:pt x="9" y="1120"/>
                  </a:lnTo>
                  <a:lnTo>
                    <a:pt x="5" y="1158"/>
                  </a:lnTo>
                  <a:lnTo>
                    <a:pt x="3" y="1172"/>
                  </a:lnTo>
                  <a:lnTo>
                    <a:pt x="3" y="1180"/>
                  </a:lnTo>
                  <a:lnTo>
                    <a:pt x="2" y="1184"/>
                  </a:lnTo>
                  <a:lnTo>
                    <a:pt x="2" y="1187"/>
                  </a:lnTo>
                  <a:lnTo>
                    <a:pt x="2" y="1189"/>
                  </a:lnTo>
                  <a:lnTo>
                    <a:pt x="1" y="1191"/>
                  </a:lnTo>
                  <a:lnTo>
                    <a:pt x="1" y="1192"/>
                  </a:lnTo>
                  <a:lnTo>
                    <a:pt x="1" y="1193"/>
                  </a:lnTo>
                  <a:lnTo>
                    <a:pt x="1" y="1194"/>
                  </a:lnTo>
                  <a:lnTo>
                    <a:pt x="1" y="1195"/>
                  </a:lnTo>
                  <a:lnTo>
                    <a:pt x="1" y="1196"/>
                  </a:lnTo>
                  <a:lnTo>
                    <a:pt x="1" y="1197"/>
                  </a:lnTo>
                  <a:lnTo>
                    <a:pt x="0" y="1199"/>
                  </a:lnTo>
                  <a:lnTo>
                    <a:pt x="0" y="1200"/>
                  </a:lnTo>
                  <a:lnTo>
                    <a:pt x="0" y="1201"/>
                  </a:lnTo>
                  <a:lnTo>
                    <a:pt x="1" y="1201"/>
                  </a:lnTo>
                  <a:lnTo>
                    <a:pt x="2" y="1201"/>
                  </a:lnTo>
                  <a:lnTo>
                    <a:pt x="5" y="1201"/>
                  </a:lnTo>
                  <a:lnTo>
                    <a:pt x="9" y="1201"/>
                  </a:lnTo>
                  <a:lnTo>
                    <a:pt x="17" y="1122"/>
                  </a:lnTo>
                  <a:lnTo>
                    <a:pt x="62" y="700"/>
                  </a:lnTo>
                  <a:lnTo>
                    <a:pt x="62" y="692"/>
                  </a:lnTo>
                  <a:lnTo>
                    <a:pt x="74" y="589"/>
                  </a:lnTo>
                  <a:lnTo>
                    <a:pt x="74" y="580"/>
                  </a:lnTo>
                  <a:lnTo>
                    <a:pt x="86" y="465"/>
                  </a:lnTo>
                  <a:lnTo>
                    <a:pt x="88" y="456"/>
                  </a:lnTo>
                  <a:lnTo>
                    <a:pt x="101" y="326"/>
                  </a:lnTo>
                  <a:lnTo>
                    <a:pt x="103" y="316"/>
                  </a:lnTo>
                  <a:lnTo>
                    <a:pt x="117" y="170"/>
                  </a:lnTo>
                  <a:lnTo>
                    <a:pt x="119" y="160"/>
                  </a:lnTo>
                  <a:lnTo>
                    <a:pt x="136" y="0"/>
                  </a:lnTo>
                  <a:close/>
                </a:path>
              </a:pathLst>
            </a:custGeom>
            <a:solidFill>
              <a:srgbClr val="E0564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sp>
          <p:nvSpPr>
            <p:cNvPr id="261" name="Freeform 260"/>
            <p:cNvSpPr>
              <a:spLocks noChangeArrowheads="1"/>
            </p:cNvSpPr>
            <p:nvPr>
              <p:custDataLst>
                <p:tags r:id="rId268"/>
              </p:custDataLst>
            </p:nvPr>
          </p:nvSpPr>
          <p:spPr bwMode="auto">
            <a:xfrm>
              <a:off x="5091883" y="175499"/>
              <a:ext cx="368030" cy="3242276"/>
            </a:xfrm>
            <a:custGeom>
              <a:avLst/>
              <a:gdLst>
                <a:gd name="T0" fmla="*/ 136 w 136"/>
                <a:gd name="T1" fmla="*/ 0 h 1201"/>
                <a:gd name="T2" fmla="*/ 127 w 136"/>
                <a:gd name="T3" fmla="*/ 0 h 1201"/>
                <a:gd name="T4" fmla="*/ 111 w 136"/>
                <a:gd name="T5" fmla="*/ 154 h 1201"/>
                <a:gd name="T6" fmla="*/ 110 w 136"/>
                <a:gd name="T7" fmla="*/ 164 h 1201"/>
                <a:gd name="T8" fmla="*/ 94 w 136"/>
                <a:gd name="T9" fmla="*/ 310 h 1201"/>
                <a:gd name="T10" fmla="*/ 94 w 136"/>
                <a:gd name="T11" fmla="*/ 320 h 1201"/>
                <a:gd name="T12" fmla="*/ 79 w 136"/>
                <a:gd name="T13" fmla="*/ 452 h 1201"/>
                <a:gd name="T14" fmla="*/ 79 w 136"/>
                <a:gd name="T15" fmla="*/ 461 h 1201"/>
                <a:gd name="T16" fmla="*/ 67 w 136"/>
                <a:gd name="T17" fmla="*/ 576 h 1201"/>
                <a:gd name="T18" fmla="*/ 65 w 136"/>
                <a:gd name="T19" fmla="*/ 585 h 1201"/>
                <a:gd name="T20" fmla="*/ 55 w 136"/>
                <a:gd name="T21" fmla="*/ 688 h 1201"/>
                <a:gd name="T22" fmla="*/ 53 w 136"/>
                <a:gd name="T23" fmla="*/ 697 h 1201"/>
                <a:gd name="T24" fmla="*/ 9 w 136"/>
                <a:gd name="T25" fmla="*/ 1120 h 1201"/>
                <a:gd name="T26" fmla="*/ 5 w 136"/>
                <a:gd name="T27" fmla="*/ 1158 h 1201"/>
                <a:gd name="T28" fmla="*/ 3 w 136"/>
                <a:gd name="T29" fmla="*/ 1172 h 1201"/>
                <a:gd name="T30" fmla="*/ 3 w 136"/>
                <a:gd name="T31" fmla="*/ 1180 h 1201"/>
                <a:gd name="T32" fmla="*/ 2 w 136"/>
                <a:gd name="T33" fmla="*/ 1184 h 1201"/>
                <a:gd name="T34" fmla="*/ 2 w 136"/>
                <a:gd name="T35" fmla="*/ 1187 h 1201"/>
                <a:gd name="T36" fmla="*/ 2 w 136"/>
                <a:gd name="T37" fmla="*/ 1189 h 1201"/>
                <a:gd name="T38" fmla="*/ 1 w 136"/>
                <a:gd name="T39" fmla="*/ 1191 h 1201"/>
                <a:gd name="T40" fmla="*/ 1 w 136"/>
                <a:gd name="T41" fmla="*/ 1192 h 1201"/>
                <a:gd name="T42" fmla="*/ 1 w 136"/>
                <a:gd name="T43" fmla="*/ 1193 h 1201"/>
                <a:gd name="T44" fmla="*/ 1 w 136"/>
                <a:gd name="T45" fmla="*/ 1194 h 1201"/>
                <a:gd name="T46" fmla="*/ 1 w 136"/>
                <a:gd name="T47" fmla="*/ 1195 h 1201"/>
                <a:gd name="T48" fmla="*/ 1 w 136"/>
                <a:gd name="T49" fmla="*/ 1196 h 1201"/>
                <a:gd name="T50" fmla="*/ 1 w 136"/>
                <a:gd name="T51" fmla="*/ 1197 h 1201"/>
                <a:gd name="T52" fmla="*/ 0 w 136"/>
                <a:gd name="T53" fmla="*/ 1199 h 1201"/>
                <a:gd name="T54" fmla="*/ 0 w 136"/>
                <a:gd name="T55" fmla="*/ 1200 h 1201"/>
                <a:gd name="T56" fmla="*/ 0 w 136"/>
                <a:gd name="T57" fmla="*/ 1201 h 1201"/>
                <a:gd name="T58" fmla="*/ 1 w 136"/>
                <a:gd name="T59" fmla="*/ 1201 h 1201"/>
                <a:gd name="T60" fmla="*/ 2 w 136"/>
                <a:gd name="T61" fmla="*/ 1201 h 1201"/>
                <a:gd name="T62" fmla="*/ 5 w 136"/>
                <a:gd name="T63" fmla="*/ 1201 h 1201"/>
                <a:gd name="T64" fmla="*/ 9 w 136"/>
                <a:gd name="T65" fmla="*/ 1201 h 1201"/>
                <a:gd name="T66" fmla="*/ 17 w 136"/>
                <a:gd name="T67" fmla="*/ 1122 h 1201"/>
                <a:gd name="T68" fmla="*/ 62 w 136"/>
                <a:gd name="T69" fmla="*/ 700 h 1201"/>
                <a:gd name="T70" fmla="*/ 62 w 136"/>
                <a:gd name="T71" fmla="*/ 692 h 1201"/>
                <a:gd name="T72" fmla="*/ 74 w 136"/>
                <a:gd name="T73" fmla="*/ 589 h 1201"/>
                <a:gd name="T74" fmla="*/ 74 w 136"/>
                <a:gd name="T75" fmla="*/ 580 h 1201"/>
                <a:gd name="T76" fmla="*/ 86 w 136"/>
                <a:gd name="T77" fmla="*/ 465 h 1201"/>
                <a:gd name="T78" fmla="*/ 88 w 136"/>
                <a:gd name="T79" fmla="*/ 456 h 1201"/>
                <a:gd name="T80" fmla="*/ 101 w 136"/>
                <a:gd name="T81" fmla="*/ 326 h 1201"/>
                <a:gd name="T82" fmla="*/ 103 w 136"/>
                <a:gd name="T83" fmla="*/ 316 h 1201"/>
                <a:gd name="T84" fmla="*/ 117 w 136"/>
                <a:gd name="T85" fmla="*/ 170 h 1201"/>
                <a:gd name="T86" fmla="*/ 119 w 136"/>
                <a:gd name="T87" fmla="*/ 160 h 1201"/>
                <a:gd name="T88" fmla="*/ 136 w 136"/>
                <a:gd name="T89" fmla="*/ 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201">
                  <a:moveTo>
                    <a:pt x="136" y="0"/>
                  </a:moveTo>
                  <a:lnTo>
                    <a:pt x="127" y="0"/>
                  </a:lnTo>
                  <a:lnTo>
                    <a:pt x="111" y="154"/>
                  </a:lnTo>
                  <a:lnTo>
                    <a:pt x="110" y="164"/>
                  </a:lnTo>
                  <a:lnTo>
                    <a:pt x="94" y="310"/>
                  </a:lnTo>
                  <a:lnTo>
                    <a:pt x="94" y="320"/>
                  </a:lnTo>
                  <a:lnTo>
                    <a:pt x="79" y="452"/>
                  </a:lnTo>
                  <a:lnTo>
                    <a:pt x="79" y="461"/>
                  </a:lnTo>
                  <a:lnTo>
                    <a:pt x="67" y="576"/>
                  </a:lnTo>
                  <a:lnTo>
                    <a:pt x="65" y="585"/>
                  </a:lnTo>
                  <a:lnTo>
                    <a:pt x="55" y="688"/>
                  </a:lnTo>
                  <a:lnTo>
                    <a:pt x="53" y="697"/>
                  </a:lnTo>
                  <a:lnTo>
                    <a:pt x="9" y="1120"/>
                  </a:lnTo>
                  <a:lnTo>
                    <a:pt x="5" y="1158"/>
                  </a:lnTo>
                  <a:lnTo>
                    <a:pt x="3" y="1172"/>
                  </a:lnTo>
                  <a:lnTo>
                    <a:pt x="3" y="1180"/>
                  </a:lnTo>
                  <a:lnTo>
                    <a:pt x="2" y="1184"/>
                  </a:lnTo>
                  <a:lnTo>
                    <a:pt x="2" y="1187"/>
                  </a:lnTo>
                  <a:lnTo>
                    <a:pt x="2" y="1189"/>
                  </a:lnTo>
                  <a:lnTo>
                    <a:pt x="1" y="1191"/>
                  </a:lnTo>
                  <a:lnTo>
                    <a:pt x="1" y="1192"/>
                  </a:lnTo>
                  <a:lnTo>
                    <a:pt x="1" y="1193"/>
                  </a:lnTo>
                  <a:lnTo>
                    <a:pt x="1" y="1194"/>
                  </a:lnTo>
                  <a:lnTo>
                    <a:pt x="1" y="1195"/>
                  </a:lnTo>
                  <a:lnTo>
                    <a:pt x="1" y="1196"/>
                  </a:lnTo>
                  <a:lnTo>
                    <a:pt x="1" y="1197"/>
                  </a:lnTo>
                  <a:lnTo>
                    <a:pt x="0" y="1199"/>
                  </a:lnTo>
                  <a:lnTo>
                    <a:pt x="0" y="1200"/>
                  </a:lnTo>
                  <a:lnTo>
                    <a:pt x="0" y="1201"/>
                  </a:lnTo>
                  <a:lnTo>
                    <a:pt x="1" y="1201"/>
                  </a:lnTo>
                  <a:lnTo>
                    <a:pt x="2" y="1201"/>
                  </a:lnTo>
                  <a:lnTo>
                    <a:pt x="5" y="1201"/>
                  </a:lnTo>
                  <a:lnTo>
                    <a:pt x="9" y="1201"/>
                  </a:lnTo>
                  <a:lnTo>
                    <a:pt x="17" y="1122"/>
                  </a:lnTo>
                  <a:lnTo>
                    <a:pt x="62" y="700"/>
                  </a:lnTo>
                  <a:lnTo>
                    <a:pt x="62" y="692"/>
                  </a:lnTo>
                  <a:lnTo>
                    <a:pt x="74" y="589"/>
                  </a:lnTo>
                  <a:lnTo>
                    <a:pt x="74" y="580"/>
                  </a:lnTo>
                  <a:lnTo>
                    <a:pt x="86" y="465"/>
                  </a:lnTo>
                  <a:lnTo>
                    <a:pt x="88" y="456"/>
                  </a:lnTo>
                  <a:lnTo>
                    <a:pt x="101" y="326"/>
                  </a:lnTo>
                  <a:lnTo>
                    <a:pt x="103" y="316"/>
                  </a:lnTo>
                  <a:lnTo>
                    <a:pt x="117" y="170"/>
                  </a:lnTo>
                  <a:lnTo>
                    <a:pt x="119" y="160"/>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Microsoft YaHei" panose="020B0503020204020204" charset="-122"/>
                </a:defRPr>
              </a:lvl1pPr>
              <a:lvl2pPr>
                <a:defRPr>
                  <a:solidFill>
                    <a:schemeClr val="tx1"/>
                  </a:solidFill>
                  <a:latin typeface="Arial" panose="020B0604020202020204" pitchFamily="34" charset="0"/>
                  <a:ea typeface="Microsoft YaHei" panose="020B0503020204020204" charset="-122"/>
                </a:defRPr>
              </a:lvl2pPr>
              <a:lvl3pPr>
                <a:defRPr>
                  <a:solidFill>
                    <a:schemeClr val="tx1"/>
                  </a:solidFill>
                  <a:latin typeface="Arial" panose="020B0604020202020204" pitchFamily="34" charset="0"/>
                  <a:ea typeface="Microsoft YaHei" panose="020B0503020204020204" charset="-122"/>
                </a:defRPr>
              </a:lvl3pPr>
              <a:lvl4pPr>
                <a:defRPr>
                  <a:solidFill>
                    <a:schemeClr val="tx1"/>
                  </a:solidFill>
                  <a:latin typeface="Arial" panose="020B0604020202020204" pitchFamily="34" charset="0"/>
                  <a:ea typeface="Microsoft YaHei" panose="020B0503020204020204" charset="-122"/>
                </a:defRPr>
              </a:lvl4pPr>
              <a:lvl5pPr>
                <a:defRPr>
                  <a:solidFill>
                    <a:schemeClr val="tx1"/>
                  </a:solidFill>
                  <a:latin typeface="Arial" panose="020B0604020202020204" pitchFamily="34" charset="0"/>
                  <a:ea typeface="Microsoft YaHei" panose="020B050302020402020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Microsoft YaHei" panose="020B0503020204020204" charset="-122"/>
                </a:defRPr>
              </a:lvl9pPr>
            </a:lstStyle>
            <a:p>
              <a:pPr eaLnBrk="1" hangingPunct="1">
                <a:buFont typeface="Arial" panose="020B0604020202020204" pitchFamily="34" charset="0"/>
                <a:buNone/>
                <a:defRPr/>
              </a:pPr>
              <a:endParaRPr lang="zh-CN" altLang="en-US" smtClean="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lnSpc>
          <a:spcPct val="90000"/>
        </a:lnSpc>
        <a:spcBef>
          <a:spcPct val="0"/>
        </a:spcBef>
        <a:spcAft>
          <a:spcPct val="0"/>
        </a:spcAft>
        <a:defRPr sz="3200" b="1" kern="1200" spc="600">
          <a:solidFill>
            <a:schemeClr val="tx1"/>
          </a:solidFill>
          <a:latin typeface="SimHei" panose="02010609060101010101" pitchFamily="49" charset="-122"/>
          <a:ea typeface="SimHei" panose="02010609060101010101" pitchFamily="49" charset="-122"/>
          <a:cs typeface="+mj-cs"/>
        </a:defRPr>
      </a:lvl1pPr>
      <a:lvl2pPr algn="l" rtl="0" eaLnBrk="0" fontAlgn="base" hangingPunct="0">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2pPr>
      <a:lvl3pPr algn="l" rtl="0" eaLnBrk="0" fontAlgn="base" hangingPunct="0">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3pPr>
      <a:lvl4pPr algn="l" rtl="0" eaLnBrk="0" fontAlgn="base" hangingPunct="0">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4pPr>
      <a:lvl5pPr algn="l" rtl="0" eaLnBrk="0" fontAlgn="base" hangingPunct="0">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5pPr>
      <a:lvl6pPr marL="457200" algn="l" rtl="0" fontAlgn="base">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6pPr>
      <a:lvl7pPr marL="914400" algn="l" rtl="0" fontAlgn="base">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7pPr>
      <a:lvl8pPr marL="1371600" algn="l" rtl="0" fontAlgn="base">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8pPr>
      <a:lvl9pPr marL="1828800" algn="l" rtl="0" fontAlgn="base">
        <a:lnSpc>
          <a:spcPct val="90000"/>
        </a:lnSpc>
        <a:spcBef>
          <a:spcPct val="0"/>
        </a:spcBef>
        <a:spcAft>
          <a:spcPct val="0"/>
        </a:spcAft>
        <a:defRPr sz="3200" b="1">
          <a:solidFill>
            <a:schemeClr val="tx1"/>
          </a:solidFill>
          <a:latin typeface="SimHei" panose="02010609060101010101" pitchFamily="49" charset="-122"/>
          <a:ea typeface="SimHei" panose="02010609060101010101" pitchFamily="49"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SimHei" panose="02010609060101010101" pitchFamily="49" charset="-122"/>
          <a:ea typeface="SimHei" panose="02010609060101010101" pitchFamily="49"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SimHei" panose="02010609060101010101" pitchFamily="49" charset="-122"/>
          <a:ea typeface="SimHei"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SimHei" panose="02010609060101010101" pitchFamily="49" charset="-122"/>
          <a:ea typeface="SimHei" panose="02010609060101010101" pitchFamily="49"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SimHei" panose="02010609060101010101" pitchFamily="49" charset="-122"/>
          <a:ea typeface="SimHei" panose="02010609060101010101" pitchFamily="49"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SimHei" panose="02010609060101010101" pitchFamily="49" charset="-122"/>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wmf"/><Relationship Id="rId3" Type="http://schemas.openxmlformats.org/officeDocument/2006/relationships/oleObject" Target="../embeddings/oleObject2.bin"/><Relationship Id="rId2" Type="http://schemas.openxmlformats.org/officeDocument/2006/relationships/image" Target="../media/image21.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66.wmf"/><Relationship Id="rId6" Type="http://schemas.openxmlformats.org/officeDocument/2006/relationships/oleObject" Target="../embeddings/oleObject4.bin"/><Relationship Id="rId5" Type="http://schemas.openxmlformats.org/officeDocument/2006/relationships/image" Target="../media/image65.wmf"/><Relationship Id="rId4" Type="http://schemas.openxmlformats.org/officeDocument/2006/relationships/oleObject" Target="../embeddings/oleObject3.bin"/><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66.wmf"/><Relationship Id="rId3" Type="http://schemas.openxmlformats.org/officeDocument/2006/relationships/oleObject" Target="../embeddings/oleObject6.bin"/><Relationship Id="rId2" Type="http://schemas.openxmlformats.org/officeDocument/2006/relationships/image" Target="../media/image65.wmf"/><Relationship Id="rId1"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tags" Target="../tags/tag52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8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82.png"/><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79.png"/><Relationship Id="rId1" Type="http://schemas.openxmlformats.org/officeDocument/2006/relationships/image" Target="../media/image7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76.png"/></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20.wmf"/><Relationship Id="rId7" Type="http://schemas.openxmlformats.org/officeDocument/2006/relationships/oleObject" Target="../embeddings/oleObject7.bin"/><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4" Type="http://schemas.openxmlformats.org/officeDocument/2006/relationships/vmlDrawing" Target="../drawings/vmlDrawing4.vml"/><Relationship Id="rId13" Type="http://schemas.openxmlformats.org/officeDocument/2006/relationships/slideLayout" Target="../slideLayouts/slideLayout2.xml"/><Relationship Id="rId12" Type="http://schemas.openxmlformats.org/officeDocument/2006/relationships/image" Target="../media/image123.png"/><Relationship Id="rId11" Type="http://schemas.openxmlformats.org/officeDocument/2006/relationships/image" Target="../media/image122.png"/><Relationship Id="rId10" Type="http://schemas.openxmlformats.org/officeDocument/2006/relationships/image" Target="../media/image121.wmf"/><Relationship Id="rId1"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9" name="moon">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334703" y="-4791"/>
            <a:ext cx="12575084" cy="6858000"/>
          </a:xfrm>
          <a:gradFill>
            <a:gsLst>
              <a:gs pos="0">
                <a:schemeClr val="accent6">
                  <a:lumMod val="60000"/>
                  <a:lumOff val="40000"/>
                </a:schemeClr>
              </a:gs>
              <a:gs pos="100000">
                <a:schemeClr val="accent1">
                  <a:lumMod val="97000"/>
                  <a:lumOff val="3000"/>
                </a:schemeClr>
              </a:gs>
              <a:gs pos="100000">
                <a:schemeClr val="accent1">
                  <a:lumMod val="60000"/>
                  <a:lumOff val="40000"/>
                </a:schemeClr>
              </a:gs>
            </a:gsLst>
            <a:lin ang="16200000" scaled="1"/>
          </a:gradFill>
        </p:spPr>
      </p:pic>
      <p:sp>
        <p:nvSpPr>
          <p:cNvPr id="4" name="文本框 3"/>
          <p:cNvSpPr txBox="1"/>
          <p:nvPr/>
        </p:nvSpPr>
        <p:spPr>
          <a:xfrm>
            <a:off x="2940153" y="3167986"/>
            <a:ext cx="7253605" cy="511175"/>
          </a:xfrm>
          <a:prstGeom prst="rect">
            <a:avLst/>
          </a:prstGeom>
          <a:noFill/>
        </p:spPr>
        <p:txBody>
          <a:bodyPr wrap="square" rtlCol="0">
            <a:noAutofit/>
          </a:bodyPr>
          <a:lstStyle/>
          <a:p>
            <a:endParaRPr lang="zh-CN" altLang="en-US"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68880" y="2116455"/>
            <a:ext cx="6735445" cy="4196080"/>
          </a:xfrm>
          <a:prstGeom prst="rect">
            <a:avLst/>
          </a:prstGeom>
        </p:spPr>
      </p:pic>
      <p:sp>
        <p:nvSpPr>
          <p:cNvPr id="9" name="文本框 8"/>
          <p:cNvSpPr txBox="1"/>
          <p:nvPr/>
        </p:nvSpPr>
        <p:spPr>
          <a:xfrm>
            <a:off x="648970" y="467995"/>
            <a:ext cx="10697845" cy="1291590"/>
          </a:xfrm>
          <a:prstGeom prst="rect">
            <a:avLst/>
          </a:prstGeom>
          <a:noFill/>
        </p:spPr>
        <p:txBody>
          <a:bodyPr wrap="square" rtlCol="0" anchor="t">
            <a:spAutoFit/>
          </a:bodyPr>
          <a:p>
            <a:r>
              <a:rPr lang="zh-CN" altLang="en-US" sz="2400">
                <a:sym typeface="+mn-ea"/>
              </a:rPr>
              <a:t>二维案例</a:t>
            </a:r>
            <a:r>
              <a:rPr lang="en-US" altLang="zh-CN" sz="2400">
                <a:sym typeface="+mn-ea"/>
              </a:rPr>
              <a:t>   </a:t>
            </a:r>
            <a:r>
              <a:rPr lang="en-US" altLang="zh-CN">
                <a:sym typeface="+mn-ea"/>
              </a:rPr>
              <a:t>     </a:t>
            </a:r>
            <a:endParaRPr lang="en-US" altLang="zh-CN">
              <a:sym typeface="+mn-ea"/>
            </a:endParaRPr>
          </a:p>
          <a:p>
            <a:r>
              <a:rPr lang="zh-CN" altLang="en-US">
                <a:sym typeface="+mn-ea"/>
              </a:rPr>
              <a:t>        模型最终的结果是一条直线，所以称为线性；</a:t>
            </a:r>
            <a:endParaRPr lang="zh-CN" altLang="en-US">
              <a:sym typeface="+mn-ea"/>
            </a:endParaRPr>
          </a:p>
          <a:p>
            <a:r>
              <a:rPr lang="zh-CN" altLang="en-US">
                <a:sym typeface="+mn-ea"/>
              </a:rPr>
              <a:t>这条线有个特点是用它预测能有最小误差（如果线性模型成立），最小误差的涵义：处于中间地带，值会围绕它而左右分布，但以它为中心，所以偏离了会回归。</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0365" y="344170"/>
            <a:ext cx="5389880" cy="553085"/>
          </a:xfrm>
          <a:prstGeom prst="rect">
            <a:avLst/>
          </a:prstGeom>
          <a:noFill/>
        </p:spPr>
        <p:txBody>
          <a:bodyPr wrap="none" rtlCol="0" anchor="t">
            <a:spAutoFit/>
          </a:bodyPr>
          <a:p>
            <a:pPr algn="l"/>
            <a:r>
              <a:rPr lang="en-US" altLang="zh-CN" sz="3000">
                <a:sym typeface="+mn-ea"/>
              </a:rPr>
              <a:t>自变量之间存在多重(</a:t>
            </a:r>
            <a:r>
              <a:rPr lang="zh-CN" altLang="en-US" sz="3000">
                <a:sym typeface="+mn-ea"/>
              </a:rPr>
              <a:t>复</a:t>
            </a:r>
            <a:r>
              <a:rPr lang="en-US" altLang="zh-CN" sz="3000">
                <a:sym typeface="+mn-ea"/>
              </a:rPr>
              <a:t>)共线性</a:t>
            </a:r>
            <a:endParaRPr lang="zh-CN" altLang="en-US" sz="3000"/>
          </a:p>
        </p:txBody>
      </p:sp>
      <p:pic>
        <p:nvPicPr>
          <p:cNvPr id="4" name="图片 3"/>
          <p:cNvPicPr>
            <a:picLocks noChangeAspect="1"/>
          </p:cNvPicPr>
          <p:nvPr/>
        </p:nvPicPr>
        <p:blipFill>
          <a:blip r:embed="rId1"/>
          <a:stretch>
            <a:fillRect/>
          </a:stretch>
        </p:blipFill>
        <p:spPr>
          <a:xfrm>
            <a:off x="518160" y="1247775"/>
            <a:ext cx="4344035" cy="1865630"/>
          </a:xfrm>
          <a:prstGeom prst="rect">
            <a:avLst/>
          </a:prstGeom>
        </p:spPr>
      </p:pic>
      <p:pic>
        <p:nvPicPr>
          <p:cNvPr id="5" name="图片 4"/>
          <p:cNvPicPr>
            <a:picLocks noChangeAspect="1"/>
          </p:cNvPicPr>
          <p:nvPr/>
        </p:nvPicPr>
        <p:blipFill>
          <a:blip r:embed="rId2"/>
          <a:stretch>
            <a:fillRect/>
          </a:stretch>
        </p:blipFill>
        <p:spPr>
          <a:xfrm>
            <a:off x="518160" y="3298190"/>
            <a:ext cx="4820920" cy="780415"/>
          </a:xfrm>
          <a:prstGeom prst="rect">
            <a:avLst/>
          </a:prstGeom>
        </p:spPr>
      </p:pic>
      <p:sp>
        <p:nvSpPr>
          <p:cNvPr id="6" name="文本框 5"/>
          <p:cNvSpPr txBox="1"/>
          <p:nvPr/>
        </p:nvSpPr>
        <p:spPr>
          <a:xfrm>
            <a:off x="5789930" y="1185545"/>
            <a:ext cx="5744210" cy="2861310"/>
          </a:xfrm>
          <a:prstGeom prst="rect">
            <a:avLst/>
          </a:prstGeom>
          <a:noFill/>
        </p:spPr>
        <p:txBody>
          <a:bodyPr wrap="square" rtlCol="0" anchor="t">
            <a:spAutoFit/>
          </a:bodyPr>
          <a:p>
            <a:pPr algn="l"/>
            <a:r>
              <a:rPr lang="en-US" altLang="zh-CN">
                <a:latin typeface="KaiTi" panose="02010609060101010101" charset="-122"/>
                <a:ea typeface="KaiTi" panose="02010609060101010101" charset="-122"/>
                <a:cs typeface="KaiTi" panose="02010609060101010101" charset="-122"/>
                <a:sym typeface="+mn-ea"/>
              </a:rPr>
              <a:t>    </a:t>
            </a:r>
            <a:r>
              <a:rPr lang="zh-CN" altLang="en-US">
                <a:latin typeface="KaiTi" panose="02010609060101010101" charset="-122"/>
                <a:ea typeface="KaiTi" panose="02010609060101010101" charset="-122"/>
                <a:cs typeface="KaiTi" panose="02010609060101010101" charset="-122"/>
                <a:sym typeface="+mn-ea"/>
              </a:rPr>
              <a:t>均方误差可表达为矩阵特征值的加权求和，特征值如果存在特别小的，会造成</a:t>
            </a:r>
            <a:r>
              <a:rPr lang="en-US" altLang="zh-CN">
                <a:latin typeface="KaiTi" panose="02010609060101010101" charset="-122"/>
                <a:ea typeface="KaiTi" panose="02010609060101010101" charset="-122"/>
                <a:cs typeface="KaiTi" panose="02010609060101010101" charset="-122"/>
                <a:sym typeface="+mn-ea"/>
              </a:rPr>
              <a:t>MSE</a:t>
            </a:r>
            <a:r>
              <a:rPr lang="zh-CN" altLang="en-US">
                <a:latin typeface="KaiTi" panose="02010609060101010101" charset="-122"/>
                <a:ea typeface="KaiTi" panose="02010609060101010101" charset="-122"/>
                <a:cs typeface="KaiTi" panose="02010609060101010101" charset="-122"/>
                <a:sym typeface="+mn-ea"/>
              </a:rPr>
              <a:t>无法控制地大，即模型预测无法收敛。</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    </a:t>
            </a:r>
            <a:r>
              <a:rPr lang="en-US" altLang="zh-CN">
                <a:latin typeface="KaiTi" panose="02010609060101010101" charset="-122"/>
                <a:ea typeface="KaiTi" panose="02010609060101010101" charset="-122"/>
                <a:cs typeface="KaiTi" panose="02010609060101010101" charset="-122"/>
                <a:sym typeface="+mn-ea"/>
              </a:rPr>
              <a:t>X</a:t>
            </a:r>
            <a:r>
              <a:rPr lang="zh-CN" altLang="en-US">
                <a:latin typeface="KaiTi" panose="02010609060101010101" charset="-122"/>
                <a:ea typeface="KaiTi" panose="02010609060101010101" charset="-122"/>
                <a:cs typeface="KaiTi" panose="02010609060101010101" charset="-122"/>
                <a:sym typeface="+mn-ea"/>
              </a:rPr>
              <a:t>中特征间存在强相关性，会导致存在特征值小的情况。意味着，少量特征就可以代表全部特征，意味着有些特征过于平庸没有特点，可被别的特征联合</a:t>
            </a:r>
            <a:r>
              <a:rPr lang="zh-CN" altLang="en-US">
                <a:latin typeface="KaiTi" panose="02010609060101010101" charset="-122"/>
                <a:ea typeface="KaiTi" panose="02010609060101010101" charset="-122"/>
                <a:cs typeface="KaiTi" panose="02010609060101010101" charset="-122"/>
                <a:sym typeface="+mn-ea"/>
              </a:rPr>
              <a:t>表示。</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    类似于</a:t>
            </a:r>
            <a:r>
              <a:rPr lang="zh-CN" altLang="en-US">
                <a:latin typeface="KaiTi" panose="02010609060101010101" charset="-122"/>
                <a:ea typeface="KaiTi" panose="02010609060101010101" charset="-122"/>
                <a:cs typeface="KaiTi" panose="02010609060101010101" charset="-122"/>
                <a:sym typeface="+mn-ea"/>
              </a:rPr>
              <a:t>：线性代数中方程组求解，存在非唯一解。它的预测可以指向很多个方向。这里一般不存在完全相关的两个变量，只是一定程度相关，导致模型预测的方向控制比较宽松，也就影响了对</a:t>
            </a:r>
            <a:r>
              <a:rPr lang="zh-CN" altLang="en-US">
                <a:latin typeface="KaiTi" panose="02010609060101010101" charset="-122"/>
                <a:ea typeface="KaiTi" panose="02010609060101010101" charset="-122"/>
                <a:cs typeface="KaiTi" panose="02010609060101010101" charset="-122"/>
                <a:sym typeface="+mn-ea"/>
              </a:rPr>
              <a:t>误差的控制。</a:t>
            </a:r>
            <a:endParaRPr lang="zh-CN" altLang="en-US">
              <a:latin typeface="KaiTi" panose="02010609060101010101" charset="-122"/>
              <a:ea typeface="KaiTi" panose="02010609060101010101" charset="-122"/>
              <a:cs typeface="KaiTi" panose="02010609060101010101" charset="-122"/>
              <a:sym typeface="+mn-ea"/>
            </a:endParaRPr>
          </a:p>
        </p:txBody>
      </p:sp>
      <p:pic>
        <p:nvPicPr>
          <p:cNvPr id="7" name="图片 6"/>
          <p:cNvPicPr>
            <a:picLocks noChangeAspect="1"/>
          </p:cNvPicPr>
          <p:nvPr/>
        </p:nvPicPr>
        <p:blipFill>
          <a:blip r:embed="rId3"/>
          <a:stretch>
            <a:fillRect/>
          </a:stretch>
        </p:blipFill>
        <p:spPr>
          <a:xfrm>
            <a:off x="518160" y="4278630"/>
            <a:ext cx="4184650" cy="373380"/>
          </a:xfrm>
          <a:prstGeom prst="rect">
            <a:avLst/>
          </a:prstGeom>
        </p:spPr>
      </p:pic>
      <p:sp>
        <p:nvSpPr>
          <p:cNvPr id="8" name="文本框 7"/>
          <p:cNvSpPr txBox="1"/>
          <p:nvPr/>
        </p:nvSpPr>
        <p:spPr>
          <a:xfrm>
            <a:off x="5789930" y="3938905"/>
            <a:ext cx="5904865" cy="119888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结论：如果至少有一个特征根非常接近于零，则</a:t>
            </a:r>
            <a:r>
              <a:rPr lang="en-US" altLang="zh-CN">
                <a:latin typeface="KaiTi" panose="02010609060101010101" charset="-122"/>
                <a:ea typeface="KaiTi" panose="02010609060101010101" charset="-122"/>
                <a:cs typeface="KaiTi" panose="02010609060101010101" charset="-122"/>
              </a:rPr>
              <a:t>MSE</a:t>
            </a:r>
            <a:r>
              <a:rPr lang="zh-CN" altLang="en-US">
                <a:latin typeface="KaiTi" panose="02010609060101010101" charset="-122"/>
                <a:ea typeface="KaiTi" panose="02010609060101010101" charset="-122"/>
                <a:cs typeface="KaiTi" panose="02010609060101010101" charset="-122"/>
              </a:rPr>
              <a:t>就很大，这个估计就不再好，偏差会大。分子量级小的情况下，未来样本微小扰</a:t>
            </a:r>
            <a:r>
              <a:rPr lang="zh-CN" altLang="en-US">
                <a:latin typeface="KaiTi" panose="02010609060101010101" charset="-122"/>
                <a:ea typeface="KaiTi" panose="02010609060101010101" charset="-122"/>
                <a:cs typeface="KaiTi" panose="02010609060101010101" charset="-122"/>
              </a:rPr>
              <a:t>动导致的模型抖动会很大，模型参数</a:t>
            </a:r>
            <a:r>
              <a:rPr lang="zh-CN" altLang="en-US">
                <a:latin typeface="KaiTi" panose="02010609060101010101" charset="-122"/>
                <a:ea typeface="KaiTi" panose="02010609060101010101" charset="-122"/>
                <a:cs typeface="KaiTi" panose="02010609060101010101" charset="-122"/>
              </a:rPr>
              <a:t>不稳定，预测偏差很大，没法用。</a:t>
            </a:r>
            <a:endParaRPr lang="zh-CN" altLang="en-US">
              <a:latin typeface="KaiTi" panose="02010609060101010101" charset="-122"/>
              <a:ea typeface="KaiTi" panose="02010609060101010101" charset="-122"/>
              <a:cs typeface="KaiTi" panose="02010609060101010101" charset="-122"/>
            </a:endParaRPr>
          </a:p>
        </p:txBody>
      </p:sp>
      <p:sp>
        <p:nvSpPr>
          <p:cNvPr id="9" name="文本框 8"/>
          <p:cNvSpPr txBox="1"/>
          <p:nvPr/>
        </p:nvSpPr>
        <p:spPr>
          <a:xfrm>
            <a:off x="5080" y="6654800"/>
            <a:ext cx="5846445" cy="213995"/>
          </a:xfrm>
          <a:prstGeom prst="rect">
            <a:avLst/>
          </a:prstGeom>
          <a:noFill/>
        </p:spPr>
        <p:txBody>
          <a:bodyPr wrap="square" rtlCol="0" anchor="t">
            <a:spAutoFit/>
          </a:bodyPr>
          <a:p>
            <a:r>
              <a:rPr lang="zh-CN" altLang="en-US" sz="800"/>
              <a:t>https://baike.baidu.com/item/%E5%A4%9A%E9%87%8D%E5%85%B1%E7%BA%BF%E6%80%A7/10201978?fr=aladdin#2</a:t>
            </a:r>
            <a:endParaRPr lang="zh-CN" altLang="en-US" sz="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9120" y="452755"/>
            <a:ext cx="3860800" cy="368300"/>
          </a:xfrm>
          <a:prstGeom prst="rect">
            <a:avLst/>
          </a:prstGeom>
          <a:noFill/>
        </p:spPr>
        <p:txBody>
          <a:bodyPr wrap="none" rtlCol="0" anchor="t">
            <a:spAutoFit/>
          </a:bodyPr>
          <a:p>
            <a:r>
              <a:rPr lang="zh-CN" altLang="en-US" b="1">
                <a:latin typeface="SimHei" panose="02010609060101010101" pitchFamily="49" charset="-122"/>
                <a:ea typeface="SimHei" panose="02010609060101010101" pitchFamily="49" charset="-122"/>
                <a:cs typeface="KaiTi" panose="02010609060101010101" charset="-122"/>
                <a:sym typeface="+mn-ea"/>
              </a:rPr>
              <a:t>一元回归模型举例：不稳定性的来源</a:t>
            </a:r>
            <a:endParaRPr lang="zh-CN" altLang="en-US" b="1">
              <a:latin typeface="SimHei" panose="02010609060101010101" pitchFamily="49" charset="-122"/>
              <a:ea typeface="SimHei" panose="02010609060101010101" pitchFamily="49" charset="-122"/>
              <a:cs typeface="KaiTi" panose="02010609060101010101" charset="-122"/>
              <a:sym typeface="+mn-ea"/>
            </a:endParaRPr>
          </a:p>
        </p:txBody>
      </p:sp>
      <p:sp>
        <p:nvSpPr>
          <p:cNvPr id="3" name="文本框 2"/>
          <p:cNvSpPr txBox="1"/>
          <p:nvPr/>
        </p:nvSpPr>
        <p:spPr>
          <a:xfrm>
            <a:off x="678815" y="1091565"/>
            <a:ext cx="10748645" cy="1476375"/>
          </a:xfrm>
          <a:prstGeom prst="rect">
            <a:avLst/>
          </a:prstGeom>
          <a:noFill/>
        </p:spPr>
        <p:txBody>
          <a:bodyPr wrap="square" rtlCol="0" anchor="t">
            <a:spAutoFit/>
          </a:bodyPr>
          <a:p>
            <a:pPr algn="l"/>
            <a:r>
              <a:rPr lang="zh-CN" altLang="en-US">
                <a:latin typeface="KaiTi" panose="02010609060101010101" charset="-122"/>
                <a:ea typeface="KaiTi" panose="02010609060101010101" charset="-122"/>
                <a:cs typeface="KaiTi" panose="02010609060101010101" charset="-122"/>
                <a:sym typeface="+mn-ea"/>
              </a:rPr>
              <a:t>大部分的数据点很集中，彼此间距离很贴近，分布又没有偏向，没有特点，</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会导致</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个问题：</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）模型效果依赖于数据，对样本之间的区分度很弱</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）少量的异常点对模型系数影响很大，当有新的数据来，稍微地偏离一点数据集中区域，就有可能把最佳的拟合回归线带偏离很远，模型系数就会变化很大</a:t>
            </a:r>
            <a:endParaRPr lang="zh-CN" altLang="en-US">
              <a:latin typeface="KaiTi" panose="02010609060101010101" charset="-122"/>
              <a:ea typeface="KaiTi" panose="02010609060101010101" charset="-122"/>
              <a:cs typeface="KaiTi" panose="02010609060101010101" charset="-122"/>
              <a:sym typeface="+mn-ea"/>
            </a:endParaRPr>
          </a:p>
        </p:txBody>
      </p:sp>
      <p:pic>
        <p:nvPicPr>
          <p:cNvPr id="6" name="图片 5"/>
          <p:cNvPicPr>
            <a:picLocks noChangeAspect="1"/>
          </p:cNvPicPr>
          <p:nvPr/>
        </p:nvPicPr>
        <p:blipFill>
          <a:blip r:embed="rId1"/>
          <a:stretch>
            <a:fillRect/>
          </a:stretch>
        </p:blipFill>
        <p:spPr>
          <a:xfrm>
            <a:off x="3392805" y="3025775"/>
            <a:ext cx="4152900" cy="2971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130" y="309245"/>
            <a:ext cx="2011680" cy="368300"/>
          </a:xfrm>
          <a:prstGeom prst="rect">
            <a:avLst/>
          </a:prstGeom>
          <a:noFill/>
        </p:spPr>
        <p:txBody>
          <a:bodyPr wrap="none" rtlCol="0" anchor="t">
            <a:spAutoFit/>
          </a:bodyPr>
          <a:p>
            <a:pPr algn="l"/>
            <a:r>
              <a:rPr lang="zh-CN" altLang="en-US">
                <a:sym typeface="+mn-ea"/>
              </a:rPr>
              <a:t>考虑二元统计模型</a:t>
            </a:r>
            <a:endParaRPr lang="zh-CN" altLang="en-US">
              <a:sym typeface="+mn-ea"/>
            </a:endParaRPr>
          </a:p>
        </p:txBody>
      </p:sp>
      <p:graphicFrame>
        <p:nvGraphicFramePr>
          <p:cNvPr id="3" name="对象 2"/>
          <p:cNvGraphicFramePr/>
          <p:nvPr/>
        </p:nvGraphicFramePr>
        <p:xfrm>
          <a:off x="1230630" y="858520"/>
          <a:ext cx="3131820" cy="490220"/>
        </p:xfrm>
        <a:graphic>
          <a:graphicData uri="http://schemas.openxmlformats.org/presentationml/2006/ole">
            <mc:AlternateContent xmlns:mc="http://schemas.openxmlformats.org/markup-compatibility/2006">
              <mc:Choice xmlns:v="urn:schemas-microsoft-com:vml" Requires="v">
                <p:oleObj spid="_x0000_s6" name="" r:id="rId1" imgW="3131820" imgH="490220" progId="Equation.KSEE3">
                  <p:embed/>
                </p:oleObj>
              </mc:Choice>
              <mc:Fallback>
                <p:oleObj name="" r:id="rId1" imgW="3131820" imgH="490220" progId="Equation.KSEE3">
                  <p:embed/>
                  <p:pic>
                    <p:nvPicPr>
                      <p:cNvPr id="0" name="图片 5"/>
                      <p:cNvPicPr/>
                      <p:nvPr/>
                    </p:nvPicPr>
                    <p:blipFill>
                      <a:blip r:embed="rId2"/>
                      <a:stretch>
                        <a:fillRect/>
                      </a:stretch>
                    </p:blipFill>
                    <p:spPr>
                      <a:xfrm>
                        <a:off x="1230630" y="858520"/>
                        <a:ext cx="3131820" cy="490220"/>
                      </a:xfrm>
                      <a:prstGeom prst="rect">
                        <a:avLst/>
                      </a:prstGeom>
                    </p:spPr>
                  </p:pic>
                </p:oleObj>
              </mc:Fallback>
            </mc:AlternateContent>
          </a:graphicData>
        </a:graphic>
      </p:graphicFrame>
      <p:graphicFrame>
        <p:nvGraphicFramePr>
          <p:cNvPr id="7" name="对象 6"/>
          <p:cNvGraphicFramePr/>
          <p:nvPr/>
        </p:nvGraphicFramePr>
        <p:xfrm>
          <a:off x="1230630" y="1348423"/>
          <a:ext cx="3509010" cy="1568450"/>
        </p:xfrm>
        <a:graphic>
          <a:graphicData uri="http://schemas.openxmlformats.org/presentationml/2006/ole">
            <mc:AlternateContent xmlns:mc="http://schemas.openxmlformats.org/markup-compatibility/2006">
              <mc:Choice xmlns:v="urn:schemas-microsoft-com:vml" Requires="v">
                <p:oleObj spid="_x0000_s8" name="" r:id="rId3" imgW="2565400" imgH="914400" progId="Equation.KSEE3">
                  <p:embed/>
                </p:oleObj>
              </mc:Choice>
              <mc:Fallback>
                <p:oleObj name="" r:id="rId3" imgW="2565400" imgH="914400" progId="Equation.KSEE3">
                  <p:embed/>
                  <p:pic>
                    <p:nvPicPr>
                      <p:cNvPr id="0" name="图片 7"/>
                      <p:cNvPicPr/>
                      <p:nvPr/>
                    </p:nvPicPr>
                    <p:blipFill>
                      <a:blip r:embed="rId4"/>
                      <a:stretch>
                        <a:fillRect/>
                      </a:stretch>
                    </p:blipFill>
                    <p:spPr>
                      <a:xfrm>
                        <a:off x="1230630" y="1348423"/>
                        <a:ext cx="3509010" cy="1568450"/>
                      </a:xfrm>
                      <a:prstGeom prst="rect">
                        <a:avLst/>
                      </a:prstGeom>
                    </p:spPr>
                  </p:pic>
                </p:oleObj>
              </mc:Fallback>
            </mc:AlternateContent>
          </a:graphicData>
        </a:graphic>
      </p:graphicFrame>
      <p:pic>
        <p:nvPicPr>
          <p:cNvPr id="9" name="图片 8"/>
          <p:cNvPicPr>
            <a:picLocks noChangeAspect="1"/>
          </p:cNvPicPr>
          <p:nvPr/>
        </p:nvPicPr>
        <p:blipFill>
          <a:blip r:embed="rId5"/>
          <a:stretch>
            <a:fillRect/>
          </a:stretch>
        </p:blipFill>
        <p:spPr>
          <a:xfrm>
            <a:off x="6104255" y="858520"/>
            <a:ext cx="5974080" cy="4572000"/>
          </a:xfrm>
          <a:prstGeom prst="rect">
            <a:avLst/>
          </a:prstGeom>
        </p:spPr>
      </p:pic>
      <p:sp>
        <p:nvSpPr>
          <p:cNvPr id="10" name="文本框 9"/>
          <p:cNvSpPr txBox="1"/>
          <p:nvPr/>
        </p:nvSpPr>
        <p:spPr>
          <a:xfrm>
            <a:off x="340995" y="3244850"/>
            <a:ext cx="5885180" cy="3692525"/>
          </a:xfrm>
          <a:prstGeom prst="rect">
            <a:avLst/>
          </a:prstGeom>
          <a:noFill/>
        </p:spPr>
        <p:txBody>
          <a:bodyPr wrap="none" rtlCol="0" anchor="t">
            <a:spAutoFit/>
          </a:bodyPr>
          <a:p>
            <a:pPr algn="l"/>
            <a:r>
              <a:rPr lang="zh-CN" altLang="en-US">
                <a:sym typeface="+mn-ea"/>
              </a:rPr>
              <a:t>复共线性</a:t>
            </a:r>
            <a:r>
              <a:rPr lang="zh-CN" altLang="en-US">
                <a:sym typeface="+mn-ea"/>
              </a:rPr>
              <a:t>本质：</a:t>
            </a:r>
            <a:endParaRPr lang="zh-CN" altLang="en-US">
              <a:sym typeface="+mn-ea"/>
            </a:endParaRPr>
          </a:p>
          <a:p>
            <a:pPr algn="l"/>
            <a:r>
              <a:rPr lang="en-US" altLang="zh-CN">
                <a:sym typeface="+mn-ea"/>
              </a:rPr>
              <a:t>       </a:t>
            </a:r>
            <a:r>
              <a:rPr lang="zh-CN" altLang="en-US">
                <a:sym typeface="+mn-ea"/>
              </a:rPr>
              <a:t>模型拟合中引入了无效维度，成为大幅</a:t>
            </a:r>
            <a:r>
              <a:rPr lang="zh-CN" altLang="en-US">
                <a:sym typeface="+mn-ea"/>
              </a:rPr>
              <a:t>误差的根源</a:t>
            </a:r>
            <a:r>
              <a:rPr lang="zh-CN" altLang="en-US">
                <a:sym typeface="+mn-ea"/>
              </a:rPr>
              <a:t>。</a:t>
            </a:r>
            <a:endParaRPr lang="zh-CN" altLang="en-US">
              <a:sym typeface="+mn-ea"/>
            </a:endParaRPr>
          </a:p>
          <a:p>
            <a:pPr algn="l"/>
            <a:endParaRPr lang="zh-CN" altLang="en-US">
              <a:sym typeface="+mn-ea"/>
            </a:endParaRPr>
          </a:p>
          <a:p>
            <a:pPr algn="l"/>
            <a:r>
              <a:rPr lang="zh-CN" altLang="en-US">
                <a:sym typeface="+mn-ea"/>
              </a:rPr>
              <a:t>解决办法：</a:t>
            </a:r>
            <a:endParaRPr lang="zh-CN" altLang="en-US">
              <a:sym typeface="+mn-ea"/>
            </a:endParaRPr>
          </a:p>
          <a:p>
            <a:pPr algn="l"/>
            <a:r>
              <a:rPr lang="zh-CN" altLang="en-US">
                <a:sym typeface="+mn-ea"/>
              </a:rPr>
              <a:t>（</a:t>
            </a:r>
            <a:r>
              <a:rPr lang="en-US" altLang="zh-CN">
                <a:sym typeface="+mn-ea"/>
              </a:rPr>
              <a:t>1</a:t>
            </a:r>
            <a:r>
              <a:rPr lang="zh-CN" altLang="en-US">
                <a:sym typeface="+mn-ea"/>
              </a:rPr>
              <a:t>）删除无效特征；</a:t>
            </a:r>
            <a:endParaRPr lang="zh-CN" altLang="en-US">
              <a:sym typeface="+mn-ea"/>
            </a:endParaRPr>
          </a:p>
          <a:p>
            <a:pPr algn="l"/>
            <a:endParaRPr lang="zh-CN" altLang="en-US">
              <a:sym typeface="+mn-ea"/>
            </a:endParaRPr>
          </a:p>
          <a:p>
            <a:pPr algn="l"/>
            <a:r>
              <a:rPr lang="zh-CN" altLang="en-US">
                <a:sym typeface="+mn-ea"/>
              </a:rPr>
              <a:t>不适用的情况：</a:t>
            </a:r>
            <a:endParaRPr lang="zh-CN" altLang="en-US">
              <a:sym typeface="+mn-ea"/>
            </a:endParaRPr>
          </a:p>
          <a:p>
            <a:pPr algn="l"/>
            <a:r>
              <a:rPr lang="zh-CN" altLang="en-US">
                <a:sym typeface="+mn-ea"/>
              </a:rPr>
              <a:t>        无效维度</a:t>
            </a:r>
            <a:r>
              <a:rPr lang="zh-CN" altLang="en-US">
                <a:sym typeface="+mn-ea"/>
              </a:rPr>
              <a:t>的产生是多变量彼此相关性相互拉扯共同</a:t>
            </a:r>
            <a:endParaRPr lang="zh-CN" altLang="en-US">
              <a:sym typeface="+mn-ea"/>
            </a:endParaRPr>
          </a:p>
          <a:p>
            <a:pPr algn="l"/>
            <a:r>
              <a:rPr lang="zh-CN" altLang="en-US">
                <a:sym typeface="+mn-ea"/>
              </a:rPr>
              <a:t>作用的</a:t>
            </a:r>
            <a:r>
              <a:rPr lang="zh-CN" altLang="en-US">
                <a:sym typeface="+mn-ea"/>
              </a:rPr>
              <a:t>复杂</a:t>
            </a:r>
            <a:r>
              <a:rPr lang="zh-CN" altLang="en-US">
                <a:sym typeface="+mn-ea"/>
              </a:rPr>
              <a:t>结果。导致一种两难境地：</a:t>
            </a:r>
            <a:endParaRPr lang="zh-CN" altLang="en-US">
              <a:sym typeface="+mn-ea"/>
            </a:endParaRPr>
          </a:p>
          <a:p>
            <a:pPr algn="l"/>
            <a:r>
              <a:rPr lang="en-US" altLang="zh-CN">
                <a:sym typeface="+mn-ea"/>
              </a:rPr>
              <a:t>	</a:t>
            </a:r>
            <a:r>
              <a:rPr lang="zh-CN" altLang="en-US">
                <a:sym typeface="+mn-ea"/>
              </a:rPr>
              <a:t>引入特征就会引入复共线性，从而引入无效维</a:t>
            </a:r>
            <a:endParaRPr lang="zh-CN" altLang="en-US">
              <a:sym typeface="+mn-ea"/>
            </a:endParaRPr>
          </a:p>
          <a:p>
            <a:pPr algn="l"/>
            <a:r>
              <a:rPr lang="zh-CN" altLang="en-US">
                <a:sym typeface="+mn-ea"/>
              </a:rPr>
              <a:t>度。剔除特征的同时也剔除了部分有效信息，从而降低</a:t>
            </a:r>
            <a:endParaRPr lang="zh-CN" altLang="en-US">
              <a:sym typeface="+mn-ea"/>
            </a:endParaRPr>
          </a:p>
          <a:p>
            <a:pPr algn="l"/>
            <a:r>
              <a:rPr lang="zh-CN" altLang="en-US">
                <a:sym typeface="+mn-ea"/>
              </a:rPr>
              <a:t>模型效果。只有多特征共同作用才造就它。</a:t>
            </a:r>
            <a:endParaRPr lang="zh-CN" altLang="en-US">
              <a:sym typeface="+mn-ea"/>
            </a:endParaRPr>
          </a:p>
          <a:p>
            <a:pPr algn="l"/>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0050" y="320040"/>
            <a:ext cx="10948670" cy="5723890"/>
          </a:xfrm>
          <a:prstGeom prst="rect">
            <a:avLst/>
          </a:prstGeom>
          <a:noFill/>
        </p:spPr>
        <p:txBody>
          <a:bodyPr wrap="none" rtlCol="0" anchor="t">
            <a:spAutoFit/>
          </a:bodyPr>
          <a:p>
            <a:pPr algn="l"/>
            <a:r>
              <a:rPr lang="zh-CN" altLang="en-US" sz="2400" b="1">
                <a:latin typeface="SimHei" panose="02010609060101010101" pitchFamily="49" charset="-122"/>
                <a:ea typeface="SimHei" panose="02010609060101010101" pitchFamily="49" charset="-122"/>
                <a:cs typeface="KaiTi" panose="02010609060101010101" charset="-122"/>
                <a:sym typeface="+mn-ea"/>
              </a:rPr>
              <a:t>多重共线性检测方法</a:t>
            </a:r>
            <a:endParaRPr lang="zh-CN" altLang="en-US">
              <a:latin typeface="KaiTi" panose="02010609060101010101" charset="-122"/>
              <a:ea typeface="KaiTi" panose="02010609060101010101" charset="-122"/>
              <a:cs typeface="KaiTi" panose="02010609060101010101" charset="-122"/>
              <a:sym typeface="+mn-ea"/>
            </a:endParaRPr>
          </a:p>
          <a:p>
            <a:pPr algn="l"/>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）协方差矩阵</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）相关系数矩阵</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3</a:t>
            </a:r>
            <a:r>
              <a:rPr lang="zh-CN" altLang="en-US">
                <a:latin typeface="KaiTi" panose="02010609060101010101" charset="-122"/>
                <a:ea typeface="KaiTi" panose="02010609060101010101" charset="-122"/>
                <a:cs typeface="KaiTi" panose="02010609060101010101" charset="-122"/>
                <a:sym typeface="+mn-ea"/>
              </a:rPr>
              <a:t>）回归模型拟合优度与调整拟合优度的差，反映共线性的高低</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4</a:t>
            </a:r>
            <a:r>
              <a:rPr lang="zh-CN" altLang="en-US">
                <a:latin typeface="KaiTi" panose="02010609060101010101" charset="-122"/>
                <a:ea typeface="KaiTi" panose="02010609060101010101" charset="-122"/>
                <a:cs typeface="KaiTi" panose="02010609060101010101" charset="-122"/>
                <a:sym typeface="+mn-ea"/>
              </a:rPr>
              <a:t>）方差膨胀因子（VIF）：VIF = 1/(1-R²)，其中R²是该自变量</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与其他自变量之间的决定系数。如果VIF大于10，就表明该自变量</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存在较严重的多重共线性问题。</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5</a:t>
            </a:r>
            <a:r>
              <a:rPr lang="zh-CN" altLang="en-US">
                <a:latin typeface="KaiTi" panose="02010609060101010101" charset="-122"/>
                <a:ea typeface="KaiTi" panose="02010609060101010101" charset="-122"/>
                <a:cs typeface="KaiTi" panose="02010609060101010101" charset="-122"/>
                <a:sym typeface="+mn-ea"/>
              </a:rPr>
              <a:t>）特征值法：通过对相关矩阵进行特征值分解，可以得到各个</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自变量的特征值，如果某个自变量的特征值很小，就表明该自变量</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与其他自变量存在高度相关性。</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6</a:t>
            </a:r>
            <a:r>
              <a:rPr lang="zh-CN" altLang="en-US">
                <a:latin typeface="KaiTi" panose="02010609060101010101" charset="-122"/>
                <a:ea typeface="KaiTi" panose="02010609060101010101" charset="-122"/>
                <a:cs typeface="KaiTi" panose="02010609060101010101" charset="-122"/>
                <a:sym typeface="+mn-ea"/>
              </a:rPr>
              <a:t>）变量的条件指数大于30，就表明该自变量存在完全多重共线性</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问题。（条件数</a:t>
            </a:r>
            <a:r>
              <a:rPr lang="en-US" altLang="zh-CN">
                <a:latin typeface="KaiTi" panose="02010609060101010101" charset="-122"/>
                <a:ea typeface="KaiTi" panose="02010609060101010101" charset="-122"/>
                <a:cs typeface="KaiTi" panose="02010609060101010101" charset="-122"/>
                <a:sym typeface="+mn-ea"/>
              </a:rPr>
              <a:t>=</a:t>
            </a:r>
            <a:r>
              <a:rPr lang="zh-CN" altLang="en-US">
                <a:latin typeface="KaiTi" panose="02010609060101010101" charset="-122"/>
                <a:ea typeface="KaiTi" panose="02010609060101010101" charset="-122"/>
                <a:cs typeface="KaiTi" panose="02010609060101010101" charset="-122"/>
                <a:sym typeface="+mn-ea"/>
              </a:rPr>
              <a:t>abs(最大特征值/最小特征值)）</a:t>
            </a:r>
            <a:endParaRPr lang="zh-CN" altLang="en-US">
              <a:latin typeface="KaiTi" panose="02010609060101010101" charset="-122"/>
              <a:ea typeface="KaiTi" panose="02010609060101010101" charset="-122"/>
              <a:cs typeface="KaiTi" panose="02010609060101010101" charset="-122"/>
              <a:sym typeface="+mn-ea"/>
            </a:endParaRPr>
          </a:p>
          <a:p>
            <a:pPr algn="l"/>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b="1">
                <a:solidFill>
                  <a:srgbClr val="FF0000"/>
                </a:solidFill>
                <a:latin typeface="KaiTi" panose="02010609060101010101" charset="-122"/>
                <a:ea typeface="KaiTi" panose="02010609060101010101" charset="-122"/>
                <a:cs typeface="KaiTi" panose="02010609060101010101" charset="-122"/>
                <a:sym typeface="+mn-ea"/>
              </a:rPr>
              <a:t>解决方法：</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a:t>
            </a:r>
            <a:r>
              <a:rPr lang="zh-CN" altLang="en-US" b="1">
                <a:solidFill>
                  <a:srgbClr val="FF0000"/>
                </a:solidFill>
                <a:latin typeface="KaiTi" panose="02010609060101010101" charset="-122"/>
                <a:ea typeface="KaiTi" panose="02010609060101010101" charset="-122"/>
                <a:cs typeface="KaiTi" panose="02010609060101010101" charset="-122"/>
                <a:sym typeface="+mn-ea"/>
              </a:rPr>
              <a:t>剔除冗余变量</a:t>
            </a:r>
            <a:r>
              <a:rPr lang="zh-CN" altLang="en-US">
                <a:latin typeface="KaiTi" panose="02010609060101010101" charset="-122"/>
                <a:ea typeface="KaiTi" panose="02010609060101010101" charset="-122"/>
                <a:cs typeface="KaiTi" panose="02010609060101010101" charset="-122"/>
                <a:sym typeface="+mn-ea"/>
              </a:rPr>
              <a:t>：在模型中剔除冗余变量，从而减少多重共线性的影响。</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）合并变量：将高度相关的变量进行合并，得到新的变量来代替原有的变量。</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3</a:t>
            </a:r>
            <a:r>
              <a:rPr lang="zh-CN" altLang="en-US">
                <a:latin typeface="KaiTi" panose="02010609060101010101" charset="-122"/>
                <a:ea typeface="KaiTi" panose="02010609060101010101" charset="-122"/>
                <a:cs typeface="KaiTi" panose="02010609060101010101" charset="-122"/>
                <a:sym typeface="+mn-ea"/>
              </a:rPr>
              <a:t>）</a:t>
            </a:r>
            <a:r>
              <a:rPr lang="zh-CN" altLang="en-US" b="1">
                <a:solidFill>
                  <a:srgbClr val="FF0000"/>
                </a:solidFill>
                <a:latin typeface="KaiTi" panose="02010609060101010101" charset="-122"/>
                <a:ea typeface="KaiTi" panose="02010609060101010101" charset="-122"/>
                <a:cs typeface="KaiTi" panose="02010609060101010101" charset="-122"/>
                <a:sym typeface="+mn-ea"/>
              </a:rPr>
              <a:t>岭回归</a:t>
            </a:r>
            <a:r>
              <a:rPr lang="zh-CN" altLang="en-US">
                <a:latin typeface="KaiTi" panose="02010609060101010101" charset="-122"/>
                <a:ea typeface="KaiTi" panose="02010609060101010101" charset="-122"/>
                <a:cs typeface="KaiTi" panose="02010609060101010101" charset="-122"/>
                <a:sym typeface="+mn-ea"/>
              </a:rPr>
              <a:t>：通过加入正则化项来约束系数，从而减小多重共线性的影响。</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4</a:t>
            </a:r>
            <a:r>
              <a:rPr lang="zh-CN" altLang="en-US">
                <a:latin typeface="KaiTi" panose="02010609060101010101" charset="-122"/>
                <a:ea typeface="KaiTi" panose="02010609060101010101" charset="-122"/>
                <a:cs typeface="KaiTi" panose="02010609060101010101" charset="-122"/>
                <a:sym typeface="+mn-ea"/>
              </a:rPr>
              <a:t>）</a:t>
            </a:r>
            <a:r>
              <a:rPr lang="zh-CN" altLang="en-US" b="1">
                <a:solidFill>
                  <a:srgbClr val="FF0000"/>
                </a:solidFill>
                <a:latin typeface="KaiTi" panose="02010609060101010101" charset="-122"/>
                <a:ea typeface="KaiTi" panose="02010609060101010101" charset="-122"/>
                <a:cs typeface="KaiTi" panose="02010609060101010101" charset="-122"/>
                <a:sym typeface="+mn-ea"/>
              </a:rPr>
              <a:t>主成分分析</a:t>
            </a:r>
            <a:r>
              <a:rPr lang="zh-CN" altLang="en-US">
                <a:latin typeface="KaiTi" panose="02010609060101010101" charset="-122"/>
                <a:ea typeface="KaiTi" panose="02010609060101010101" charset="-122"/>
                <a:cs typeface="KaiTi" panose="02010609060101010101" charset="-122"/>
                <a:sym typeface="+mn-ea"/>
              </a:rPr>
              <a:t>：通过将自变量进行主成分分析，得到新的自变量，从而减小自变量之间的相关性。</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主成份能够解决共线性问题，不能解决</a:t>
            </a:r>
            <a:r>
              <a:rPr lang="zh-CN" altLang="en-US" b="1">
                <a:solidFill>
                  <a:srgbClr val="FF0000"/>
                </a:solidFill>
                <a:latin typeface="KaiTi" panose="02010609060101010101" charset="-122"/>
                <a:ea typeface="KaiTi" panose="02010609060101010101" charset="-122"/>
                <a:cs typeface="KaiTi" panose="02010609060101010101" charset="-122"/>
                <a:sym typeface="+mn-ea"/>
              </a:rPr>
              <a:t>噪声满载</a:t>
            </a:r>
            <a:r>
              <a:rPr lang="zh-CN" altLang="en-US">
                <a:latin typeface="KaiTi" panose="02010609060101010101" charset="-122"/>
                <a:ea typeface="KaiTi" panose="02010609060101010101" charset="-122"/>
                <a:cs typeface="KaiTi" panose="02010609060101010101" charset="-122"/>
                <a:sym typeface="+mn-ea"/>
              </a:rPr>
              <a:t>的问题，也不能解决</a:t>
            </a:r>
            <a:r>
              <a:rPr lang="zh-CN" altLang="en-US" b="1">
                <a:solidFill>
                  <a:srgbClr val="FF0000"/>
                </a:solidFill>
                <a:latin typeface="KaiTi" panose="02010609060101010101" charset="-122"/>
                <a:ea typeface="KaiTi" panose="02010609060101010101" charset="-122"/>
                <a:cs typeface="KaiTi" panose="02010609060101010101" charset="-122"/>
                <a:sym typeface="+mn-ea"/>
              </a:rPr>
              <a:t>样本分布与主成份方向不合一</a:t>
            </a:r>
            <a:r>
              <a:rPr lang="zh-CN" altLang="en-US">
                <a:latin typeface="KaiTi" panose="02010609060101010101" charset="-122"/>
                <a:ea typeface="KaiTi" panose="02010609060101010101" charset="-122"/>
                <a:cs typeface="KaiTi" panose="02010609060101010101" charset="-122"/>
                <a:sym typeface="+mn-ea"/>
              </a:rPr>
              <a:t>的问题。</a:t>
            </a:r>
            <a:endParaRPr lang="zh-CN" altLang="en-US">
              <a:latin typeface="KaiTi" panose="02010609060101010101" charset="-122"/>
              <a:ea typeface="KaiTi" panose="02010609060101010101" charset="-122"/>
              <a:cs typeface="KaiTi" panose="02010609060101010101" charset="-122"/>
              <a:sym typeface="+mn-ea"/>
            </a:endParaRPr>
          </a:p>
        </p:txBody>
      </p:sp>
      <p:sp>
        <p:nvSpPr>
          <p:cNvPr id="3" name="文本框 2"/>
          <p:cNvSpPr txBox="1"/>
          <p:nvPr/>
        </p:nvSpPr>
        <p:spPr>
          <a:xfrm>
            <a:off x="-6985" y="6647815"/>
            <a:ext cx="12002135" cy="260350"/>
          </a:xfrm>
          <a:prstGeom prst="rect">
            <a:avLst/>
          </a:prstGeom>
          <a:noFill/>
        </p:spPr>
        <p:txBody>
          <a:bodyPr wrap="square" rtlCol="0" anchor="t">
            <a:spAutoFit/>
          </a:bodyPr>
          <a:p>
            <a:r>
              <a:rPr lang="zh-CN" altLang="en-US" sz="1100"/>
              <a:t>参考：https://support.minitab.com/zh-cn/minitab/21/help-and-how-to/statistical-modeling/regression/supporting-topics/model-assumptions/multicollinearity-in-regression/</a:t>
            </a:r>
            <a:endParaRPr lang="zh-CN" altLang="en-US"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255" y="309245"/>
            <a:ext cx="1325880" cy="368300"/>
          </a:xfrm>
          <a:prstGeom prst="rect">
            <a:avLst/>
          </a:prstGeom>
          <a:noFill/>
        </p:spPr>
        <p:txBody>
          <a:bodyPr wrap="none" rtlCol="0" anchor="t">
            <a:spAutoFit/>
          </a:bodyPr>
          <a:p>
            <a:pPr algn="l"/>
            <a:r>
              <a:rPr lang="zh-CN">
                <a:sym typeface="+mn-ea"/>
              </a:rPr>
              <a:t>主成份回归</a:t>
            </a:r>
            <a:endParaRPr lang="zh-CN"/>
          </a:p>
        </p:txBody>
      </p:sp>
      <p:pic>
        <p:nvPicPr>
          <p:cNvPr id="4" name="图片 3"/>
          <p:cNvPicPr>
            <a:picLocks noChangeAspect="1"/>
          </p:cNvPicPr>
          <p:nvPr/>
        </p:nvPicPr>
        <p:blipFill>
          <a:blip r:embed="rId1"/>
          <a:stretch>
            <a:fillRect/>
          </a:stretch>
        </p:blipFill>
        <p:spPr>
          <a:xfrm>
            <a:off x="1600200" y="779780"/>
            <a:ext cx="8991600" cy="5707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8340" y="532130"/>
            <a:ext cx="6040755" cy="4523105"/>
          </a:xfrm>
          <a:prstGeom prst="rect">
            <a:avLst/>
          </a:prstGeom>
          <a:noFill/>
        </p:spPr>
        <p:txBody>
          <a:bodyPr wrap="square" rtlCol="0">
            <a:spAutoFit/>
          </a:bodyPr>
          <a:p>
            <a:pPr algn="l"/>
            <a:r>
              <a:rPr lang="zh-CN" altLang="en-US">
                <a:sym typeface="+mn-ea"/>
              </a:rPr>
              <a:t>二、无模型特征筛选方法</a:t>
            </a:r>
            <a:endParaRPr lang="zh-CN" altLang="en-US">
              <a:sym typeface="+mn-ea"/>
            </a:endParaRPr>
          </a:p>
          <a:p>
            <a:pPr algn="l"/>
            <a:endParaRPr lang="zh-CN" altLang="en-US"/>
          </a:p>
          <a:p>
            <a:pPr algn="l"/>
            <a:r>
              <a:rPr lang="zh-CN" altLang="en-US">
                <a:latin typeface="SimHei" panose="02010609060101010101" pitchFamily="49" charset="-122"/>
                <a:ea typeface="SimHei" panose="02010609060101010101" pitchFamily="49" charset="-122"/>
              </a:rPr>
              <a:t>    略</a:t>
            </a:r>
            <a:endParaRPr lang="zh-CN" altLang="en-US">
              <a:latin typeface="SimHei" panose="02010609060101010101" pitchFamily="49" charset="-122"/>
              <a:ea typeface="SimHei" panose="02010609060101010101" pitchFamily="49" charset="-122"/>
            </a:endParaRPr>
          </a:p>
          <a:p>
            <a:pPr algn="l"/>
            <a:endParaRPr lang="zh-CN" altLang="en-US">
              <a:latin typeface="SimHei" panose="02010609060101010101" pitchFamily="49" charset="-122"/>
              <a:ea typeface="SimHei" panose="02010609060101010101" pitchFamily="49" charset="-122"/>
            </a:endParaRPr>
          </a:p>
          <a:p>
            <a:pPr algn="l"/>
            <a:r>
              <a:rPr lang="zh-CN" altLang="en-US">
                <a:latin typeface="SimHei" panose="02010609060101010101" pitchFamily="49" charset="-122"/>
                <a:ea typeface="SimHei" panose="02010609060101010101" pitchFamily="49" charset="-122"/>
              </a:rPr>
              <a:t>三、统计学习理论的顶峰与集大成：</a:t>
            </a:r>
            <a:r>
              <a:rPr lang="en-US" altLang="zh-CN">
                <a:latin typeface="SimHei" panose="02010609060101010101" pitchFamily="49" charset="-122"/>
                <a:ea typeface="SimHei" panose="02010609060101010101" pitchFamily="49" charset="-122"/>
              </a:rPr>
              <a:t>SVM</a:t>
            </a:r>
            <a:r>
              <a:rPr lang="zh-CN" altLang="en-US">
                <a:latin typeface="SimHei" panose="02010609060101010101" pitchFamily="49" charset="-122"/>
                <a:ea typeface="SimHei" panose="02010609060101010101" pitchFamily="49" charset="-122"/>
              </a:rPr>
              <a:t>（支持向量机</a:t>
            </a:r>
            <a:r>
              <a:rPr lang="zh-CN" altLang="en-US">
                <a:latin typeface="SimHei" panose="02010609060101010101" pitchFamily="49" charset="-122"/>
                <a:ea typeface="SimHei" panose="02010609060101010101" pitchFamily="49" charset="-122"/>
              </a:rPr>
              <a:t>）</a:t>
            </a:r>
            <a:endParaRPr lang="zh-CN" altLang="en-US"/>
          </a:p>
          <a:p>
            <a:pPr algn="l"/>
            <a:endParaRPr lang="en-US" altLang="zh-CN"/>
          </a:p>
          <a:p>
            <a:pPr algn="l"/>
            <a:r>
              <a:rPr lang="en-US" altLang="zh-CN">
                <a:latin typeface="KaiTi" panose="02010609060101010101" charset="-122"/>
                <a:ea typeface="KaiTi" panose="02010609060101010101" charset="-122"/>
                <a:cs typeface="KaiTi" panose="02010609060101010101" charset="-122"/>
              </a:rPr>
              <a:t>1. svr</a:t>
            </a:r>
            <a:endParaRPr lang="en-US" altLang="zh-CN">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2. svc</a:t>
            </a:r>
            <a:endParaRPr lang="zh-CN" altLang="en-US">
              <a:latin typeface="KaiTi" panose="02010609060101010101" charset="-122"/>
              <a:ea typeface="KaiTi" panose="02010609060101010101" charset="-122"/>
              <a:cs typeface="KaiTi" panose="02010609060101010101" charset="-122"/>
              <a:sym typeface="+mn-ea"/>
            </a:endParaRPr>
          </a:p>
          <a:p>
            <a:pPr algn="l"/>
            <a:endParaRPr lang="en-US" altLang="zh-CN">
              <a:latin typeface="KaiTi" panose="02010609060101010101" charset="-122"/>
              <a:ea typeface="KaiTi" panose="02010609060101010101" charset="-122"/>
              <a:cs typeface="KaiTi" panose="02010609060101010101" charset="-122"/>
            </a:endParaRPr>
          </a:p>
          <a:p>
            <a:pPr algn="l"/>
            <a:endParaRPr lang="en-US" altLang="zh-CN">
              <a:latin typeface="KaiTi" panose="02010609060101010101" charset="-122"/>
              <a:ea typeface="KaiTi" panose="02010609060101010101" charset="-122"/>
              <a:cs typeface="KaiTi" panose="02010609060101010101" charset="-122"/>
            </a:endParaRPr>
          </a:p>
          <a:p>
            <a:pPr algn="l"/>
            <a:endParaRPr lang="zh-CN" altLang="en-US">
              <a:latin typeface="KaiTi" panose="02010609060101010101" charset="-122"/>
              <a:ea typeface="KaiTi" panose="02010609060101010101" charset="-122"/>
              <a:cs typeface="KaiTi" panose="02010609060101010101" charset="-122"/>
            </a:endParaRPr>
          </a:p>
          <a:p>
            <a:pPr algn="l"/>
            <a:r>
              <a:rPr lang="zh-CN" altLang="en-US">
                <a:latin typeface="SimHei" panose="02010609060101010101" pitchFamily="49" charset="-122"/>
                <a:ea typeface="SimHei" panose="02010609060101010101" pitchFamily="49" charset="-122"/>
              </a:rPr>
              <a:t>四、机器学习霸权之集成学习模型XBGBoost</a:t>
            </a:r>
            <a:endParaRPr lang="zh-CN" altLang="en-US">
              <a:latin typeface="SimHei" panose="02010609060101010101" pitchFamily="49" charset="-122"/>
              <a:ea typeface="SimHei" panose="02010609060101010101" pitchFamily="49" charset="-122"/>
            </a:endParaRPr>
          </a:p>
          <a:p>
            <a:pPr algn="l"/>
            <a:endParaRPr lang="en-US" altLang="zh-CN">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）原理介绍</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2</a:t>
            </a:r>
            <a:r>
              <a:rPr lang="zh-CN" altLang="en-US">
                <a:latin typeface="KaiTi" panose="02010609060101010101" charset="-122"/>
                <a:ea typeface="KaiTi" panose="02010609060101010101" charset="-122"/>
                <a:cs typeface="KaiTi" panose="02010609060101010101" charset="-122"/>
              </a:rPr>
              <a:t>）举例说明</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3</a:t>
            </a:r>
            <a:r>
              <a:rPr lang="zh-CN" altLang="en-US">
                <a:latin typeface="KaiTi" panose="02010609060101010101" charset="-122"/>
                <a:ea typeface="KaiTi" panose="02010609060101010101" charset="-122"/>
                <a:cs typeface="KaiTi" panose="02010609060101010101" charset="-122"/>
              </a:rPr>
              <a:t>）基于</a:t>
            </a:r>
            <a:r>
              <a:rPr lang="en-US" altLang="zh-CN">
                <a:latin typeface="KaiTi" panose="02010609060101010101" charset="-122"/>
                <a:ea typeface="KaiTi" panose="02010609060101010101" charset="-122"/>
                <a:cs typeface="KaiTi" panose="02010609060101010101" charset="-122"/>
              </a:rPr>
              <a:t>XGBoost</a:t>
            </a:r>
            <a:r>
              <a:rPr lang="zh-CN" altLang="en-US">
                <a:latin typeface="KaiTi" panose="02010609060101010101" charset="-122"/>
                <a:ea typeface="KaiTi" panose="02010609060101010101" charset="-122"/>
                <a:cs typeface="KaiTi" panose="02010609060101010101" charset="-122"/>
              </a:rPr>
              <a:t>冠军量化策略的复现</a:t>
            </a:r>
            <a:endParaRPr lang="zh-CN" altLang="en-US">
              <a:latin typeface="KaiTi" panose="02010609060101010101" charset="-122"/>
              <a:ea typeface="KaiTi" panose="02010609060101010101" charset="-122"/>
              <a:cs typeface="KaiTi" panose="0201060906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255" y="320040"/>
            <a:ext cx="2697480" cy="368300"/>
          </a:xfrm>
          <a:prstGeom prst="rect">
            <a:avLst/>
          </a:prstGeom>
          <a:noFill/>
        </p:spPr>
        <p:txBody>
          <a:bodyPr wrap="none" rtlCol="0" anchor="t">
            <a:spAutoFit/>
          </a:bodyPr>
          <a:p>
            <a:pPr algn="l"/>
            <a:r>
              <a:rPr lang="zh-CN" altLang="en-US"/>
              <a:t>二、无模型特征筛选方法</a:t>
            </a:r>
            <a:endParaRPr lang="zh-CN" altLang="en-US"/>
          </a:p>
        </p:txBody>
      </p:sp>
      <p:sp>
        <p:nvSpPr>
          <p:cNvPr id="3" name="文本框 2"/>
          <p:cNvSpPr txBox="1"/>
          <p:nvPr/>
        </p:nvSpPr>
        <p:spPr>
          <a:xfrm>
            <a:off x="389255" y="982980"/>
            <a:ext cx="10864215" cy="1476375"/>
          </a:xfrm>
          <a:prstGeom prst="rect">
            <a:avLst/>
          </a:prstGeom>
          <a:noFill/>
        </p:spPr>
        <p:txBody>
          <a:bodyPr wrap="square" rtlCol="0" anchor="t">
            <a:spAutoFit/>
          </a:bodyPr>
          <a:p>
            <a:endParaRPr lang="en-US" altLang="zh-CN"/>
          </a:p>
          <a:p>
            <a:r>
              <a:rPr lang="en-US" altLang="zh-CN"/>
              <a:t>        </a:t>
            </a:r>
            <a:r>
              <a:rPr lang="zh-CN" altLang="en-US"/>
              <a:t>《深度学习与围棋》中，在说明机器学习不能做的事情时，作者提出几条原则，其中一条：</a:t>
            </a:r>
            <a:endParaRPr lang="zh-CN" altLang="en-US"/>
          </a:p>
          <a:p>
            <a:r>
              <a:rPr lang="zh-CN" altLang="en-US"/>
              <a:t>如果不同机器学习就能解决问题，那就不要用。</a:t>
            </a:r>
            <a:endParaRPr lang="zh-CN" altLang="en-US"/>
          </a:p>
          <a:p>
            <a:r>
              <a:rPr lang="zh-CN" altLang="en-US"/>
              <a:t>        考虑到我们做的特征测试，存在有效特征，我们可以撇开机器学习模型先做一个策略的版版，作为基准。后续如果用上机器学习，引入了复杂度却没有结果上的提升，也好有个对比。</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255" y="320040"/>
            <a:ext cx="3192780" cy="368300"/>
          </a:xfrm>
          <a:prstGeom prst="rect">
            <a:avLst/>
          </a:prstGeom>
          <a:noFill/>
        </p:spPr>
        <p:txBody>
          <a:bodyPr wrap="none" rtlCol="0" anchor="t">
            <a:spAutoFit/>
          </a:bodyPr>
          <a:p>
            <a:pPr algn="l"/>
            <a:r>
              <a:rPr lang="zh-CN" altLang="en-US">
                <a:sym typeface="+mn-ea"/>
              </a:rPr>
              <a:t>三、统计学习理论顶峰之</a:t>
            </a:r>
            <a:r>
              <a:rPr lang="en-US" altLang="zh-CN">
                <a:sym typeface="+mn-ea"/>
              </a:rPr>
              <a:t>SVM</a:t>
            </a:r>
            <a:endParaRPr lang="en-US" altLang="zh-CN">
              <a:sym typeface="+mn-ea"/>
            </a:endParaRPr>
          </a:p>
        </p:txBody>
      </p:sp>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673100" y="1019810"/>
            <a:ext cx="10302875" cy="64516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一个线性可分的案例：二分类，怎么分最好？</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pic>
        <p:nvPicPr>
          <p:cNvPr id="9" name="图片 8"/>
          <p:cNvPicPr>
            <a:picLocks noChangeAspect="1"/>
          </p:cNvPicPr>
          <p:nvPr/>
        </p:nvPicPr>
        <p:blipFill>
          <a:blip r:embed="rId1"/>
          <a:stretch>
            <a:fillRect/>
          </a:stretch>
        </p:blipFill>
        <p:spPr>
          <a:xfrm>
            <a:off x="2037080" y="2087245"/>
            <a:ext cx="8694420" cy="31934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673100" y="1029970"/>
            <a:ext cx="10302875" cy="64516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rPr>
              <a:t>一个线性可分的案例：二分类</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pic>
        <p:nvPicPr>
          <p:cNvPr id="4" name="图片 3"/>
          <p:cNvPicPr>
            <a:picLocks noChangeAspect="1"/>
          </p:cNvPicPr>
          <p:nvPr/>
        </p:nvPicPr>
        <p:blipFill>
          <a:blip r:embed="rId1"/>
          <a:stretch>
            <a:fillRect/>
          </a:stretch>
        </p:blipFill>
        <p:spPr>
          <a:xfrm>
            <a:off x="837565" y="2173605"/>
            <a:ext cx="10814050" cy="28435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9450" y="532130"/>
            <a:ext cx="5100955" cy="6185535"/>
          </a:xfrm>
          <a:prstGeom prst="rect">
            <a:avLst/>
          </a:prstGeom>
          <a:noFill/>
        </p:spPr>
        <p:txBody>
          <a:bodyPr wrap="square" rtlCol="0">
            <a:spAutoFit/>
          </a:bodyPr>
          <a:p>
            <a:pPr algn="l"/>
            <a:r>
              <a:rPr lang="zh-CN" altLang="en-US">
                <a:latin typeface="SimHei" panose="02010609060101010101" pitchFamily="49" charset="-122"/>
                <a:ea typeface="SimHei" panose="02010609060101010101" pitchFamily="49" charset="-122"/>
              </a:rPr>
              <a:t>一、线性回归预测方法</a:t>
            </a:r>
            <a:endParaRPr lang="zh-CN" altLang="en-US"/>
          </a:p>
          <a:p>
            <a:pPr algn="l"/>
            <a:endParaRPr lang="en-US" altLang="zh-CN"/>
          </a:p>
          <a:p>
            <a:pPr algn="l"/>
            <a:r>
              <a:rPr lang="en-US" altLang="zh-CN">
                <a:latin typeface="KaiTi" panose="02010609060101010101" charset="-122"/>
                <a:ea typeface="KaiTi" panose="02010609060101010101" charset="-122"/>
                <a:cs typeface="KaiTi" panose="02010609060101010101" charset="-122"/>
                <a:sym typeface="+mn-ea"/>
              </a:rPr>
              <a:t>1. </a:t>
            </a:r>
            <a:r>
              <a:rPr lang="zh-CN" altLang="en-US">
                <a:latin typeface="KaiTi" panose="02010609060101010101" charset="-122"/>
                <a:ea typeface="KaiTi" panose="02010609060101010101" charset="-122"/>
                <a:cs typeface="KaiTi" panose="02010609060101010101" charset="-122"/>
                <a:sym typeface="+mn-ea"/>
              </a:rPr>
              <a:t>两变量相关性及数据偏斜</a:t>
            </a:r>
            <a:endParaRPr lang="zh-CN" altLang="en-US">
              <a:latin typeface="KaiTi" panose="02010609060101010101" charset="-122"/>
              <a:ea typeface="KaiTi" panose="02010609060101010101" charset="-122"/>
              <a:cs typeface="KaiTi" panose="02010609060101010101" charset="-122"/>
              <a:sym typeface="+mn-ea"/>
            </a:endParaRPr>
          </a:p>
          <a:p>
            <a:pPr algn="l"/>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）相关性定义</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）弱</a:t>
            </a:r>
            <a:r>
              <a:rPr lang="zh-CN" altLang="en-US">
                <a:latin typeface="KaiTi" panose="02010609060101010101" charset="-122"/>
                <a:ea typeface="KaiTi" panose="02010609060101010101" charset="-122"/>
                <a:cs typeface="KaiTi" panose="02010609060101010101" charset="-122"/>
                <a:sym typeface="+mn-ea"/>
              </a:rPr>
              <a:t>相关、高度正相关、高度负相关</a:t>
            </a:r>
            <a:endParaRPr lang="zh-CN" altLang="en-US">
              <a:latin typeface="KaiTi" panose="02010609060101010101" charset="-122"/>
              <a:ea typeface="KaiTi" panose="02010609060101010101" charset="-122"/>
              <a:cs typeface="KaiTi" panose="02010609060101010101" charset="-122"/>
              <a:sym typeface="+mn-ea"/>
            </a:endParaRPr>
          </a:p>
          <a:p>
            <a:pPr algn="l"/>
            <a:endParaRPr lang="en-US" altLang="zh-CN"/>
          </a:p>
          <a:p>
            <a:pPr algn="l"/>
            <a:r>
              <a:rPr lang="en-US" altLang="zh-CN">
                <a:latin typeface="KaiTi" panose="02010609060101010101" charset="-122"/>
                <a:ea typeface="KaiTi" panose="02010609060101010101" charset="-122"/>
                <a:cs typeface="KaiTi" panose="02010609060101010101" charset="-122"/>
              </a:rPr>
              <a:t>2. </a:t>
            </a:r>
            <a:r>
              <a:rPr lang="zh-CN" altLang="en-US">
                <a:latin typeface="KaiTi" panose="02010609060101010101" charset="-122"/>
                <a:ea typeface="KaiTi" panose="02010609060101010101" charset="-122"/>
                <a:cs typeface="KaiTi" panose="02010609060101010101" charset="-122"/>
              </a:rPr>
              <a:t>一元线性回归</a:t>
            </a:r>
            <a:r>
              <a:rPr lang="zh-CN" altLang="en-US">
                <a:latin typeface="KaiTi" panose="02010609060101010101" charset="-122"/>
                <a:ea typeface="KaiTi" panose="02010609060101010101" charset="-122"/>
                <a:cs typeface="KaiTi" panose="02010609060101010101" charset="-122"/>
                <a:sym typeface="+mn-ea"/>
              </a:rPr>
              <a:t>模型</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）回归</a:t>
            </a:r>
            <a:r>
              <a:rPr lang="zh-CN" altLang="en-US">
                <a:latin typeface="KaiTi" panose="02010609060101010101" charset="-122"/>
                <a:ea typeface="KaiTi" panose="02010609060101010101" charset="-122"/>
                <a:cs typeface="KaiTi" panose="02010609060101010101" charset="-122"/>
                <a:sym typeface="+mn-ea"/>
              </a:rPr>
              <a:t>模型定义</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a:t>
            </a:r>
            <a:r>
              <a:rPr lang="zh-CN" altLang="en-US">
                <a:latin typeface="KaiTi" panose="02010609060101010101" charset="-122"/>
                <a:ea typeface="KaiTi" panose="02010609060101010101" charset="-122"/>
                <a:cs typeface="KaiTi" panose="02010609060101010101" charset="-122"/>
              </a:rPr>
              <a:t>模型不稳定</a:t>
            </a:r>
            <a:r>
              <a:rPr lang="zh-CN" altLang="en-US">
                <a:latin typeface="KaiTi" panose="02010609060101010101" charset="-122"/>
                <a:ea typeface="KaiTi" panose="02010609060101010101" charset="-122"/>
                <a:cs typeface="KaiTi" panose="02010609060101010101" charset="-122"/>
              </a:rPr>
              <a:t>举例</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3</a:t>
            </a:r>
            <a:r>
              <a:rPr lang="zh-CN" altLang="en-US">
                <a:latin typeface="KaiTi" panose="02010609060101010101" charset="-122"/>
                <a:ea typeface="KaiTi" panose="02010609060101010101" charset="-122"/>
                <a:cs typeface="KaiTi" panose="02010609060101010101" charset="-122"/>
              </a:rPr>
              <a:t>）不稳定原因说明</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4</a:t>
            </a:r>
            <a:r>
              <a:rPr lang="zh-CN" altLang="en-US">
                <a:latin typeface="KaiTi" panose="02010609060101010101" charset="-122"/>
                <a:ea typeface="KaiTi" panose="02010609060101010101" charset="-122"/>
                <a:cs typeface="KaiTi" panose="02010609060101010101" charset="-122"/>
              </a:rPr>
              <a:t>）不稳定特性和影响</a:t>
            </a:r>
            <a:endParaRPr lang="zh-CN" altLang="en-US">
              <a:latin typeface="KaiTi" panose="02010609060101010101" charset="-122"/>
              <a:ea typeface="KaiTi" panose="02010609060101010101" charset="-122"/>
              <a:cs typeface="KaiTi" panose="02010609060101010101" charset="-122"/>
            </a:endParaRPr>
          </a:p>
          <a:p>
            <a:pPr algn="l"/>
            <a:endParaRPr lang="en-US" altLang="zh-CN">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3.</a:t>
            </a:r>
            <a:r>
              <a:rPr lang="zh-CN" altLang="en-US">
                <a:latin typeface="KaiTi" panose="02010609060101010101" charset="-122"/>
                <a:ea typeface="KaiTi" panose="02010609060101010101" charset="-122"/>
                <a:cs typeface="KaiTi" panose="02010609060101010101" charset="-122"/>
              </a:rPr>
              <a:t>二元线性回归</a:t>
            </a:r>
            <a:r>
              <a:rPr lang="zh-CN" altLang="en-US">
                <a:latin typeface="KaiTi" panose="02010609060101010101" charset="-122"/>
                <a:ea typeface="KaiTi" panose="02010609060101010101" charset="-122"/>
                <a:cs typeface="KaiTi" panose="02010609060101010101" charset="-122"/>
              </a:rPr>
              <a:t>模型</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）模型参数估计与预测流程</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2</a:t>
            </a:r>
            <a:r>
              <a:rPr lang="zh-CN" altLang="en-US">
                <a:latin typeface="KaiTi" panose="02010609060101010101" charset="-122"/>
                <a:ea typeface="KaiTi" panose="02010609060101010101" charset="-122"/>
                <a:cs typeface="KaiTi" panose="02010609060101010101" charset="-122"/>
              </a:rPr>
              <a:t>）二元回归模型参数估计与预测，分解为两个维度的分别估计与预测</a:t>
            </a:r>
            <a:endParaRPr lang="zh-CN" altLang="en-US">
              <a:latin typeface="KaiTi" panose="02010609060101010101" charset="-122"/>
              <a:ea typeface="KaiTi" panose="02010609060101010101" charset="-122"/>
              <a:cs typeface="KaiTi" panose="02010609060101010101" charset="-122"/>
            </a:endParaRPr>
          </a:p>
          <a:p>
            <a:pPr algn="l"/>
            <a:endParaRPr lang="en-US" altLang="zh-CN">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4. </a:t>
            </a:r>
            <a:r>
              <a:rPr lang="zh-CN" altLang="en-US" b="1">
                <a:solidFill>
                  <a:srgbClr val="FF0000"/>
                </a:solidFill>
                <a:latin typeface="KaiTi" panose="02010609060101010101" charset="-122"/>
                <a:ea typeface="KaiTi" panose="02010609060101010101" charset="-122"/>
                <a:cs typeface="KaiTi" panose="02010609060101010101" charset="-122"/>
              </a:rPr>
              <a:t>复共线性</a:t>
            </a:r>
            <a:r>
              <a:rPr lang="zh-CN" altLang="en-US">
                <a:latin typeface="KaiTi" panose="02010609060101010101" charset="-122"/>
                <a:ea typeface="KaiTi" panose="02010609060101010101" charset="-122"/>
                <a:cs typeface="KaiTi" panose="02010609060101010101" charset="-122"/>
              </a:rPr>
              <a:t>及其影响</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）不稳定元在预测时如何引入误差？</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2</a:t>
            </a:r>
            <a:r>
              <a:rPr lang="zh-CN" altLang="en-US">
                <a:latin typeface="KaiTi" panose="02010609060101010101" charset="-122"/>
                <a:ea typeface="KaiTi" panose="02010609060101010101" charset="-122"/>
                <a:cs typeface="KaiTi" panose="02010609060101010101" charset="-122"/>
              </a:rPr>
              <a:t>）复共线性严重情形下模型没法用的本质原因</a:t>
            </a:r>
            <a:endParaRPr lang="zh-CN" altLang="en-US">
              <a:latin typeface="KaiTi" panose="02010609060101010101" charset="-122"/>
              <a:ea typeface="KaiTi" panose="02010609060101010101" charset="-122"/>
              <a:cs typeface="KaiTi" panose="02010609060101010101" charset="-122"/>
            </a:endParaRPr>
          </a:p>
          <a:p>
            <a:pPr algn="l"/>
            <a:endParaRPr lang="en-US" altLang="zh-CN">
              <a:latin typeface="KaiTi" panose="02010609060101010101" charset="-122"/>
              <a:ea typeface="KaiTi" panose="02010609060101010101" charset="-122"/>
              <a:cs typeface="KaiTi" panose="02010609060101010101" charset="-122"/>
            </a:endParaRPr>
          </a:p>
        </p:txBody>
      </p:sp>
      <p:sp>
        <p:nvSpPr>
          <p:cNvPr id="3" name="文本框 2"/>
          <p:cNvSpPr txBox="1"/>
          <p:nvPr/>
        </p:nvSpPr>
        <p:spPr>
          <a:xfrm>
            <a:off x="5983605" y="532130"/>
            <a:ext cx="5100955" cy="5631180"/>
          </a:xfrm>
          <a:prstGeom prst="rect">
            <a:avLst/>
          </a:prstGeom>
          <a:noFill/>
        </p:spPr>
        <p:txBody>
          <a:bodyPr wrap="square" rtlCol="0">
            <a:spAutoFit/>
          </a:bodyPr>
          <a:p>
            <a:pPr algn="l"/>
            <a:r>
              <a:rPr lang="en-US" altLang="zh-CN">
                <a:latin typeface="KaiTi" panose="02010609060101010101" charset="-122"/>
                <a:ea typeface="KaiTi" panose="02010609060101010101" charset="-122"/>
                <a:cs typeface="KaiTi" panose="02010609060101010101" charset="-122"/>
              </a:rPr>
              <a:t>5. </a:t>
            </a:r>
            <a:r>
              <a:rPr lang="zh-CN" altLang="en-US">
                <a:latin typeface="KaiTi" panose="02010609060101010101" charset="-122"/>
                <a:ea typeface="KaiTi" panose="02010609060101010101" charset="-122"/>
                <a:cs typeface="KaiTi" panose="02010609060101010101" charset="-122"/>
              </a:rPr>
              <a:t>降维与降维的局限性</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）逻辑上的解决思路（降维）</a:t>
            </a:r>
            <a:r>
              <a:rPr lang="zh-CN" altLang="en-US">
                <a:latin typeface="KaiTi" panose="02010609060101010101" charset="-122"/>
                <a:ea typeface="KaiTi" panose="02010609060101010101" charset="-122"/>
                <a:cs typeface="KaiTi" panose="02010609060101010101" charset="-122"/>
                <a:sym typeface="+mn-ea"/>
              </a:rPr>
              <a:t>未必奏效，原因何在？</a:t>
            </a:r>
            <a:endParaRPr lang="zh-CN" altLang="en-US">
              <a:latin typeface="KaiTi" panose="02010609060101010101" charset="-122"/>
              <a:ea typeface="KaiTi" panose="02010609060101010101" charset="-122"/>
              <a:cs typeface="KaiTi" panose="02010609060101010101" charset="-122"/>
              <a:sym typeface="+mn-ea"/>
            </a:endParaRPr>
          </a:p>
          <a:p>
            <a:pPr algn="l"/>
            <a:endParaRPr lang="zh-CN" altLang="en-US">
              <a:latin typeface="KaiTi" panose="02010609060101010101" charset="-122"/>
              <a:ea typeface="KaiTi" panose="02010609060101010101" charset="-122"/>
              <a:cs typeface="KaiTi" panose="02010609060101010101" charset="-122"/>
              <a:sym typeface="+mn-ea"/>
            </a:endParaRPr>
          </a:p>
          <a:p>
            <a:pPr algn="l"/>
            <a:r>
              <a:rPr lang="en-US" altLang="zh-CN">
                <a:latin typeface="KaiTi" panose="02010609060101010101" charset="-122"/>
                <a:ea typeface="KaiTi" panose="02010609060101010101" charset="-122"/>
                <a:cs typeface="KaiTi" panose="02010609060101010101" charset="-122"/>
                <a:sym typeface="+mn-ea"/>
              </a:rPr>
              <a:t>6. </a:t>
            </a:r>
            <a:r>
              <a:rPr lang="zh-CN" altLang="en-US">
                <a:latin typeface="KaiTi" panose="02010609060101010101" charset="-122"/>
                <a:ea typeface="KaiTi" panose="02010609060101010101" charset="-122"/>
                <a:cs typeface="KaiTi" panose="02010609060101010101" charset="-122"/>
                <a:sym typeface="+mn-ea"/>
              </a:rPr>
              <a:t>复共线性的探测与度量</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1</a:t>
            </a:r>
            <a:r>
              <a:rPr lang="zh-CN" altLang="en-US">
                <a:latin typeface="KaiTi" panose="02010609060101010101" charset="-122"/>
                <a:ea typeface="KaiTi" panose="02010609060101010101" charset="-122"/>
                <a:cs typeface="KaiTi" panose="02010609060101010101" charset="-122"/>
                <a:sym typeface="+mn-ea"/>
              </a:rPr>
              <a:t>）矩阵特征值求取</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2</a:t>
            </a:r>
            <a:r>
              <a:rPr lang="zh-CN" altLang="en-US">
                <a:latin typeface="KaiTi" panose="02010609060101010101" charset="-122"/>
                <a:ea typeface="KaiTi" panose="02010609060101010101" charset="-122"/>
                <a:cs typeface="KaiTi" panose="02010609060101010101" charset="-122"/>
                <a:sym typeface="+mn-ea"/>
              </a:rPr>
              <a:t>）与主成份特征值的异同</a:t>
            </a:r>
            <a:endParaRPr lang="zh-CN" altLang="en-US">
              <a:latin typeface="KaiTi" panose="02010609060101010101" charset="-122"/>
              <a:ea typeface="KaiTi" panose="02010609060101010101" charset="-122"/>
              <a:cs typeface="KaiTi" panose="02010609060101010101" charset="-122"/>
              <a:sym typeface="+mn-ea"/>
            </a:endParaRPr>
          </a:p>
          <a:p>
            <a:pPr algn="l"/>
            <a:r>
              <a:rPr lang="zh-CN" altLang="en-US">
                <a:latin typeface="KaiTi" panose="02010609060101010101" charset="-122"/>
                <a:ea typeface="KaiTi" panose="02010609060101010101" charset="-122"/>
                <a:cs typeface="KaiTi" panose="02010609060101010101" charset="-122"/>
                <a:sym typeface="+mn-ea"/>
              </a:rPr>
              <a:t>（</a:t>
            </a:r>
            <a:r>
              <a:rPr lang="en-US" altLang="zh-CN">
                <a:latin typeface="KaiTi" panose="02010609060101010101" charset="-122"/>
                <a:ea typeface="KaiTi" panose="02010609060101010101" charset="-122"/>
                <a:cs typeface="KaiTi" panose="02010609060101010101" charset="-122"/>
                <a:sym typeface="+mn-ea"/>
              </a:rPr>
              <a:t>3</a:t>
            </a:r>
            <a:r>
              <a:rPr lang="zh-CN" altLang="en-US">
                <a:latin typeface="KaiTi" panose="02010609060101010101" charset="-122"/>
                <a:ea typeface="KaiTi" panose="02010609060101010101" charset="-122"/>
                <a:cs typeface="KaiTi" panose="02010609060101010101" charset="-122"/>
                <a:sym typeface="+mn-ea"/>
              </a:rPr>
              <a:t>）度量：条件数概念的导出</a:t>
            </a:r>
            <a:endParaRPr lang="zh-CN" altLang="en-US" u="heavy">
              <a:latin typeface="KaiTi" panose="02010609060101010101" charset="-122"/>
              <a:ea typeface="KaiTi" panose="02010609060101010101" charset="-122"/>
              <a:cs typeface="KaiTi" panose="02010609060101010101" charset="-122"/>
              <a:sym typeface="+mn-ea"/>
            </a:endParaRPr>
          </a:p>
          <a:p>
            <a:pPr algn="l"/>
            <a:endParaRPr lang="zh-CN" altLang="en-US">
              <a:latin typeface="KaiTi" panose="02010609060101010101" charset="-122"/>
              <a:ea typeface="KaiTi" panose="02010609060101010101" charset="-122"/>
              <a:cs typeface="KaiTi" panose="02010609060101010101" charset="-122"/>
              <a:sym typeface="+mn-ea"/>
            </a:endParaRPr>
          </a:p>
          <a:p>
            <a:pPr algn="l"/>
            <a:r>
              <a:rPr lang="en-US" altLang="zh-CN">
                <a:latin typeface="KaiTi" panose="02010609060101010101" charset="-122"/>
                <a:ea typeface="KaiTi" panose="02010609060101010101" charset="-122"/>
                <a:cs typeface="KaiTi" panose="02010609060101010101" charset="-122"/>
                <a:sym typeface="+mn-ea"/>
              </a:rPr>
              <a:t>7. </a:t>
            </a:r>
            <a:r>
              <a:rPr lang="zh-CN" altLang="en-US">
                <a:latin typeface="KaiTi" panose="02010609060101010101" charset="-122"/>
                <a:ea typeface="KaiTi" panose="02010609060101010101" charset="-122"/>
                <a:cs typeface="KaiTi" panose="02010609060101010101" charset="-122"/>
                <a:sym typeface="+mn-ea"/>
              </a:rPr>
              <a:t>主成份回归之无能为力（能解决共线性问题，不能解决噪声满载问题）</a:t>
            </a:r>
            <a:endParaRPr lang="zh-CN" altLang="en-US">
              <a:latin typeface="KaiTi" panose="02010609060101010101" charset="-122"/>
              <a:ea typeface="KaiTi" panose="02010609060101010101" charset="-122"/>
              <a:cs typeface="KaiTi" panose="02010609060101010101" charset="-122"/>
              <a:sym typeface="+mn-ea"/>
            </a:endParaRPr>
          </a:p>
          <a:p>
            <a:pPr algn="l"/>
            <a:endParaRPr lang="en-US" altLang="zh-CN">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8. lasso</a:t>
            </a:r>
            <a:r>
              <a:rPr lang="zh-CN" altLang="en-US">
                <a:latin typeface="KaiTi" panose="02010609060101010101" charset="-122"/>
                <a:ea typeface="KaiTi" panose="02010609060101010101" charset="-122"/>
                <a:cs typeface="KaiTi" panose="02010609060101010101" charset="-122"/>
              </a:rPr>
              <a:t>回归的降维效果</a:t>
            </a:r>
            <a:endParaRPr lang="zh-CN" altLang="en-US">
              <a:latin typeface="KaiTi" panose="02010609060101010101" charset="-122"/>
              <a:ea typeface="KaiTi" panose="02010609060101010101" charset="-122"/>
              <a:cs typeface="KaiTi" panose="02010609060101010101" charset="-122"/>
            </a:endParaRPr>
          </a:p>
          <a:p>
            <a:pPr algn="l"/>
            <a:endParaRPr lang="zh-CN" altLang="en-US">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9. </a:t>
            </a:r>
            <a:r>
              <a:rPr lang="zh-CN" altLang="en-US">
                <a:latin typeface="KaiTi" panose="02010609060101010101" charset="-122"/>
                <a:ea typeface="KaiTi" panose="02010609060101010101" charset="-122"/>
                <a:cs typeface="KaiTi" panose="02010609060101010101" charset="-122"/>
              </a:rPr>
              <a:t>逐步回归与评分卡模型</a:t>
            </a:r>
            <a:endParaRPr lang="zh-CN" altLang="en-US">
              <a:latin typeface="KaiTi" panose="02010609060101010101" charset="-122"/>
              <a:ea typeface="KaiTi" panose="02010609060101010101" charset="-122"/>
              <a:cs typeface="KaiTi" panose="02010609060101010101" charset="-122"/>
            </a:endParaRPr>
          </a:p>
          <a:p>
            <a:pPr algn="l"/>
            <a:endParaRPr lang="zh-CN" altLang="en-US">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10. </a:t>
            </a:r>
            <a:r>
              <a:rPr lang="zh-CN" altLang="en-US">
                <a:latin typeface="KaiTi" panose="02010609060101010101" charset="-122"/>
                <a:ea typeface="KaiTi" panose="02010609060101010101" charset="-122"/>
                <a:cs typeface="KaiTi" panose="02010609060101010101" charset="-122"/>
              </a:rPr>
              <a:t>评价体系的建立</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）均方误差</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2</a:t>
            </a:r>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auc</a:t>
            </a:r>
            <a:r>
              <a:rPr lang="zh-CN" altLang="en-US">
                <a:latin typeface="KaiTi" panose="02010609060101010101" charset="-122"/>
                <a:ea typeface="KaiTi" panose="02010609060101010101" charset="-122"/>
                <a:cs typeface="KaiTi" panose="02010609060101010101" charset="-122"/>
              </a:rPr>
              <a:t>及其原理介绍</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a:t>
            </a:r>
            <a:r>
              <a:rPr lang="en-US" altLang="zh-CN">
                <a:latin typeface="KaiTi" panose="02010609060101010101" charset="-122"/>
                <a:ea typeface="KaiTi" panose="02010609060101010101" charset="-122"/>
                <a:cs typeface="KaiTi" panose="02010609060101010101" charset="-122"/>
              </a:rPr>
              <a:t>3</a:t>
            </a:r>
            <a:r>
              <a:rPr lang="zh-CN" altLang="en-US">
                <a:latin typeface="KaiTi" panose="02010609060101010101" charset="-122"/>
                <a:ea typeface="KaiTi" panose="02010609060101010101" charset="-122"/>
                <a:cs typeface="KaiTi" panose="02010609060101010101" charset="-122"/>
              </a:rPr>
              <a:t>）为什么我们选择</a:t>
            </a:r>
            <a:r>
              <a:rPr lang="en-US" altLang="zh-CN">
                <a:latin typeface="KaiTi" panose="02010609060101010101" charset="-122"/>
                <a:ea typeface="KaiTi" panose="02010609060101010101" charset="-122"/>
                <a:cs typeface="KaiTi" panose="02010609060101010101" charset="-122"/>
              </a:rPr>
              <a:t>auc</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673100" y="1019175"/>
            <a:ext cx="10302875" cy="64516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希望分离超平面离两类样本尽可能远，等价于离两类的最近点尽可能远，这称为最大间隔(margin)原则。</a:t>
            </a:r>
            <a:endParaRPr lang="zh-CN" altLang="en-US">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1510665" y="2040255"/>
            <a:ext cx="7950835" cy="37134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336550" y="318770"/>
            <a:ext cx="10302875" cy="92202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一个线性可分的案例：</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为什么边界线等号右侧是</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和</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pic>
        <p:nvPicPr>
          <p:cNvPr id="4" name="图片 3"/>
          <p:cNvPicPr>
            <a:picLocks noChangeAspect="1"/>
          </p:cNvPicPr>
          <p:nvPr/>
        </p:nvPicPr>
        <p:blipFill>
          <a:blip r:embed="rId1"/>
          <a:stretch>
            <a:fillRect/>
          </a:stretch>
        </p:blipFill>
        <p:spPr>
          <a:xfrm>
            <a:off x="4627880" y="6985"/>
            <a:ext cx="7561580" cy="2063115"/>
          </a:xfrm>
          <a:prstGeom prst="rect">
            <a:avLst/>
          </a:prstGeom>
        </p:spPr>
      </p:pic>
      <p:pic>
        <p:nvPicPr>
          <p:cNvPr id="5" name="图片 4"/>
          <p:cNvPicPr>
            <a:picLocks noChangeAspect="1"/>
          </p:cNvPicPr>
          <p:nvPr/>
        </p:nvPicPr>
        <p:blipFill>
          <a:blip r:embed="rId2"/>
          <a:stretch>
            <a:fillRect/>
          </a:stretch>
        </p:blipFill>
        <p:spPr>
          <a:xfrm>
            <a:off x="5115560" y="4577080"/>
            <a:ext cx="7094220" cy="2270760"/>
          </a:xfrm>
          <a:prstGeom prst="rect">
            <a:avLst/>
          </a:prstGeom>
        </p:spPr>
      </p:pic>
      <p:pic>
        <p:nvPicPr>
          <p:cNvPr id="6" name="图片 5"/>
          <p:cNvPicPr>
            <a:picLocks noChangeAspect="1"/>
          </p:cNvPicPr>
          <p:nvPr/>
        </p:nvPicPr>
        <p:blipFill>
          <a:blip r:embed="rId3"/>
          <a:stretch>
            <a:fillRect/>
          </a:stretch>
        </p:blipFill>
        <p:spPr>
          <a:xfrm>
            <a:off x="-5715" y="2039620"/>
            <a:ext cx="5234305" cy="42583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538480" y="551815"/>
            <a:ext cx="10302875" cy="36830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rPr>
              <a:t>得到间隔长度与切面法向量的关系式，下一步，就是利用调节切面来最大化间隔</a:t>
            </a:r>
            <a:endParaRPr lang="zh-CN" altLang="en-US">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1242060" y="1304925"/>
            <a:ext cx="8895080" cy="43967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577215" y="478155"/>
            <a:ext cx="10302875" cy="36830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rPr>
              <a:t>问题转化为一个约束最优化问题</a:t>
            </a:r>
            <a:endParaRPr lang="en-US" altLang="zh-CN">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5715" y="1059180"/>
            <a:ext cx="5406390" cy="3272790"/>
          </a:xfrm>
          <a:prstGeom prst="rect">
            <a:avLst/>
          </a:prstGeom>
        </p:spPr>
      </p:pic>
      <p:pic>
        <p:nvPicPr>
          <p:cNvPr id="4" name="图片 3"/>
          <p:cNvPicPr>
            <a:picLocks noChangeAspect="1"/>
          </p:cNvPicPr>
          <p:nvPr/>
        </p:nvPicPr>
        <p:blipFill>
          <a:blip r:embed="rId2"/>
          <a:stretch>
            <a:fillRect/>
          </a:stretch>
        </p:blipFill>
        <p:spPr>
          <a:xfrm>
            <a:off x="5542280" y="1059180"/>
            <a:ext cx="6652260" cy="48996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726440" y="541020"/>
            <a:ext cx="10302875" cy="64516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sym typeface="+mn-ea"/>
              </a:rPr>
              <a:t>拉格朗日乘子法转化为无约束优化问题，再根据</a:t>
            </a:r>
            <a:r>
              <a:rPr lang="en-US" altLang="zh-CN">
                <a:latin typeface="KaiTi" panose="02010609060101010101" charset="-122"/>
                <a:ea typeface="KaiTi" panose="02010609060101010101" charset="-122"/>
                <a:cs typeface="KaiTi" panose="02010609060101010101" charset="-122"/>
                <a:sym typeface="+mn-ea"/>
              </a:rPr>
              <a:t>KKT</a:t>
            </a:r>
            <a:r>
              <a:rPr lang="zh-CN" altLang="en-US">
                <a:latin typeface="KaiTi" panose="02010609060101010101" charset="-122"/>
                <a:ea typeface="KaiTi" panose="02010609060101010101" charset="-122"/>
                <a:cs typeface="KaiTi" panose="02010609060101010101" charset="-122"/>
                <a:sym typeface="+mn-ea"/>
              </a:rPr>
              <a:t>条件转换为对偶问题，然后SMO算法求解</a:t>
            </a:r>
            <a:endParaRPr lang="zh-CN" altLang="en-US">
              <a:latin typeface="KaiTi" panose="02010609060101010101" charset="-122"/>
              <a:ea typeface="KaiTi" panose="02010609060101010101" charset="-122"/>
              <a:cs typeface="KaiTi" panose="02010609060101010101" charset="-122"/>
              <a:sym typeface="+mn-ea"/>
            </a:endParaRPr>
          </a:p>
          <a:p>
            <a:r>
              <a:rPr lang="zh-CN" altLang="en-US">
                <a:latin typeface="KaiTi" panose="02010609060101010101" charset="-122"/>
                <a:ea typeface="KaiTi" panose="02010609060101010101" charset="-122"/>
                <a:cs typeface="KaiTi" panose="02010609060101010101" charset="-122"/>
                <a:sym typeface="+mn-ea"/>
              </a:rPr>
              <a:t>（多元统计理论的标准做法，看不透彻的可以看多元统计补补课）</a:t>
            </a:r>
            <a:endParaRPr lang="zh-CN" altLang="en-US">
              <a:latin typeface="KaiTi" panose="02010609060101010101" charset="-122"/>
              <a:ea typeface="KaiTi" panose="02010609060101010101" charset="-122"/>
              <a:cs typeface="KaiTi" panose="02010609060101010101" charset="-122"/>
              <a:sym typeface="+mn-ea"/>
            </a:endParaRPr>
          </a:p>
        </p:txBody>
      </p:sp>
      <p:pic>
        <p:nvPicPr>
          <p:cNvPr id="2" name="图片 1"/>
          <p:cNvPicPr>
            <a:picLocks noChangeAspect="1"/>
          </p:cNvPicPr>
          <p:nvPr/>
        </p:nvPicPr>
        <p:blipFill>
          <a:blip r:embed="rId1"/>
          <a:stretch>
            <a:fillRect/>
          </a:stretch>
        </p:blipFill>
        <p:spPr>
          <a:xfrm>
            <a:off x="-5715" y="3371850"/>
            <a:ext cx="6040755" cy="2834005"/>
          </a:xfrm>
          <a:prstGeom prst="rect">
            <a:avLst/>
          </a:prstGeom>
        </p:spPr>
      </p:pic>
      <p:pic>
        <p:nvPicPr>
          <p:cNvPr id="5" name="图片 4"/>
          <p:cNvPicPr>
            <a:picLocks noChangeAspect="1"/>
          </p:cNvPicPr>
          <p:nvPr/>
        </p:nvPicPr>
        <p:blipFill>
          <a:blip r:embed="rId2"/>
          <a:stretch>
            <a:fillRect/>
          </a:stretch>
        </p:blipFill>
        <p:spPr>
          <a:xfrm>
            <a:off x="7556500" y="3578860"/>
            <a:ext cx="3841750" cy="3268980"/>
          </a:xfrm>
          <a:prstGeom prst="rect">
            <a:avLst/>
          </a:prstGeom>
        </p:spPr>
      </p:pic>
      <p:pic>
        <p:nvPicPr>
          <p:cNvPr id="6" name="图片 5"/>
          <p:cNvPicPr>
            <a:picLocks noChangeAspect="1"/>
          </p:cNvPicPr>
          <p:nvPr/>
        </p:nvPicPr>
        <p:blipFill>
          <a:blip r:embed="rId3"/>
          <a:stretch>
            <a:fillRect/>
          </a:stretch>
        </p:blipFill>
        <p:spPr>
          <a:xfrm>
            <a:off x="5549265" y="1186180"/>
            <a:ext cx="6614160" cy="2423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 y="6387465"/>
            <a:ext cx="7732395" cy="275590"/>
          </a:xfrm>
          <a:prstGeom prst="rect">
            <a:avLst/>
          </a:prstGeom>
          <a:noFill/>
        </p:spPr>
        <p:txBody>
          <a:bodyPr wrap="square" rtlCol="0" anchor="t">
            <a:spAutoFit/>
          </a:bodyPr>
          <a:p>
            <a:r>
              <a:rPr sz="1200"/>
              <a:t>https://blog.csdn.net/qq_25847123/article/details/108062205</a:t>
            </a:r>
            <a:endParaRPr sz="1200"/>
          </a:p>
        </p:txBody>
      </p:sp>
      <p:sp>
        <p:nvSpPr>
          <p:cNvPr id="7" name="文本框 6"/>
          <p:cNvSpPr txBox="1"/>
          <p:nvPr/>
        </p:nvSpPr>
        <p:spPr>
          <a:xfrm>
            <a:off x="577850" y="477520"/>
            <a:ext cx="10302875" cy="64516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rPr>
              <a:t>一个线性不可分的案例：二分类</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4876800" y="1643380"/>
            <a:ext cx="7316470" cy="4044315"/>
          </a:xfrm>
          <a:prstGeom prst="rect">
            <a:avLst/>
          </a:prstGeom>
        </p:spPr>
      </p:pic>
      <p:pic>
        <p:nvPicPr>
          <p:cNvPr id="5" name="图片 4"/>
          <p:cNvPicPr>
            <a:picLocks noChangeAspect="1"/>
          </p:cNvPicPr>
          <p:nvPr/>
        </p:nvPicPr>
        <p:blipFill>
          <a:blip r:embed="rId2"/>
          <a:stretch>
            <a:fillRect/>
          </a:stretch>
        </p:blipFill>
        <p:spPr>
          <a:xfrm>
            <a:off x="577850" y="3789680"/>
            <a:ext cx="3580130" cy="2232660"/>
          </a:xfrm>
          <a:prstGeom prst="rect">
            <a:avLst/>
          </a:prstGeom>
        </p:spPr>
      </p:pic>
      <p:pic>
        <p:nvPicPr>
          <p:cNvPr id="8" name="图片 7"/>
          <p:cNvPicPr>
            <a:picLocks noChangeAspect="1"/>
          </p:cNvPicPr>
          <p:nvPr/>
        </p:nvPicPr>
        <p:blipFill>
          <a:blip r:embed="rId3"/>
          <a:stretch>
            <a:fillRect/>
          </a:stretch>
        </p:blipFill>
        <p:spPr>
          <a:xfrm>
            <a:off x="1113790" y="1122680"/>
            <a:ext cx="2508250" cy="2469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1625" y="176530"/>
            <a:ext cx="8641080" cy="368300"/>
          </a:xfrm>
          <a:prstGeom prst="rect">
            <a:avLst/>
          </a:prstGeom>
          <a:noFill/>
        </p:spPr>
        <p:txBody>
          <a:bodyPr wrap="none" rtlCol="0" anchor="t">
            <a:spAutoFit/>
          </a:bodyPr>
          <a:p>
            <a:r>
              <a:rPr lang="zh-CN" altLang="en-US">
                <a:sym typeface="+mn-ea"/>
              </a:rPr>
              <a:t>线性不可分，软间隔也无能为力，这时候，就要引入核函数，进行空间上的升维映射</a:t>
            </a:r>
            <a:endParaRPr lang="zh-CN" altLang="en-US"/>
          </a:p>
        </p:txBody>
      </p:sp>
      <p:pic>
        <p:nvPicPr>
          <p:cNvPr id="6" name="图片 5"/>
          <p:cNvPicPr>
            <a:picLocks noChangeAspect="1"/>
          </p:cNvPicPr>
          <p:nvPr/>
        </p:nvPicPr>
        <p:blipFill>
          <a:blip r:embed="rId1"/>
          <a:stretch>
            <a:fillRect/>
          </a:stretch>
        </p:blipFill>
        <p:spPr>
          <a:xfrm>
            <a:off x="503555" y="951230"/>
            <a:ext cx="3627120" cy="3192780"/>
          </a:xfrm>
          <a:prstGeom prst="rect">
            <a:avLst/>
          </a:prstGeom>
        </p:spPr>
      </p:pic>
      <p:pic>
        <p:nvPicPr>
          <p:cNvPr id="7" name="图片 6"/>
          <p:cNvPicPr>
            <a:picLocks noChangeAspect="1"/>
          </p:cNvPicPr>
          <p:nvPr/>
        </p:nvPicPr>
        <p:blipFill>
          <a:blip r:embed="rId2"/>
          <a:stretch>
            <a:fillRect/>
          </a:stretch>
        </p:blipFill>
        <p:spPr>
          <a:xfrm>
            <a:off x="52070" y="4318000"/>
            <a:ext cx="6210300" cy="2255520"/>
          </a:xfrm>
          <a:prstGeom prst="rect">
            <a:avLst/>
          </a:prstGeom>
        </p:spPr>
      </p:pic>
      <p:pic>
        <p:nvPicPr>
          <p:cNvPr id="8" name="图片 7"/>
          <p:cNvPicPr>
            <a:picLocks noChangeAspect="1"/>
          </p:cNvPicPr>
          <p:nvPr/>
        </p:nvPicPr>
        <p:blipFill>
          <a:blip r:embed="rId3"/>
          <a:stretch>
            <a:fillRect/>
          </a:stretch>
        </p:blipFill>
        <p:spPr>
          <a:xfrm>
            <a:off x="6477000" y="4047490"/>
            <a:ext cx="5525135" cy="2796540"/>
          </a:xfrm>
          <a:prstGeom prst="rect">
            <a:avLst/>
          </a:prstGeom>
        </p:spPr>
      </p:pic>
      <p:pic>
        <p:nvPicPr>
          <p:cNvPr id="10" name="图片 9"/>
          <p:cNvPicPr>
            <a:picLocks noChangeAspect="1"/>
          </p:cNvPicPr>
          <p:nvPr/>
        </p:nvPicPr>
        <p:blipFill>
          <a:blip r:embed="rId4"/>
          <a:stretch>
            <a:fillRect/>
          </a:stretch>
        </p:blipFill>
        <p:spPr>
          <a:xfrm>
            <a:off x="6021705" y="742315"/>
            <a:ext cx="2804160" cy="876300"/>
          </a:xfrm>
          <a:prstGeom prst="rect">
            <a:avLst/>
          </a:prstGeom>
        </p:spPr>
      </p:pic>
      <p:pic>
        <p:nvPicPr>
          <p:cNvPr id="11" name="图片 10"/>
          <p:cNvPicPr>
            <a:picLocks noChangeAspect="1"/>
          </p:cNvPicPr>
          <p:nvPr/>
        </p:nvPicPr>
        <p:blipFill>
          <a:blip r:embed="rId5"/>
          <a:stretch>
            <a:fillRect/>
          </a:stretch>
        </p:blipFill>
        <p:spPr>
          <a:xfrm>
            <a:off x="6021705" y="1692910"/>
            <a:ext cx="4910455" cy="21139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2105" y="398145"/>
            <a:ext cx="11224895" cy="5908040"/>
          </a:xfrm>
          <a:prstGeom prst="rect">
            <a:avLst/>
          </a:prstGeom>
          <a:noFill/>
        </p:spPr>
        <p:txBody>
          <a:bodyPr wrap="square" rtlCol="0" anchor="t">
            <a:spAutoFit/>
          </a:bodyPr>
          <a:p>
            <a:r>
              <a:rPr lang="zh-CN" altLang="en-US">
                <a:latin typeface="KaiTi" panose="02010609060101010101" charset="-122"/>
                <a:ea typeface="KaiTi" panose="02010609060101010101" charset="-122"/>
                <a:cs typeface="KaiTi" panose="02010609060101010101" charset="-122"/>
                <a:sym typeface="+mn-ea"/>
              </a:rPr>
              <a:t>核函数问题：</a:t>
            </a:r>
            <a:endParaRPr lang="zh-CN" altLang="en-US">
              <a:latin typeface="KaiTi" panose="02010609060101010101" charset="-122"/>
              <a:ea typeface="KaiTi" panose="02010609060101010101" charset="-122"/>
              <a:cs typeface="KaiTi" panose="02010609060101010101" charset="-122"/>
              <a:sym typeface="+mn-ea"/>
            </a:endParaRPr>
          </a:p>
          <a:p>
            <a:endParaRPr lang="zh-CN" altLang="en-US">
              <a:latin typeface="KaiTi" panose="02010609060101010101" charset="-122"/>
              <a:ea typeface="KaiTi" panose="02010609060101010101" charset="-122"/>
              <a:cs typeface="KaiTi" panose="02010609060101010101" charset="-122"/>
            </a:endParaRPr>
          </a:p>
          <a:p>
            <a:r>
              <a:rPr lang="en-US" altLang="zh-CN">
                <a:latin typeface="KaiTi" panose="02010609060101010101" charset="-122"/>
                <a:ea typeface="KaiTi" panose="02010609060101010101" charset="-122"/>
                <a:cs typeface="KaiTi" panose="02010609060101010101" charset="-122"/>
              </a:rPr>
              <a:t>1. </a:t>
            </a:r>
            <a:r>
              <a:rPr lang="zh-CN" altLang="en-US">
                <a:latin typeface="KaiTi" panose="02010609060101010101" charset="-122"/>
                <a:ea typeface="KaiTi" panose="02010609060101010101" charset="-122"/>
                <a:cs typeface="KaiTi" panose="02010609060101010101" charset="-122"/>
              </a:rPr>
              <a:t>什么是核函数？它有什么用？有什么意义？</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当前遇到的问题：</a:t>
            </a:r>
            <a:r>
              <a:rPr lang="zh-CN" altLang="en-US" b="1">
                <a:solidFill>
                  <a:srgbClr val="FF0000"/>
                </a:solidFill>
                <a:latin typeface="KaiTi" panose="02010609060101010101" charset="-122"/>
                <a:ea typeface="KaiTi" panose="02010609060101010101" charset="-122"/>
                <a:cs typeface="KaiTi" panose="02010609060101010101" charset="-122"/>
              </a:rPr>
              <a:t>原空间线性不可分，软间隔也不行</a:t>
            </a:r>
            <a:r>
              <a:rPr lang="zh-CN" altLang="en-US">
                <a:latin typeface="KaiTi" panose="02010609060101010101" charset="-122"/>
                <a:ea typeface="KaiTi" panose="02010609060101010101" charset="-122"/>
                <a:cs typeface="KaiTi" panose="02010609060101010101" charset="-122"/>
              </a:rPr>
              <a:t>，所以，考虑升维的方法（如：二维变三维），将特征进行非线性变换，投影到更高维的空间，在这个空间，只要一个线性分类器就可以完美分类。</a:t>
            </a:r>
            <a:endParaRPr lang="zh-CN" altLang="en-US">
              <a:latin typeface="KaiTi" panose="02010609060101010101" charset="-122"/>
              <a:ea typeface="KaiTi" panose="02010609060101010101" charset="-122"/>
              <a:cs typeface="KaiTi" panose="02010609060101010101" charset="-122"/>
            </a:endParaRPr>
          </a:p>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怎么做？人为设计或构建一个非线性投影？这是一条路。但极其艰难，并且难以普适。确实有人这么干过。</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a:t>
            </a:r>
            <a:r>
              <a:rPr lang="zh-CN" altLang="en-US" b="1">
                <a:solidFill>
                  <a:srgbClr val="FF0000"/>
                </a:solidFill>
                <a:latin typeface="KaiTi" panose="02010609060101010101" charset="-122"/>
                <a:ea typeface="KaiTi" panose="02010609060101010101" charset="-122"/>
                <a:cs typeface="KaiTi" panose="02010609060101010101" charset="-122"/>
              </a:rPr>
              <a:t>有没有不用人为去设计具体的非线性投影的方法，就能够对样本点实现高维的线性切分？</a:t>
            </a:r>
            <a:r>
              <a:rPr lang="zh-CN" altLang="en-US">
                <a:latin typeface="KaiTi" panose="02010609060101010101" charset="-122"/>
                <a:ea typeface="KaiTi" panose="02010609060101010101" charset="-122"/>
                <a:cs typeface="KaiTi" panose="02010609060101010101" charset="-122"/>
              </a:rPr>
              <a:t>这就是核函数由</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来的思考流程，把</a:t>
            </a:r>
            <a:r>
              <a:rPr lang="en-US" altLang="zh-CN">
                <a:latin typeface="KaiTi" panose="02010609060101010101" charset="-122"/>
                <a:ea typeface="KaiTi" panose="02010609060101010101" charset="-122"/>
                <a:cs typeface="KaiTi" panose="02010609060101010101" charset="-122"/>
              </a:rPr>
              <a:t>svm</a:t>
            </a:r>
            <a:r>
              <a:rPr lang="zh-CN" altLang="en-US">
                <a:latin typeface="KaiTi" panose="02010609060101010101" charset="-122"/>
                <a:ea typeface="KaiTi" panose="02010609060101010101" charset="-122"/>
                <a:cs typeface="KaiTi" panose="02010609060101010101" charset="-122"/>
              </a:rPr>
              <a:t>论文沿时间线推演一遍，你就能知道上述事实。</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a:t>
            </a:r>
            <a:r>
              <a:rPr lang="zh-CN" altLang="en-US" b="1">
                <a:solidFill>
                  <a:srgbClr val="FF0000"/>
                </a:solidFill>
                <a:latin typeface="KaiTi" panose="02010609060101010101" charset="-122"/>
                <a:ea typeface="KaiTi" panose="02010609060101010101" charset="-122"/>
                <a:cs typeface="KaiTi" panose="02010609060101010101" charset="-122"/>
              </a:rPr>
              <a:t>进一步思考，我们本质上是想要什么？</a:t>
            </a:r>
            <a:r>
              <a:rPr lang="zh-CN" altLang="en-US">
                <a:latin typeface="KaiTi" panose="02010609060101010101" charset="-122"/>
                <a:ea typeface="KaiTi" panose="02010609060101010101" charset="-122"/>
                <a:cs typeface="KaiTi" panose="02010609060101010101" charset="-122"/>
              </a:rPr>
              <a:t>我们想要进行点的切分，所以想要得到的是，</a:t>
            </a:r>
            <a:r>
              <a:rPr lang="zh-CN" altLang="en-US" b="1">
                <a:solidFill>
                  <a:srgbClr val="00B050"/>
                </a:solidFill>
                <a:latin typeface="KaiTi" panose="02010609060101010101" charset="-122"/>
                <a:ea typeface="KaiTi" panose="02010609060101010101" charset="-122"/>
                <a:cs typeface="KaiTi" panose="02010609060101010101" charset="-122"/>
              </a:rPr>
              <a:t>每个样本点在高维空间上彼此的距离</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是否一定要设计出或说构建出高维空间，才能计算点的距离吗？还是说有什么办法，避开这个设计和创建？这就是引发</a:t>
            </a:r>
            <a:r>
              <a:rPr lang="en-US" altLang="zh-CN">
                <a:latin typeface="KaiTi" panose="02010609060101010101" charset="-122"/>
                <a:ea typeface="KaiTi" panose="02010609060101010101" charset="-122"/>
                <a:cs typeface="KaiTi" panose="02010609060101010101" charset="-122"/>
              </a:rPr>
              <a:t>kernal trick</a:t>
            </a:r>
            <a:r>
              <a:rPr lang="zh-CN" altLang="en-US">
                <a:latin typeface="KaiTi" panose="02010609060101010101" charset="-122"/>
                <a:ea typeface="KaiTi" panose="02010609060101010101" charset="-122"/>
                <a:cs typeface="KaiTi" panose="02010609060101010101" charset="-122"/>
              </a:rPr>
              <a:t>（核技巧）由来的悬疑之问。</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那么，请问什么是距离？距离如何定义？</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内积：一个向量对另一个向量投影的长度（</a:t>
            </a:r>
            <a:r>
              <a:rPr lang="zh-CN" altLang="en-US">
                <a:latin typeface="KaiTi" panose="02010609060101010101" charset="-122"/>
                <a:ea typeface="KaiTi" panose="02010609060101010101" charset="-122"/>
                <a:cs typeface="KaiTi" panose="02010609060101010101" charset="-122"/>
                <a:sym typeface="+mn-ea"/>
              </a:rPr>
              <a:t>几何意义</a:t>
            </a:r>
            <a:r>
              <a:rPr lang="zh-CN" altLang="en-US">
                <a:latin typeface="KaiTi" panose="02010609060101010101" charset="-122"/>
                <a:ea typeface="KaiTi" panose="02010609060101010101" charset="-122"/>
                <a:cs typeface="KaiTi" panose="02010609060101010101" charset="-122"/>
              </a:rPr>
              <a:t>）。内积为</a:t>
            </a:r>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，向量方向完全</a:t>
            </a:r>
            <a:r>
              <a:rPr lang="zh-CN" altLang="en-US">
                <a:latin typeface="KaiTi" panose="02010609060101010101" charset="-122"/>
                <a:ea typeface="KaiTi" panose="02010609060101010101" charset="-122"/>
                <a:cs typeface="KaiTi" panose="02010609060101010101" charset="-122"/>
              </a:rPr>
              <a:t>一致；内积为</a:t>
            </a:r>
            <a:r>
              <a:rPr lang="en-US" altLang="zh-CN">
                <a:latin typeface="KaiTi" panose="02010609060101010101" charset="-122"/>
                <a:ea typeface="KaiTi" panose="02010609060101010101" charset="-122"/>
                <a:cs typeface="KaiTi" panose="02010609060101010101" charset="-122"/>
              </a:rPr>
              <a:t>0</a:t>
            </a:r>
            <a:r>
              <a:rPr lang="zh-CN" altLang="en-US">
                <a:latin typeface="KaiTi" panose="02010609060101010101" charset="-122"/>
                <a:ea typeface="KaiTi" panose="02010609060101010101" charset="-122"/>
                <a:cs typeface="KaiTi" panose="02010609060101010101" charset="-122"/>
              </a:rPr>
              <a:t>，向量互相垂直。</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对于</a:t>
            </a:r>
            <a:r>
              <a:rPr lang="en-US" altLang="zh-CN">
                <a:latin typeface="KaiTi" panose="02010609060101010101" charset="-122"/>
                <a:ea typeface="KaiTi" panose="02010609060101010101" charset="-122"/>
                <a:cs typeface="KaiTi" panose="02010609060101010101" charset="-122"/>
              </a:rPr>
              <a:t>SVM</a:t>
            </a:r>
            <a:r>
              <a:rPr lang="zh-CN" altLang="en-US">
                <a:latin typeface="KaiTi" panose="02010609060101010101" charset="-122"/>
                <a:ea typeface="KaiTi" panose="02010609060101010101" charset="-122"/>
                <a:cs typeface="KaiTi" panose="02010609060101010101" charset="-122"/>
              </a:rPr>
              <a:t>而言，我只需要知道每个样本之间的距离，并不需要知道更多的信息，而内积可以作为距离的定义，所以，我只需要知道高维空间中样本两两之间的内积即可，这就是</a:t>
            </a:r>
            <a:r>
              <a:rPr lang="en-US" altLang="zh-CN">
                <a:latin typeface="KaiTi" panose="02010609060101010101" charset="-122"/>
                <a:ea typeface="KaiTi" panose="02010609060101010101" charset="-122"/>
                <a:cs typeface="KaiTi" panose="02010609060101010101" charset="-122"/>
              </a:rPr>
              <a:t>kernal trick</a:t>
            </a:r>
            <a:r>
              <a:rPr lang="zh-CN" altLang="en-US">
                <a:latin typeface="KaiTi" panose="02010609060101010101" charset="-122"/>
                <a:ea typeface="KaiTi" panose="02010609060101010101" charset="-122"/>
                <a:cs typeface="KaiTi" panose="02010609060101010101" charset="-122"/>
              </a:rPr>
              <a:t>。就这样，避开了最艰难的点，不用构建高维空间也能根据距离得出最佳分离</a:t>
            </a:r>
            <a:r>
              <a:rPr lang="zh-CN" altLang="en-US">
                <a:latin typeface="KaiTi" panose="02010609060101010101" charset="-122"/>
                <a:ea typeface="KaiTi" panose="02010609060101010101" charset="-122"/>
                <a:cs typeface="KaiTi" panose="02010609060101010101" charset="-122"/>
              </a:rPr>
              <a:t>超平面</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    </a:t>
            </a:r>
            <a:r>
              <a:rPr lang="en-US" altLang="zh-CN">
                <a:latin typeface="KaiTi" panose="02010609060101010101" charset="-122"/>
                <a:ea typeface="KaiTi" panose="02010609060101010101" charset="-122"/>
                <a:cs typeface="KaiTi" panose="02010609060101010101" charset="-122"/>
              </a:rPr>
              <a:t>Mercer</a:t>
            </a:r>
            <a:r>
              <a:rPr lang="zh-CN" altLang="en-US">
                <a:latin typeface="KaiTi" panose="02010609060101010101" charset="-122"/>
                <a:ea typeface="KaiTi" panose="02010609060101010101" charset="-122"/>
                <a:cs typeface="KaiTi" panose="02010609060101010101" charset="-122"/>
              </a:rPr>
              <a:t>定理，</a:t>
            </a:r>
            <a:r>
              <a:rPr lang="en-US" altLang="zh-CN">
                <a:latin typeface="KaiTi" panose="02010609060101010101" charset="-122"/>
                <a:ea typeface="KaiTi" panose="02010609060101010101" charset="-122"/>
                <a:cs typeface="KaiTi" panose="02010609060101010101" charset="-122"/>
              </a:rPr>
              <a:t>Mercer</a:t>
            </a:r>
            <a:r>
              <a:rPr lang="zh-CN" altLang="en-US">
                <a:latin typeface="KaiTi" panose="02010609060101010101" charset="-122"/>
                <a:ea typeface="KaiTi" panose="02010609060101010101" charset="-122"/>
                <a:cs typeface="KaiTi" panose="02010609060101010101" charset="-122"/>
              </a:rPr>
              <a:t>条件。经过大量的论证和求索，已经有很多核函数被发现和使用。问</a:t>
            </a:r>
            <a:r>
              <a:rPr lang="zh-CN" altLang="en-US">
                <a:gradFill>
                  <a:gsLst>
                    <a:gs pos="0">
                      <a:srgbClr val="E30000"/>
                    </a:gs>
                    <a:gs pos="100000">
                      <a:srgbClr val="760303"/>
                    </a:gs>
                  </a:gsLst>
                  <a:lin scaled="0"/>
                </a:gradFill>
                <a:latin typeface="KaiTi" panose="02010609060101010101" charset="-122"/>
                <a:ea typeface="KaiTi" panose="02010609060101010101" charset="-122"/>
                <a:cs typeface="KaiTi" panose="02010609060101010101" charset="-122"/>
              </a:rPr>
              <a:t>：核函数在解决线性不可分问题时，应</a:t>
            </a:r>
            <a:r>
              <a:rPr lang="zh-CN" altLang="en-US">
                <a:gradFill>
                  <a:gsLst>
                    <a:gs pos="0">
                      <a:srgbClr val="E30000"/>
                    </a:gs>
                    <a:gs pos="100000">
                      <a:srgbClr val="760303"/>
                    </a:gs>
                  </a:gsLst>
                  <a:lin scaled="0"/>
                </a:gradFill>
                <a:latin typeface="KaiTi" panose="02010609060101010101" charset="-122"/>
                <a:ea typeface="KaiTi" panose="02010609060101010101" charset="-122"/>
                <a:cs typeface="KaiTi" panose="02010609060101010101" charset="-122"/>
              </a:rPr>
              <a:t>如何决定映射到多少维的空间？什么参数来决定？对于任一问题，</a:t>
            </a:r>
            <a:r>
              <a:rPr lang="zh-CN" altLang="en-US">
                <a:gradFill>
                  <a:gsLst>
                    <a:gs pos="0">
                      <a:srgbClr val="E30000"/>
                    </a:gs>
                    <a:gs pos="100000">
                      <a:srgbClr val="760303"/>
                    </a:gs>
                  </a:gsLst>
                  <a:lin scaled="0"/>
                </a:gradFill>
                <a:latin typeface="KaiTi" panose="02010609060101010101" charset="-122"/>
                <a:ea typeface="KaiTi" panose="02010609060101010101" charset="-122"/>
                <a:cs typeface="KaiTi" panose="02010609060101010101" charset="-122"/>
                <a:sym typeface="+mn-ea"/>
              </a:rPr>
              <a:t>映射到</a:t>
            </a:r>
            <a:r>
              <a:rPr lang="zh-CN" altLang="en-US">
                <a:gradFill>
                  <a:gsLst>
                    <a:gs pos="0">
                      <a:srgbClr val="E30000"/>
                    </a:gs>
                    <a:gs pos="100000">
                      <a:srgbClr val="760303"/>
                    </a:gs>
                  </a:gsLst>
                  <a:lin scaled="0"/>
                </a:gradFill>
                <a:latin typeface="KaiTi" panose="02010609060101010101" charset="-122"/>
                <a:ea typeface="KaiTi" panose="02010609060101010101" charset="-122"/>
                <a:cs typeface="KaiTi" panose="02010609060101010101" charset="-122"/>
              </a:rPr>
              <a:t>多少维空间最佳？</a:t>
            </a:r>
            <a:endParaRPr lang="zh-CN" altLang="en-US">
              <a:gradFill>
                <a:gsLst>
                  <a:gs pos="0">
                    <a:srgbClr val="E30000"/>
                  </a:gs>
                  <a:gs pos="100000">
                    <a:srgbClr val="760303"/>
                  </a:gs>
                </a:gsLst>
                <a:lin scaled="0"/>
              </a:gradFill>
              <a:latin typeface="KaiTi" panose="02010609060101010101" charset="-122"/>
              <a:ea typeface="KaiTi" panose="02010609060101010101" charset="-122"/>
              <a:cs typeface="KaiTi" panose="0201060906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370" y="326390"/>
            <a:ext cx="3973195" cy="368300"/>
          </a:xfrm>
          <a:prstGeom prst="rect">
            <a:avLst/>
          </a:prstGeom>
          <a:noFill/>
        </p:spPr>
        <p:txBody>
          <a:bodyPr wrap="square" rtlCol="0" anchor="t">
            <a:spAutoFit/>
          </a:bodyPr>
          <a:p>
            <a:r>
              <a:rPr lang="zh-CN" altLang="en-US"/>
              <a:t>核函数映射与</a:t>
            </a:r>
            <a:r>
              <a:rPr lang="zh-CN" altLang="en-US"/>
              <a:t>泰勒级数(Taylor series)</a:t>
            </a:r>
            <a:endParaRPr lang="zh-CN" altLang="en-US"/>
          </a:p>
        </p:txBody>
      </p:sp>
      <p:sp>
        <p:nvSpPr>
          <p:cNvPr id="3" name="文本框 2"/>
          <p:cNvSpPr txBox="1"/>
          <p:nvPr/>
        </p:nvSpPr>
        <p:spPr>
          <a:xfrm>
            <a:off x="461010" y="939165"/>
            <a:ext cx="5088890" cy="64516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泰勒级数是在函数f(x)在一个实数或复数a上可微分函数的power级数如下:</a:t>
            </a:r>
            <a:endParaRPr lang="zh-CN" altLang="en-US">
              <a:latin typeface="KaiTi" panose="02010609060101010101" charset="-122"/>
              <a:ea typeface="KaiTi" panose="02010609060101010101" charset="-122"/>
              <a:cs typeface="KaiTi" panose="02010609060101010101" charset="-122"/>
            </a:endParaRPr>
          </a:p>
        </p:txBody>
      </p:sp>
      <p:pic>
        <p:nvPicPr>
          <p:cNvPr id="4" name="图片 3"/>
          <p:cNvPicPr>
            <a:picLocks noChangeAspect="1"/>
          </p:cNvPicPr>
          <p:nvPr/>
        </p:nvPicPr>
        <p:blipFill>
          <a:blip r:embed="rId1"/>
          <a:stretch>
            <a:fillRect/>
          </a:stretch>
        </p:blipFill>
        <p:spPr>
          <a:xfrm>
            <a:off x="481330" y="1881505"/>
            <a:ext cx="5455285" cy="1330960"/>
          </a:xfrm>
          <a:prstGeom prst="rect">
            <a:avLst/>
          </a:prstGeom>
        </p:spPr>
      </p:pic>
      <p:pic>
        <p:nvPicPr>
          <p:cNvPr id="5" name="图片 4"/>
          <p:cNvPicPr>
            <a:picLocks noChangeAspect="1"/>
          </p:cNvPicPr>
          <p:nvPr/>
        </p:nvPicPr>
        <p:blipFill>
          <a:blip r:embed="rId2"/>
          <a:stretch>
            <a:fillRect/>
          </a:stretch>
        </p:blipFill>
        <p:spPr>
          <a:xfrm>
            <a:off x="481330" y="3509645"/>
            <a:ext cx="6035040" cy="1325880"/>
          </a:xfrm>
          <a:prstGeom prst="rect">
            <a:avLst/>
          </a:prstGeom>
        </p:spPr>
      </p:pic>
      <p:pic>
        <p:nvPicPr>
          <p:cNvPr id="6" name="图片 5"/>
          <p:cNvPicPr>
            <a:picLocks noChangeAspect="1"/>
          </p:cNvPicPr>
          <p:nvPr/>
        </p:nvPicPr>
        <p:blipFill>
          <a:blip r:embed="rId3"/>
          <a:stretch>
            <a:fillRect/>
          </a:stretch>
        </p:blipFill>
        <p:spPr>
          <a:xfrm>
            <a:off x="1744345" y="5603875"/>
            <a:ext cx="2522220" cy="685800"/>
          </a:xfrm>
          <a:prstGeom prst="rect">
            <a:avLst/>
          </a:prstGeom>
        </p:spPr>
      </p:pic>
      <p:pic>
        <p:nvPicPr>
          <p:cNvPr id="7" name="图片 6"/>
          <p:cNvPicPr>
            <a:picLocks noChangeAspect="1"/>
          </p:cNvPicPr>
          <p:nvPr/>
        </p:nvPicPr>
        <p:blipFill>
          <a:blip r:embed="rId4"/>
          <a:stretch>
            <a:fillRect/>
          </a:stretch>
        </p:blipFill>
        <p:spPr>
          <a:xfrm>
            <a:off x="6010910" y="939165"/>
            <a:ext cx="6172200" cy="4511040"/>
          </a:xfrm>
          <a:prstGeom prst="rect">
            <a:avLst/>
          </a:prstGeom>
        </p:spPr>
      </p:pic>
      <p:pic>
        <p:nvPicPr>
          <p:cNvPr id="8" name="图片 7"/>
          <p:cNvPicPr>
            <a:picLocks noChangeAspect="1"/>
          </p:cNvPicPr>
          <p:nvPr/>
        </p:nvPicPr>
        <p:blipFill>
          <a:blip r:embed="rId5"/>
          <a:stretch>
            <a:fillRect/>
          </a:stretch>
        </p:blipFill>
        <p:spPr>
          <a:xfrm>
            <a:off x="461010" y="5137785"/>
            <a:ext cx="1417320" cy="3124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25930" y="3029585"/>
            <a:ext cx="7698740" cy="3671570"/>
          </a:xfrm>
          <a:prstGeom prst="rect">
            <a:avLst/>
          </a:prstGeom>
        </p:spPr>
      </p:pic>
      <p:sp>
        <p:nvSpPr>
          <p:cNvPr id="3" name="文本框 2"/>
          <p:cNvSpPr txBox="1"/>
          <p:nvPr/>
        </p:nvSpPr>
        <p:spPr>
          <a:xfrm>
            <a:off x="293370" y="326390"/>
            <a:ext cx="3973195" cy="368300"/>
          </a:xfrm>
          <a:prstGeom prst="rect">
            <a:avLst/>
          </a:prstGeom>
          <a:noFill/>
        </p:spPr>
        <p:txBody>
          <a:bodyPr wrap="square" rtlCol="0" anchor="t">
            <a:spAutoFit/>
          </a:bodyPr>
          <a:p>
            <a:r>
              <a:rPr lang="en-US" altLang="zh-CN"/>
              <a:t>SVC</a:t>
            </a:r>
            <a:r>
              <a:rPr lang="zh-CN" altLang="en-US"/>
              <a:t>与</a:t>
            </a:r>
            <a:r>
              <a:rPr lang="en-US" altLang="zh-CN"/>
              <a:t>SVR</a:t>
            </a:r>
            <a:endParaRPr lang="en-US" altLang="zh-CN"/>
          </a:p>
        </p:txBody>
      </p:sp>
      <p:pic>
        <p:nvPicPr>
          <p:cNvPr id="4" name="图片 3"/>
          <p:cNvPicPr>
            <a:picLocks noChangeAspect="1"/>
          </p:cNvPicPr>
          <p:nvPr/>
        </p:nvPicPr>
        <p:blipFill>
          <a:blip r:embed="rId2"/>
          <a:stretch>
            <a:fillRect/>
          </a:stretch>
        </p:blipFill>
        <p:spPr>
          <a:xfrm>
            <a:off x="2117725" y="694690"/>
            <a:ext cx="6898005" cy="2166620"/>
          </a:xfrm>
          <a:prstGeom prst="rect">
            <a:avLst/>
          </a:prstGeom>
        </p:spPr>
      </p:pic>
      <p:sp>
        <p:nvSpPr>
          <p:cNvPr id="5" name="文本框 4"/>
          <p:cNvSpPr txBox="1"/>
          <p:nvPr/>
        </p:nvSpPr>
        <p:spPr>
          <a:xfrm>
            <a:off x="12700" y="6647815"/>
            <a:ext cx="5597525" cy="213995"/>
          </a:xfrm>
          <a:prstGeom prst="rect">
            <a:avLst/>
          </a:prstGeom>
          <a:noFill/>
        </p:spPr>
        <p:txBody>
          <a:bodyPr wrap="square" rtlCol="0" anchor="t">
            <a:spAutoFit/>
          </a:bodyPr>
          <a:p>
            <a:r>
              <a:rPr lang="zh-CN" altLang="en-US" sz="800"/>
              <a:t>https://www.jianshu.com/p/399ddcac2178</a:t>
            </a:r>
            <a:endParaRPr lang="zh-CN" altLang="en-US" sz="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1790" y="348615"/>
            <a:ext cx="6329680" cy="3969385"/>
          </a:xfrm>
          <a:prstGeom prst="rect">
            <a:avLst/>
          </a:prstGeom>
          <a:noFill/>
        </p:spPr>
        <p:txBody>
          <a:bodyPr wrap="none" rtlCol="0" anchor="t">
            <a:spAutoFit/>
          </a:bodyPr>
          <a:p>
            <a:pPr algn="l"/>
            <a:r>
              <a:rPr lang="zh-CN" altLang="en-US">
                <a:sym typeface="+mn-ea"/>
              </a:rPr>
              <a:t>从一个相关性问题说起：什么是相关？</a:t>
            </a:r>
            <a:endParaRPr lang="zh-CN" altLang="en-US">
              <a:sym typeface="+mn-ea"/>
            </a:endParaRPr>
          </a:p>
          <a:p>
            <a:pPr algn="l"/>
            <a:endParaRPr lang="zh-CN" altLang="en-US">
              <a:sym typeface="+mn-ea"/>
            </a:endParaRPr>
          </a:p>
          <a:p>
            <a:pPr algn="l"/>
            <a:r>
              <a:rPr lang="zh-CN" altLang="en-US">
                <a:sym typeface="+mn-ea"/>
              </a:rPr>
              <a:t>相关：</a:t>
            </a:r>
            <a:r>
              <a:rPr lang="en-US" altLang="zh-CN">
                <a:sym typeface="+mn-ea"/>
              </a:rPr>
              <a:t>A</a:t>
            </a:r>
            <a:r>
              <a:rPr lang="zh-CN" altLang="en-US">
                <a:sym typeface="+mn-ea"/>
              </a:rPr>
              <a:t>往一个方向前进</a:t>
            </a:r>
            <a:r>
              <a:rPr lang="en-US" altLang="zh-CN">
                <a:sym typeface="+mn-ea"/>
              </a:rPr>
              <a:t>1</a:t>
            </a:r>
            <a:r>
              <a:rPr lang="zh-CN" altLang="en-US">
                <a:sym typeface="+mn-ea"/>
              </a:rPr>
              <a:t>个单位，考察</a:t>
            </a:r>
            <a:r>
              <a:rPr lang="en-US" altLang="zh-CN">
                <a:sym typeface="+mn-ea"/>
              </a:rPr>
              <a:t>B</a:t>
            </a:r>
            <a:r>
              <a:rPr lang="zh-CN" altLang="en-US">
                <a:sym typeface="+mn-ea"/>
              </a:rPr>
              <a:t>往相同方向前进的量</a:t>
            </a:r>
            <a:endParaRPr lang="zh-CN" altLang="en-US">
              <a:sym typeface="+mn-ea"/>
            </a:endParaRPr>
          </a:p>
          <a:p>
            <a:pPr algn="l"/>
            <a:endParaRPr lang="zh-CN" altLang="en-US">
              <a:sym typeface="+mn-ea"/>
            </a:endParaRPr>
          </a:p>
          <a:p>
            <a:pPr algn="l"/>
            <a:r>
              <a:rPr lang="zh-CN" altLang="en-US">
                <a:sym typeface="+mn-ea"/>
              </a:rPr>
              <a:t>考察两种情况：完全相关  完全不相关</a:t>
            </a:r>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r>
              <a:rPr lang="zh-CN" altLang="en-US">
                <a:sym typeface="+mn-ea"/>
              </a:rPr>
              <a:t>考察</a:t>
            </a:r>
            <a:r>
              <a:rPr lang="en-US" altLang="zh-CN">
                <a:sym typeface="+mn-ea"/>
              </a:rPr>
              <a:t>3</a:t>
            </a:r>
            <a:r>
              <a:rPr lang="zh-CN" altLang="en-US">
                <a:sym typeface="+mn-ea"/>
              </a:rPr>
              <a:t>种程度的相关：</a:t>
            </a:r>
            <a:endParaRPr lang="zh-CN" altLang="en-US">
              <a:sym typeface="+mn-ea"/>
            </a:endParaRPr>
          </a:p>
          <a:p>
            <a:pPr algn="l"/>
            <a:r>
              <a:rPr lang="zh-CN" altLang="en-US">
                <a:sym typeface="+mn-ea"/>
              </a:rPr>
              <a:t>（</a:t>
            </a:r>
            <a:r>
              <a:rPr lang="en-US" altLang="zh-CN">
                <a:sym typeface="+mn-ea"/>
              </a:rPr>
              <a:t>1</a:t>
            </a:r>
            <a:r>
              <a:rPr lang="zh-CN" altLang="en-US">
                <a:sym typeface="+mn-ea"/>
              </a:rPr>
              <a:t>）弱相关</a:t>
            </a:r>
            <a:endParaRPr lang="zh-CN" altLang="en-US">
              <a:sym typeface="+mn-ea"/>
            </a:endParaRPr>
          </a:p>
          <a:p>
            <a:pPr algn="l"/>
            <a:endParaRPr lang="zh-CN" altLang="en-US">
              <a:sym typeface="+mn-ea"/>
            </a:endParaRPr>
          </a:p>
        </p:txBody>
      </p:sp>
      <p:pic>
        <p:nvPicPr>
          <p:cNvPr id="4" name="图片 3"/>
          <p:cNvPicPr>
            <a:picLocks noChangeAspect="1"/>
          </p:cNvPicPr>
          <p:nvPr/>
        </p:nvPicPr>
        <p:blipFill>
          <a:blip r:embed="rId1"/>
          <a:stretch>
            <a:fillRect/>
          </a:stretch>
        </p:blipFill>
        <p:spPr>
          <a:xfrm>
            <a:off x="1728470" y="1967865"/>
            <a:ext cx="2724150" cy="733425"/>
          </a:xfrm>
          <a:prstGeom prst="rect">
            <a:avLst/>
          </a:prstGeom>
        </p:spPr>
      </p:pic>
      <p:sp>
        <p:nvSpPr>
          <p:cNvPr id="5" name="文本框 4"/>
          <p:cNvSpPr txBox="1"/>
          <p:nvPr/>
        </p:nvSpPr>
        <p:spPr>
          <a:xfrm>
            <a:off x="1610360" y="2848610"/>
            <a:ext cx="3314700" cy="368300"/>
          </a:xfrm>
          <a:prstGeom prst="rect">
            <a:avLst/>
          </a:prstGeom>
          <a:noFill/>
        </p:spPr>
        <p:txBody>
          <a:bodyPr wrap="square" rtlCol="0" anchor="t">
            <a:spAutoFit/>
          </a:bodyPr>
          <a:p>
            <a:r>
              <a:rPr lang="en-US" altLang="zh-CN" i="1"/>
              <a:t>C</a:t>
            </a:r>
            <a:r>
              <a:rPr lang="zh-CN" altLang="en-US" i="1"/>
              <a:t>ov</a:t>
            </a:r>
            <a:r>
              <a:rPr lang="zh-CN" altLang="en-US"/>
              <a:t>(X,Y)=E[(X-E[X])(Y-E[Y])]</a:t>
            </a:r>
            <a:endParaRPr lang="zh-CN" altLang="en-US"/>
          </a:p>
        </p:txBody>
      </p:sp>
      <p:pic>
        <p:nvPicPr>
          <p:cNvPr id="7" name="图片 6"/>
          <p:cNvPicPr>
            <a:picLocks noChangeAspect="1"/>
          </p:cNvPicPr>
          <p:nvPr/>
        </p:nvPicPr>
        <p:blipFill>
          <a:blip r:embed="rId2"/>
          <a:stretch>
            <a:fillRect/>
          </a:stretch>
        </p:blipFill>
        <p:spPr>
          <a:xfrm>
            <a:off x="6864985" y="3216910"/>
            <a:ext cx="4069080" cy="3078480"/>
          </a:xfrm>
          <a:prstGeom prst="rect">
            <a:avLst/>
          </a:prstGeom>
        </p:spPr>
      </p:pic>
      <p:pic>
        <p:nvPicPr>
          <p:cNvPr id="8" name="图片 7"/>
          <p:cNvPicPr>
            <a:picLocks noChangeAspect="1"/>
          </p:cNvPicPr>
          <p:nvPr/>
        </p:nvPicPr>
        <p:blipFill>
          <a:blip r:embed="rId3"/>
          <a:stretch>
            <a:fillRect/>
          </a:stretch>
        </p:blipFill>
        <p:spPr>
          <a:xfrm>
            <a:off x="1477010" y="4318000"/>
            <a:ext cx="4472940" cy="6248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255" y="320040"/>
            <a:ext cx="3192780" cy="368300"/>
          </a:xfrm>
          <a:prstGeom prst="rect">
            <a:avLst/>
          </a:prstGeom>
          <a:noFill/>
        </p:spPr>
        <p:txBody>
          <a:bodyPr wrap="none" rtlCol="0" anchor="t">
            <a:spAutoFit/>
          </a:bodyPr>
          <a:p>
            <a:pPr algn="l"/>
            <a:r>
              <a:rPr lang="zh-CN" altLang="en-US">
                <a:sym typeface="+mn-ea"/>
              </a:rPr>
              <a:t>三、统计学习理论顶峰之</a:t>
            </a:r>
            <a:r>
              <a:rPr lang="en-US" altLang="zh-CN">
                <a:sym typeface="+mn-ea"/>
              </a:rPr>
              <a:t>SVM</a:t>
            </a:r>
            <a:endParaRPr lang="en-US" altLang="zh-CN">
              <a:sym typeface="+mn-ea"/>
            </a:endParaRPr>
          </a:p>
        </p:txBody>
      </p:sp>
      <p:sp>
        <p:nvSpPr>
          <p:cNvPr id="3" name="文本框 2"/>
          <p:cNvSpPr txBox="1"/>
          <p:nvPr/>
        </p:nvSpPr>
        <p:spPr>
          <a:xfrm>
            <a:off x="-5715" y="6387465"/>
            <a:ext cx="7732395" cy="460375"/>
          </a:xfrm>
          <a:prstGeom prst="rect">
            <a:avLst/>
          </a:prstGeom>
          <a:noFill/>
        </p:spPr>
        <p:txBody>
          <a:bodyPr wrap="square" rtlCol="0" anchor="t">
            <a:spAutoFit/>
          </a:bodyPr>
          <a:p>
            <a:r>
              <a:rPr lang="zh-CN" altLang="en-US" sz="1200"/>
              <a:t>https://blog.csdn.net/u014611178/article/details/109166803   </a:t>
            </a:r>
            <a:r>
              <a:rPr lang="en-US" altLang="zh-CN" sz="1200"/>
              <a:t>svm</a:t>
            </a:r>
            <a:endParaRPr lang="zh-CN" altLang="en-US" sz="1200"/>
          </a:p>
          <a:p>
            <a:r>
              <a:rPr lang="zh-CN" altLang="en-US" sz="1200"/>
              <a:t>https://zhuanlan.zhihu.com/p/400028363                                </a:t>
            </a:r>
            <a:r>
              <a:rPr lang="en-US" altLang="zh-CN" sz="1200"/>
              <a:t>svr</a:t>
            </a:r>
            <a:endParaRPr lang="en-US" altLang="zh-CN" sz="1200"/>
          </a:p>
        </p:txBody>
      </p:sp>
      <p:sp>
        <p:nvSpPr>
          <p:cNvPr id="7" name="文本框 6"/>
          <p:cNvSpPr txBox="1"/>
          <p:nvPr/>
        </p:nvSpPr>
        <p:spPr>
          <a:xfrm>
            <a:off x="683895" y="1040765"/>
            <a:ext cx="10302875" cy="3138170"/>
          </a:xfrm>
          <a:prstGeom prst="rect">
            <a:avLst/>
          </a:prstGeom>
          <a:noFill/>
        </p:spPr>
        <p:txBody>
          <a:bodyPr wrap="square" rtlCol="0" anchor="t">
            <a:spAutoFit/>
          </a:bodyPr>
          <a:p>
            <a:r>
              <a:rPr lang="en-US" altLang="zh-CN">
                <a:latin typeface="KaiTi" panose="02010609060101010101" charset="-122"/>
                <a:ea typeface="KaiTi" panose="02010609060101010101" charset="-122"/>
                <a:cs typeface="KaiTi" panose="02010609060101010101" charset="-122"/>
              </a:rPr>
              <a:t>    </a:t>
            </a:r>
            <a:r>
              <a:rPr lang="zh-CN" altLang="en-US">
                <a:latin typeface="KaiTi" panose="02010609060101010101" charset="-122"/>
                <a:ea typeface="KaiTi" panose="02010609060101010101" charset="-122"/>
                <a:cs typeface="KaiTi" panose="02010609060101010101" charset="-122"/>
              </a:rPr>
              <a:t>支持向量机（SVM：Support Vector Machine）是机器学习中常见的一种分类算法，是一种二分类模型，它的目的是寻找一个超平面来对样本进行分割，分割的原则是间隔最大化，最终转化为一个凸二次规划问题来求解。支持向量机要做的就是要在这些可以选择的直线中选择一条最好的直线来作为分类的直线。</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a:p>
            <a:pPr lvl="1"/>
            <a:r>
              <a:rPr lang="zh-CN" altLang="en-US">
                <a:latin typeface="KaiTi" panose="02010609060101010101" charset="-122"/>
                <a:ea typeface="KaiTi" panose="02010609060101010101" charset="-122"/>
                <a:cs typeface="KaiTi" panose="02010609060101010101" charset="-122"/>
              </a:rPr>
              <a:t>当训练样本线性可分时，通过硬间隔最大化，学习一个线性可分支持向量机；</a:t>
            </a:r>
            <a:endParaRPr lang="zh-CN" altLang="en-US">
              <a:latin typeface="KaiTi" panose="02010609060101010101" charset="-122"/>
              <a:ea typeface="KaiTi" panose="02010609060101010101" charset="-122"/>
              <a:cs typeface="KaiTi" panose="02010609060101010101" charset="-122"/>
            </a:endParaRPr>
          </a:p>
          <a:p>
            <a:pPr lvl="1"/>
            <a:endParaRPr lang="zh-CN" altLang="en-US">
              <a:latin typeface="KaiTi" panose="02010609060101010101" charset="-122"/>
              <a:ea typeface="KaiTi" panose="02010609060101010101" charset="-122"/>
              <a:cs typeface="KaiTi" panose="02010609060101010101" charset="-122"/>
            </a:endParaRPr>
          </a:p>
          <a:p>
            <a:pPr lvl="1"/>
            <a:r>
              <a:rPr lang="zh-CN" altLang="en-US">
                <a:latin typeface="KaiTi" panose="02010609060101010101" charset="-122"/>
                <a:ea typeface="KaiTi" panose="02010609060101010101" charset="-122"/>
                <a:cs typeface="KaiTi" panose="02010609060101010101" charset="-122"/>
              </a:rPr>
              <a:t>当训练样本近似线性可分时，通过软间隔最大化，学习一个线性支持向量机；</a:t>
            </a:r>
            <a:endParaRPr lang="zh-CN" altLang="en-US">
              <a:latin typeface="KaiTi" panose="02010609060101010101" charset="-122"/>
              <a:ea typeface="KaiTi" panose="02010609060101010101" charset="-122"/>
              <a:cs typeface="KaiTi" panose="02010609060101010101" charset="-122"/>
            </a:endParaRPr>
          </a:p>
          <a:p>
            <a:pPr lvl="1"/>
            <a:endParaRPr lang="zh-CN" altLang="en-US">
              <a:latin typeface="KaiTi" panose="02010609060101010101" charset="-122"/>
              <a:ea typeface="KaiTi" panose="02010609060101010101" charset="-122"/>
              <a:cs typeface="KaiTi" panose="02010609060101010101" charset="-122"/>
            </a:endParaRPr>
          </a:p>
          <a:p>
            <a:pPr lvl="1"/>
            <a:r>
              <a:rPr lang="zh-CN" altLang="en-US">
                <a:latin typeface="KaiTi" panose="02010609060101010101" charset="-122"/>
                <a:ea typeface="KaiTi" panose="02010609060101010101" charset="-122"/>
                <a:cs typeface="KaiTi" panose="02010609060101010101" charset="-122"/>
              </a:rPr>
              <a:t>当训练样本线性不可分时，通过核技巧和软间隔最大化，学习一个非线性支持向量机。</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555" y="335280"/>
            <a:ext cx="10951210" cy="2584450"/>
          </a:xfrm>
          <a:prstGeom prst="rect">
            <a:avLst/>
          </a:prstGeom>
          <a:noFill/>
        </p:spPr>
        <p:txBody>
          <a:bodyPr wrap="square" rtlCol="0" anchor="t">
            <a:spAutoFit/>
          </a:bodyPr>
          <a:p>
            <a:r>
              <a:rPr lang="zh-CN" altLang="en-US"/>
              <a:t>关注问题</a:t>
            </a:r>
            <a:endParaRPr lang="zh-CN" altLang="en-US"/>
          </a:p>
          <a:p>
            <a:endParaRPr lang="zh-CN" altLang="en-US"/>
          </a:p>
          <a:p>
            <a:r>
              <a:rPr lang="en-US" altLang="zh-CN"/>
              <a:t>1. </a:t>
            </a:r>
            <a:r>
              <a:rPr lang="zh-CN" altLang="en-US"/>
              <a:t>理解</a:t>
            </a:r>
            <a:r>
              <a:rPr lang="en-US" altLang="zh-CN"/>
              <a:t>svm</a:t>
            </a:r>
            <a:r>
              <a:rPr lang="zh-CN" altLang="en-US"/>
              <a:t>的定义：什么是支持向量？</a:t>
            </a:r>
            <a:endParaRPr lang="zh-CN" altLang="en-US"/>
          </a:p>
          <a:p>
            <a:r>
              <a:rPr lang="en-US" altLang="zh-CN"/>
              <a:t>2. </a:t>
            </a:r>
            <a:r>
              <a:rPr lang="zh-CN" altLang="en-US"/>
              <a:t>理解</a:t>
            </a:r>
            <a:r>
              <a:rPr lang="en-US" altLang="zh-CN"/>
              <a:t>svm</a:t>
            </a:r>
            <a:r>
              <a:rPr lang="zh-CN" altLang="en-US"/>
              <a:t>的原理、类型、用法：</a:t>
            </a:r>
            <a:endParaRPr lang="zh-CN" altLang="en-US"/>
          </a:p>
          <a:p>
            <a:r>
              <a:rPr lang="zh-CN" altLang="en-US"/>
              <a:t>（</a:t>
            </a:r>
            <a:r>
              <a:rPr lang="en-US" altLang="zh-CN"/>
              <a:t>1</a:t>
            </a:r>
            <a:r>
              <a:rPr lang="zh-CN" altLang="en-US"/>
              <a:t>）线性可分</a:t>
            </a:r>
            <a:endParaRPr lang="zh-CN" altLang="en-US"/>
          </a:p>
          <a:p>
            <a:r>
              <a:rPr lang="zh-CN" altLang="en-US"/>
              <a:t>（</a:t>
            </a:r>
            <a:r>
              <a:rPr lang="en-US" altLang="zh-CN"/>
              <a:t>2</a:t>
            </a:r>
            <a:r>
              <a:rPr lang="zh-CN" altLang="en-US"/>
              <a:t>）低维不可分，高维可分</a:t>
            </a:r>
            <a:endParaRPr lang="zh-CN" altLang="en-US"/>
          </a:p>
          <a:p>
            <a:r>
              <a:rPr lang="en-US" altLang="zh-CN"/>
              <a:t>3. </a:t>
            </a:r>
            <a:r>
              <a:rPr lang="zh-CN" altLang="en-US"/>
              <a:t>为什么</a:t>
            </a:r>
            <a:r>
              <a:rPr lang="en-US" altLang="zh-CN"/>
              <a:t>svm</a:t>
            </a:r>
            <a:r>
              <a:rPr lang="zh-CN" altLang="en-US"/>
              <a:t>适合小样本问题？不是说它就一定能解决问题，而是说它能相对其它方法做出做好的判断，以内它做判断，从理论上就保证了，只用少量样本。</a:t>
            </a:r>
            <a:endParaRPr lang="zh-CN" altLang="en-US"/>
          </a:p>
          <a:p>
            <a:r>
              <a:rPr lang="en-US" altLang="zh-CN"/>
              <a:t>4. </a:t>
            </a:r>
            <a:r>
              <a:rPr lang="zh-CN" altLang="en-US"/>
              <a:t>同理，</a:t>
            </a:r>
            <a:r>
              <a:rPr lang="en-US" altLang="zh-CN"/>
              <a:t>svm</a:t>
            </a:r>
            <a:r>
              <a:rPr lang="zh-CN" altLang="en-US"/>
              <a:t>也存在适合冷启动问题的一面，因为冷启动样本量少，从零开始。</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6440" y="673735"/>
            <a:ext cx="11003280" cy="2030095"/>
          </a:xfrm>
          <a:prstGeom prst="rect">
            <a:avLst/>
          </a:prstGeom>
          <a:noFill/>
        </p:spPr>
        <p:txBody>
          <a:bodyPr wrap="square" rtlCol="0" anchor="t">
            <a:spAutoFit/>
          </a:bodyPr>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1</a:t>
            </a:r>
            <a:r>
              <a:rPr lang="zh-CN" altLang="en-US">
                <a:latin typeface="Times New Roman" panose="02020603050405020304" pitchFamily="18" charset="0"/>
                <a:ea typeface="KaiTi" panose="02010609060101010101" charset="-122"/>
                <a:cs typeface="Times New Roman" panose="02020603050405020304" pitchFamily="18" charset="0"/>
              </a:rPr>
              <a:t>）LinearSVC，</a:t>
            </a:r>
            <a:r>
              <a:rPr lang="zh-CN" altLang="en-US">
                <a:latin typeface="Times New Roman" panose="02020603050405020304" pitchFamily="18" charset="0"/>
                <a:ea typeface="KaiTi" panose="02010609060101010101" charset="-122"/>
                <a:cs typeface="Times New Roman" panose="02020603050405020304" pitchFamily="18" charset="0"/>
                <a:sym typeface="+mn-ea"/>
              </a:rPr>
              <a:t>LinearSVR</a:t>
            </a:r>
            <a:r>
              <a:rPr lang="zh-CN" altLang="en-US">
                <a:latin typeface="Times New Roman" panose="02020603050405020304" pitchFamily="18" charset="0"/>
                <a:ea typeface="KaiTi" panose="02010609060101010101" charset="-122"/>
                <a:cs typeface="Times New Roman" panose="02020603050405020304" pitchFamily="18" charset="0"/>
              </a:rPr>
              <a:t>：有线性决策边界（交叉的超平面），他是线性分类，也就是不支持各种低维到高维的核函数，仅仅支持线性核函数，对线性不可分的数据不能使用。</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2</a:t>
            </a:r>
            <a:r>
              <a:rPr lang="zh-CN" altLang="en-US">
                <a:latin typeface="Times New Roman" panose="02020603050405020304" pitchFamily="18" charset="0"/>
                <a:ea typeface="KaiTi" panose="02010609060101010101" charset="-122"/>
                <a:cs typeface="Times New Roman" panose="02020603050405020304" pitchFamily="18" charset="0"/>
              </a:rPr>
              <a:t>）NuSVC</a:t>
            </a:r>
            <a:r>
              <a:rPr lang="zh-CN">
                <a:latin typeface="Times New Roman" panose="02020603050405020304" pitchFamily="18" charset="0"/>
                <a:ea typeface="KaiTi" panose="02010609060101010101" charset="-122"/>
                <a:cs typeface="Times New Roman" panose="02020603050405020304" pitchFamily="18" charset="0"/>
              </a:rPr>
              <a:t>，</a:t>
            </a:r>
            <a:r>
              <a:rPr lang="zh-CN" altLang="en-US">
                <a:latin typeface="Times New Roman" panose="02020603050405020304" pitchFamily="18" charset="0"/>
                <a:ea typeface="KaiTi" panose="02010609060101010101" charset="-122"/>
                <a:cs typeface="Times New Roman" panose="02020603050405020304" pitchFamily="18" charset="0"/>
              </a:rPr>
              <a:t>NuSVR：SV</a:t>
            </a:r>
            <a:r>
              <a:rPr lang="en-US" altLang="zh-CN">
                <a:latin typeface="Times New Roman" panose="02020603050405020304" pitchFamily="18" charset="0"/>
                <a:ea typeface="KaiTi" panose="02010609060101010101" charset="-122"/>
                <a:cs typeface="Times New Roman" panose="02020603050405020304" pitchFamily="18" charset="0"/>
              </a:rPr>
              <a:t>R</a:t>
            </a:r>
            <a:r>
              <a:rPr lang="en-US">
                <a:latin typeface="Times New Roman" panose="02020603050405020304" pitchFamily="18" charset="0"/>
                <a:ea typeface="KaiTi" panose="02010609060101010101" charset="-122"/>
                <a:cs typeface="Times New Roman" panose="02020603050405020304" pitchFamily="18" charset="0"/>
              </a:rPr>
              <a:t>(C)</a:t>
            </a:r>
            <a:r>
              <a:rPr lang="zh-CN" altLang="en-US">
                <a:latin typeface="Times New Roman" panose="02020603050405020304" pitchFamily="18" charset="0"/>
                <a:ea typeface="KaiTi" panose="02010609060101010101" charset="-122"/>
                <a:cs typeface="Times New Roman" panose="02020603050405020304" pitchFamily="18" charset="0"/>
              </a:rPr>
              <a:t>和 NuSV</a:t>
            </a:r>
            <a:r>
              <a:rPr lang="en-US" altLang="zh-CN">
                <a:latin typeface="Times New Roman" panose="02020603050405020304" pitchFamily="18" charset="0"/>
                <a:ea typeface="KaiTi" panose="02010609060101010101" charset="-122"/>
                <a:cs typeface="Times New Roman" panose="02020603050405020304" pitchFamily="18" charset="0"/>
              </a:rPr>
              <a:t>R(C)</a:t>
            </a:r>
            <a:r>
              <a:rPr lang="zh-CN" altLang="en-US">
                <a:latin typeface="Times New Roman" panose="02020603050405020304" pitchFamily="18" charset="0"/>
                <a:ea typeface="KaiTi" panose="02010609060101010101" charset="-122"/>
                <a:cs typeface="Times New Roman" panose="02020603050405020304" pitchFamily="18" charset="0"/>
              </a:rPr>
              <a:t>差不多，区别仅仅在于对损失的度量方式不同</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3</a:t>
            </a:r>
            <a:r>
              <a:rPr lang="zh-CN" altLang="en-US">
                <a:latin typeface="Times New Roman" panose="02020603050405020304" pitchFamily="18" charset="0"/>
                <a:ea typeface="KaiTi" panose="02010609060101010101" charset="-122"/>
                <a:cs typeface="Times New Roman" panose="02020603050405020304" pitchFamily="18" charset="0"/>
              </a:rPr>
              <a:t>）OneClassSVM：常用于异常点检测，ocsvm会学习正常观测值的决策边界（svm中划分正负样本的超平面），同时考虑一些离群值，如果奇异值（模型未见过的新数据点）落在决策边界内，则模型将其认为是正常的，反之认为其是异常的。</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4</a:t>
            </a:r>
            <a:r>
              <a:rPr lang="zh-CN" altLang="en-US">
                <a:latin typeface="Times New Roman" panose="02020603050405020304" pitchFamily="18" charset="0"/>
                <a:ea typeface="KaiTi" panose="02010609060101010101" charset="-122"/>
                <a:cs typeface="Times New Roman" panose="02020603050405020304" pitchFamily="18" charset="0"/>
              </a:rPr>
              <a:t>）SVC，SVR：（多项式或者高斯RBF）的弹性非线性决策边界的形状由核种类和参数决定</a:t>
            </a:r>
            <a:endParaRPr lang="zh-CN" altLang="en-US">
              <a:latin typeface="Times New Roman" panose="02020603050405020304" pitchFamily="18" charset="0"/>
              <a:ea typeface="KaiTi" panose="02010609060101010101" charset="-122"/>
              <a:cs typeface="Times New Roman" panose="02020603050405020304" pitchFamily="18" charset="0"/>
            </a:endParaRPr>
          </a:p>
        </p:txBody>
      </p:sp>
      <p:sp>
        <p:nvSpPr>
          <p:cNvPr id="3" name="文本框 2"/>
          <p:cNvSpPr txBox="1"/>
          <p:nvPr/>
        </p:nvSpPr>
        <p:spPr>
          <a:xfrm>
            <a:off x="-17145" y="6599555"/>
            <a:ext cx="7138670" cy="245110"/>
          </a:xfrm>
          <a:prstGeom prst="rect">
            <a:avLst/>
          </a:prstGeom>
          <a:noFill/>
        </p:spPr>
        <p:txBody>
          <a:bodyPr wrap="square" rtlCol="0" anchor="t">
            <a:spAutoFit/>
          </a:bodyPr>
          <a:p>
            <a:r>
              <a:rPr lang="zh-CN" altLang="en-US" sz="1000"/>
              <a:t>来源：https://blog.csdn.net/u010986753/article/details/105021495 【SVM有监督学习LinearSVC, LinearSVR,SVC,SVR】</a:t>
            </a:r>
            <a:endParaRPr lang="zh-CN" alt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6440" y="673735"/>
            <a:ext cx="11003280" cy="2861310"/>
          </a:xfrm>
          <a:prstGeom prst="rect">
            <a:avLst/>
          </a:prstGeom>
          <a:noFill/>
        </p:spPr>
        <p:txBody>
          <a:bodyPr wrap="square" rtlCol="0" anchor="t">
            <a:spAutoFit/>
          </a:bodyPr>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1</a:t>
            </a:r>
            <a:r>
              <a:rPr lang="zh-CN" altLang="en-US">
                <a:latin typeface="Times New Roman" panose="02020603050405020304" pitchFamily="18" charset="0"/>
                <a:ea typeface="KaiTi" panose="02010609060101010101" charset="-122"/>
                <a:cs typeface="Times New Roman" panose="02020603050405020304" pitchFamily="18" charset="0"/>
              </a:rPr>
              <a:t>）什么是支持向量？</a:t>
            </a:r>
            <a:r>
              <a:rPr lang="en-US" altLang="zh-CN">
                <a:latin typeface="Times New Roman" panose="02020603050405020304" pitchFamily="18" charset="0"/>
                <a:ea typeface="KaiTi" panose="02010609060101010101" charset="-122"/>
                <a:cs typeface="Times New Roman" panose="02020603050405020304" pitchFamily="18" charset="0"/>
              </a:rPr>
              <a:t>-&gt;</a:t>
            </a:r>
            <a:r>
              <a:rPr lang="zh-CN" altLang="en-US">
                <a:latin typeface="Times New Roman" panose="02020603050405020304" pitchFamily="18" charset="0"/>
                <a:ea typeface="KaiTi" panose="02010609060101010101" charset="-122"/>
                <a:cs typeface="Times New Roman" panose="02020603050405020304" pitchFamily="18" charset="0"/>
              </a:rPr>
              <a:t>小样本也能有最佳性能，适合小样本问题，适合冷启动问题</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2</a:t>
            </a:r>
            <a:r>
              <a:rPr lang="zh-CN" altLang="en-US">
                <a:latin typeface="Times New Roman" panose="02020603050405020304" pitchFamily="18" charset="0"/>
                <a:ea typeface="KaiTi" panose="02010609060101010101" charset="-122"/>
                <a:cs typeface="Times New Roman" panose="02020603050405020304" pitchFamily="18" charset="0"/>
              </a:rPr>
              <a:t>）线性可分，低维线性不可分高维线性可分，高维线性不可分三种情况联系和区分</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3</a:t>
            </a:r>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svm</a:t>
            </a:r>
            <a:r>
              <a:rPr lang="zh-CN" altLang="en-US">
                <a:latin typeface="Times New Roman" panose="02020603050405020304" pitchFamily="18" charset="0"/>
                <a:ea typeface="KaiTi" panose="02010609060101010101" charset="-122"/>
                <a:cs typeface="Times New Roman" panose="02020603050405020304" pitchFamily="18" charset="0"/>
              </a:rPr>
              <a:t>如何正确调参？</a:t>
            </a:r>
            <a:r>
              <a:rPr lang="zh-CN" altLang="en-US">
                <a:latin typeface="Times New Roman" panose="02020603050405020304" pitchFamily="18" charset="0"/>
                <a:ea typeface="KaiTi" panose="02010609060101010101" charset="-122"/>
                <a:cs typeface="Times New Roman" panose="02020603050405020304" pitchFamily="18" charset="0"/>
                <a:sym typeface="+mn-ea"/>
              </a:rPr>
              <a:t>https://blog.51cto.com/u_15854865/5810831</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3</a:t>
            </a:r>
            <a:r>
              <a:rPr lang="zh-CN" altLang="en-US">
                <a:latin typeface="Times New Roman" panose="02020603050405020304" pitchFamily="18" charset="0"/>
                <a:ea typeface="KaiTi" panose="02010609060101010101" charset="-122"/>
                <a:cs typeface="Times New Roman" panose="02020603050405020304" pitchFamily="18" charset="0"/>
              </a:rPr>
              <a:t>）支持向量机如何实现在文本中的高精度运用？能正确地做文本，也就能正确地做量化</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          参考：“支持向量机”在文本算法中的精准率：https://blog.51cto.com/u_15854865/5810831</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390" y="78105"/>
            <a:ext cx="6937375" cy="460375"/>
          </a:xfrm>
          <a:prstGeom prst="rect">
            <a:avLst/>
          </a:prstGeom>
          <a:noFill/>
        </p:spPr>
        <p:txBody>
          <a:bodyPr wrap="square" rtlCol="0">
            <a:spAutoFit/>
          </a:bodyPr>
          <a:p>
            <a:r>
              <a:rPr lang="zh-CN" altLang="en-US" sz="2400"/>
              <a:t>推荐系统之淘宝展示广告</a:t>
            </a:r>
            <a:r>
              <a:rPr lang="zh-CN" altLang="en-US" sz="2400" b="1">
                <a:solidFill>
                  <a:srgbClr val="C00000"/>
                </a:solidFill>
              </a:rPr>
              <a:t>点击率预估</a:t>
            </a:r>
            <a:r>
              <a:rPr lang="zh-CN" altLang="en-US" sz="2400"/>
              <a:t>的</a:t>
            </a:r>
            <a:r>
              <a:rPr lang="en-US" altLang="zh-CN" sz="2400">
                <a:sym typeface="+mn-ea"/>
              </a:rPr>
              <a:t>DSIN</a:t>
            </a:r>
            <a:r>
              <a:rPr lang="zh-CN" altLang="en-US" sz="2400">
                <a:sym typeface="+mn-ea"/>
              </a:rPr>
              <a:t>模型</a:t>
            </a:r>
            <a:endParaRPr lang="zh-CN" altLang="en-US" sz="2400">
              <a:sym typeface="+mn-ea"/>
            </a:endParaRPr>
          </a:p>
        </p:txBody>
      </p:sp>
      <p:pic>
        <p:nvPicPr>
          <p:cNvPr id="5" name="图片 4"/>
          <p:cNvPicPr>
            <a:picLocks noChangeAspect="1"/>
          </p:cNvPicPr>
          <p:nvPr/>
        </p:nvPicPr>
        <p:blipFill>
          <a:blip r:embed="rId1"/>
          <a:stretch>
            <a:fillRect/>
          </a:stretch>
        </p:blipFill>
        <p:spPr>
          <a:xfrm>
            <a:off x="7861300" y="1567815"/>
            <a:ext cx="3876675" cy="3876675"/>
          </a:xfrm>
          <a:prstGeom prst="rect">
            <a:avLst/>
          </a:prstGeom>
        </p:spPr>
      </p:pic>
      <p:sp>
        <p:nvSpPr>
          <p:cNvPr id="3" name="文本框 2"/>
          <p:cNvSpPr txBox="1"/>
          <p:nvPr/>
        </p:nvSpPr>
        <p:spPr>
          <a:xfrm>
            <a:off x="777875" y="1567815"/>
            <a:ext cx="7083425" cy="645160"/>
          </a:xfrm>
          <a:prstGeom prst="rect">
            <a:avLst/>
          </a:prstGeom>
          <a:noFill/>
        </p:spPr>
        <p:txBody>
          <a:bodyPr wrap="square" rtlCol="0" anchor="t">
            <a:spAutoFit/>
          </a:bodyPr>
          <a:p>
            <a:r>
              <a:rPr lang="zh-CN" altLang="en-US"/>
              <a:t>知乎专栏</a:t>
            </a:r>
            <a:r>
              <a:rPr lang="en-US" altLang="zh-CN"/>
              <a:t>-</a:t>
            </a:r>
            <a:r>
              <a:rPr lang="zh-CN" altLang="en-US"/>
              <a:t>推荐算法</a:t>
            </a:r>
            <a:r>
              <a:rPr lang="zh-CN" altLang="en-US"/>
              <a:t>也可以很简单</a:t>
            </a:r>
            <a:endParaRPr lang="zh-CN" altLang="en-US"/>
          </a:p>
          <a:p>
            <a:r>
              <a:rPr lang="zh-CN" altLang="en-US"/>
              <a:t>https://www.zhihu.com/column/c_1330637706267734016</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9390" y="78105"/>
            <a:ext cx="6937375" cy="460375"/>
          </a:xfrm>
          <a:prstGeom prst="rect">
            <a:avLst/>
          </a:prstGeom>
          <a:noFill/>
        </p:spPr>
        <p:txBody>
          <a:bodyPr wrap="square" rtlCol="0">
            <a:spAutoFit/>
          </a:bodyPr>
          <a:p>
            <a:r>
              <a:rPr lang="zh-CN" altLang="en-US" sz="2400"/>
              <a:t>推荐系统之淘宝展示广告</a:t>
            </a:r>
            <a:r>
              <a:rPr lang="zh-CN" altLang="en-US" sz="2400" b="1">
                <a:solidFill>
                  <a:srgbClr val="C00000"/>
                </a:solidFill>
              </a:rPr>
              <a:t>点击率预估</a:t>
            </a:r>
            <a:r>
              <a:rPr lang="zh-CN" altLang="en-US" sz="2400"/>
              <a:t>的</a:t>
            </a:r>
            <a:r>
              <a:rPr lang="en-US" altLang="zh-CN" sz="2400">
                <a:sym typeface="+mn-ea"/>
              </a:rPr>
              <a:t>DSIN</a:t>
            </a:r>
            <a:r>
              <a:rPr lang="zh-CN" altLang="en-US" sz="2400">
                <a:sym typeface="+mn-ea"/>
              </a:rPr>
              <a:t>模型</a:t>
            </a:r>
            <a:endParaRPr lang="zh-CN" altLang="en-US" sz="2400">
              <a:sym typeface="+mn-ea"/>
            </a:endParaRPr>
          </a:p>
        </p:txBody>
      </p:sp>
      <p:sp>
        <p:nvSpPr>
          <p:cNvPr id="2" name="文本框 1"/>
          <p:cNvSpPr txBox="1"/>
          <p:nvPr/>
        </p:nvSpPr>
        <p:spPr>
          <a:xfrm>
            <a:off x="-8890" y="6607810"/>
            <a:ext cx="2649220" cy="245110"/>
          </a:xfrm>
          <a:prstGeom prst="rect">
            <a:avLst/>
          </a:prstGeom>
          <a:noFill/>
        </p:spPr>
        <p:txBody>
          <a:bodyPr wrap="square" rtlCol="0" anchor="t">
            <a:spAutoFit/>
          </a:bodyPr>
          <a:p>
            <a:r>
              <a:rPr lang="zh-CN" altLang="en-US" sz="1000"/>
              <a:t>https://github.com/shenweichen/DSIN</a:t>
            </a:r>
            <a:endParaRPr lang="zh-CN" altLang="en-US" sz="1000"/>
          </a:p>
        </p:txBody>
      </p:sp>
      <p:pic>
        <p:nvPicPr>
          <p:cNvPr id="6" name="图片 5"/>
          <p:cNvPicPr>
            <a:picLocks noChangeAspect="1"/>
          </p:cNvPicPr>
          <p:nvPr/>
        </p:nvPicPr>
        <p:blipFill>
          <a:blip r:embed="rId1"/>
          <a:stretch>
            <a:fillRect/>
          </a:stretch>
        </p:blipFill>
        <p:spPr>
          <a:xfrm>
            <a:off x="1539240" y="996950"/>
            <a:ext cx="8710295" cy="5309870"/>
          </a:xfrm>
          <a:prstGeom prst="rect">
            <a:avLst/>
          </a:prstGeom>
        </p:spPr>
      </p:pic>
      <p:pic>
        <p:nvPicPr>
          <p:cNvPr id="10" name="图片 9"/>
          <p:cNvPicPr>
            <a:picLocks noChangeAspect="1"/>
          </p:cNvPicPr>
          <p:nvPr/>
        </p:nvPicPr>
        <p:blipFill>
          <a:blip r:embed="rId2"/>
          <a:stretch>
            <a:fillRect/>
          </a:stretch>
        </p:blipFill>
        <p:spPr>
          <a:xfrm>
            <a:off x="1777365" y="4158615"/>
            <a:ext cx="922020" cy="160020"/>
          </a:xfrm>
          <a:prstGeom prst="rect">
            <a:avLst/>
          </a:prstGeom>
        </p:spPr>
      </p:pic>
      <p:pic>
        <p:nvPicPr>
          <p:cNvPr id="11" name="图片 10"/>
          <p:cNvPicPr>
            <a:picLocks noChangeAspect="1"/>
          </p:cNvPicPr>
          <p:nvPr/>
        </p:nvPicPr>
        <p:blipFill>
          <a:blip r:embed="rId3"/>
          <a:stretch>
            <a:fillRect/>
          </a:stretch>
        </p:blipFill>
        <p:spPr>
          <a:xfrm>
            <a:off x="1985010" y="4514850"/>
            <a:ext cx="487680" cy="152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26160" y="388620"/>
            <a:ext cx="10139680" cy="3729990"/>
          </a:xfrm>
          <a:prstGeom prst="rect">
            <a:avLst/>
          </a:prstGeom>
        </p:spPr>
      </p:pic>
      <p:pic>
        <p:nvPicPr>
          <p:cNvPr id="3" name="图片 2"/>
          <p:cNvPicPr>
            <a:picLocks noChangeAspect="1"/>
          </p:cNvPicPr>
          <p:nvPr/>
        </p:nvPicPr>
        <p:blipFill>
          <a:blip r:embed="rId2"/>
          <a:stretch>
            <a:fillRect/>
          </a:stretch>
        </p:blipFill>
        <p:spPr>
          <a:xfrm>
            <a:off x="6930390" y="4118610"/>
            <a:ext cx="5246370" cy="27152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445" y="1045210"/>
            <a:ext cx="12195175" cy="4762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71370" y="847090"/>
            <a:ext cx="7597775" cy="5270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64740" y="1196340"/>
            <a:ext cx="6710045" cy="40405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92580" y="1085850"/>
            <a:ext cx="9006840" cy="46863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2240280" cy="368300"/>
          </a:xfrm>
          <a:prstGeom prst="rect">
            <a:avLst/>
          </a:prstGeom>
          <a:noFill/>
        </p:spPr>
        <p:txBody>
          <a:bodyPr wrap="none" rtlCol="0">
            <a:spAutoFit/>
          </a:bodyPr>
          <a:p>
            <a:r>
              <a:rPr lang="zh-CN" altLang="en-US"/>
              <a:t>推荐系统历史与</a:t>
            </a:r>
            <a:r>
              <a:rPr lang="zh-CN" altLang="en-US"/>
              <a:t>综述</a:t>
            </a:r>
            <a:endParaRPr lang="zh-CN" altLang="en-US"/>
          </a:p>
        </p:txBody>
      </p:sp>
      <p:sp>
        <p:nvSpPr>
          <p:cNvPr id="5" name="文本框 4"/>
          <p:cNvSpPr txBox="1"/>
          <p:nvPr/>
        </p:nvSpPr>
        <p:spPr>
          <a:xfrm>
            <a:off x="0" y="6630035"/>
            <a:ext cx="4897755" cy="213995"/>
          </a:xfrm>
          <a:prstGeom prst="rect">
            <a:avLst/>
          </a:prstGeom>
          <a:noFill/>
        </p:spPr>
        <p:txBody>
          <a:bodyPr wrap="square" rtlCol="0" anchor="t">
            <a:spAutoFit/>
          </a:bodyPr>
          <a:p>
            <a:r>
              <a:rPr lang="zh-CN" altLang="en-US" sz="800"/>
              <a:t>https://www.jiqizhixin.com/graph/technologies/6ca1ea2d-6bca-45b7-9c93-725d288739c3</a:t>
            </a:r>
            <a:endParaRPr lang="zh-CN" altLang="en-US" sz="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3390" y="285750"/>
            <a:ext cx="6088380" cy="368300"/>
          </a:xfrm>
          <a:prstGeom prst="rect">
            <a:avLst/>
          </a:prstGeom>
          <a:noFill/>
        </p:spPr>
        <p:txBody>
          <a:bodyPr wrap="none" rtlCol="0">
            <a:spAutoFit/>
          </a:bodyPr>
          <a:p>
            <a:r>
              <a:rPr lang="en-US" altLang="zh-CN"/>
              <a:t>Deep Session Interest Network(DSIN)</a:t>
            </a:r>
            <a:r>
              <a:rPr lang="zh-CN" altLang="en-US"/>
              <a:t>：深度会话兴趣网络</a:t>
            </a:r>
            <a:endParaRPr lang="zh-CN" altLang="en-US"/>
          </a:p>
        </p:txBody>
      </p:sp>
      <p:pic>
        <p:nvPicPr>
          <p:cNvPr id="2" name="图片 1"/>
          <p:cNvPicPr>
            <a:picLocks noChangeAspect="1"/>
          </p:cNvPicPr>
          <p:nvPr/>
        </p:nvPicPr>
        <p:blipFill>
          <a:blip r:embed="rId1"/>
          <a:stretch>
            <a:fillRect/>
          </a:stretch>
        </p:blipFill>
        <p:spPr>
          <a:xfrm>
            <a:off x="1755775" y="804545"/>
            <a:ext cx="9265920" cy="56083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5390" y="1310640"/>
            <a:ext cx="9758680" cy="2584450"/>
          </a:xfrm>
          <a:prstGeom prst="rect">
            <a:avLst/>
          </a:prstGeom>
          <a:noFill/>
        </p:spPr>
        <p:txBody>
          <a:bodyPr wrap="none" rtlCol="0">
            <a:spAutoFit/>
          </a:bodyPr>
          <a:p>
            <a:r>
              <a:rPr lang="en-US" altLang="zh-CN" b="1">
                <a:solidFill>
                  <a:srgbClr val="C00000"/>
                </a:solidFill>
              </a:rPr>
              <a:t>Sparse Feature</a:t>
            </a:r>
            <a:r>
              <a:rPr lang="zh-CN" altLang="en-US"/>
              <a:t>：类别特征经过编码、</a:t>
            </a:r>
            <a:r>
              <a:rPr lang="en-US" altLang="zh-CN" b="1">
                <a:solidFill>
                  <a:srgbClr val="C00000"/>
                </a:solidFill>
              </a:rPr>
              <a:t>one-hot</a:t>
            </a:r>
            <a:r>
              <a:rPr lang="zh-CN" altLang="en-US"/>
              <a:t>两个步骤后，为稀疏特征。稀疏取其字面意思。</a:t>
            </a:r>
            <a:endParaRPr lang="zh-CN" altLang="en-US"/>
          </a:p>
          <a:p>
            <a:endParaRPr lang="zh-CN" altLang="en-US"/>
          </a:p>
          <a:p>
            <a:r>
              <a:rPr lang="zh-CN" altLang="en-US"/>
              <a:t>什么叫</a:t>
            </a:r>
            <a:r>
              <a:rPr lang="zh-CN" altLang="en-US" b="1">
                <a:solidFill>
                  <a:srgbClr val="C00000"/>
                </a:solidFill>
              </a:rPr>
              <a:t>编码</a:t>
            </a:r>
            <a:r>
              <a:rPr lang="zh-CN" altLang="en-US"/>
              <a:t>？</a:t>
            </a:r>
            <a:endParaRPr lang="zh-CN" altLang="en-US"/>
          </a:p>
          <a:p>
            <a:endParaRPr lang="zh-CN" altLang="en-US"/>
          </a:p>
          <a:p>
            <a:r>
              <a:rPr lang="en-US" altLang="zh-CN"/>
              <a:t>Sparse Feature</a:t>
            </a:r>
            <a:r>
              <a:rPr lang="zh-CN" altLang="en-US"/>
              <a:t>编码后的两种处理方法：</a:t>
            </a:r>
            <a:r>
              <a:rPr lang="en-US" altLang="zh-CN"/>
              <a:t>one-hot</a:t>
            </a:r>
            <a:r>
              <a:rPr lang="zh-CN" altLang="en-US"/>
              <a:t>和</a:t>
            </a:r>
            <a:r>
              <a:rPr lang="en-US" altLang="zh-CN" b="1">
                <a:solidFill>
                  <a:srgbClr val="C00000"/>
                </a:solidFill>
              </a:rPr>
              <a:t>embedding</a:t>
            </a:r>
            <a:r>
              <a:rPr lang="en-US" altLang="zh-CN"/>
              <a:t>.</a:t>
            </a:r>
            <a:endParaRPr lang="en-US" altLang="zh-CN"/>
          </a:p>
          <a:p>
            <a:endParaRPr lang="en-US" altLang="zh-CN"/>
          </a:p>
          <a:p>
            <a:r>
              <a:rPr lang="zh-CN" altLang="en-US"/>
              <a:t>什么是</a:t>
            </a:r>
            <a:r>
              <a:rPr lang="en-US" altLang="zh-CN"/>
              <a:t>embedding</a:t>
            </a:r>
            <a:r>
              <a:rPr lang="zh-CN" altLang="en-US"/>
              <a:t>？</a:t>
            </a:r>
            <a:endParaRPr lang="zh-CN" altLang="en-US"/>
          </a:p>
          <a:p>
            <a:endParaRPr lang="zh-CN" altLang="en-US"/>
          </a:p>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3755" y="1229360"/>
            <a:ext cx="1325880" cy="368300"/>
          </a:xfrm>
          <a:prstGeom prst="rect">
            <a:avLst/>
          </a:prstGeom>
          <a:noFill/>
        </p:spPr>
        <p:txBody>
          <a:bodyPr wrap="none" rtlCol="0">
            <a:spAutoFit/>
          </a:bodyPr>
          <a:p>
            <a:r>
              <a:rPr lang="zh-CN" altLang="en-US"/>
              <a:t>原始表信息</a:t>
            </a:r>
            <a:endParaRPr lang="zh-CN" altLang="en-US"/>
          </a:p>
        </p:txBody>
      </p:sp>
      <p:pic>
        <p:nvPicPr>
          <p:cNvPr id="2" name="图片 1"/>
          <p:cNvPicPr>
            <a:picLocks noChangeAspect="1"/>
          </p:cNvPicPr>
          <p:nvPr/>
        </p:nvPicPr>
        <p:blipFill>
          <a:blip r:embed="rId1"/>
          <a:stretch>
            <a:fillRect/>
          </a:stretch>
        </p:blipFill>
        <p:spPr>
          <a:xfrm>
            <a:off x="833755" y="1833245"/>
            <a:ext cx="3139440" cy="1341120"/>
          </a:xfrm>
          <a:prstGeom prst="rect">
            <a:avLst/>
          </a:prstGeom>
        </p:spPr>
      </p:pic>
      <p:pic>
        <p:nvPicPr>
          <p:cNvPr id="3" name="图片 2"/>
          <p:cNvPicPr>
            <a:picLocks noChangeAspect="1"/>
          </p:cNvPicPr>
          <p:nvPr/>
        </p:nvPicPr>
        <p:blipFill>
          <a:blip r:embed="rId2"/>
          <a:stretch>
            <a:fillRect/>
          </a:stretch>
        </p:blipFill>
        <p:spPr>
          <a:xfrm>
            <a:off x="5832475" y="1833245"/>
            <a:ext cx="3497580" cy="1333500"/>
          </a:xfrm>
          <a:prstGeom prst="rect">
            <a:avLst/>
          </a:prstGeom>
        </p:spPr>
      </p:pic>
      <p:pic>
        <p:nvPicPr>
          <p:cNvPr id="5" name="图片 4"/>
          <p:cNvPicPr>
            <a:picLocks noChangeAspect="1"/>
          </p:cNvPicPr>
          <p:nvPr/>
        </p:nvPicPr>
        <p:blipFill>
          <a:blip r:embed="rId3"/>
          <a:stretch>
            <a:fillRect/>
          </a:stretch>
        </p:blipFill>
        <p:spPr>
          <a:xfrm>
            <a:off x="833755" y="3992245"/>
            <a:ext cx="9723120" cy="1341120"/>
          </a:xfrm>
          <a:prstGeom prst="rect">
            <a:avLst/>
          </a:prstGeom>
        </p:spPr>
      </p:pic>
      <p:sp>
        <p:nvSpPr>
          <p:cNvPr id="7" name="文本框 6"/>
          <p:cNvSpPr txBox="1"/>
          <p:nvPr/>
        </p:nvSpPr>
        <p:spPr>
          <a:xfrm>
            <a:off x="5832475" y="1229360"/>
            <a:ext cx="640080" cy="368300"/>
          </a:xfrm>
          <a:prstGeom prst="rect">
            <a:avLst/>
          </a:prstGeom>
          <a:noFill/>
        </p:spPr>
        <p:txBody>
          <a:bodyPr wrap="none" rtlCol="0">
            <a:spAutoFit/>
          </a:bodyPr>
          <a:p>
            <a:r>
              <a:rPr lang="zh-CN" altLang="en-US"/>
              <a:t>编码</a:t>
            </a:r>
            <a:endParaRPr lang="zh-CN" altLang="en-US"/>
          </a:p>
        </p:txBody>
      </p:sp>
      <p:sp>
        <p:nvSpPr>
          <p:cNvPr id="8" name="文本框 7"/>
          <p:cNvSpPr txBox="1"/>
          <p:nvPr/>
        </p:nvSpPr>
        <p:spPr>
          <a:xfrm>
            <a:off x="833755" y="3433445"/>
            <a:ext cx="957580" cy="368300"/>
          </a:xfrm>
          <a:prstGeom prst="rect">
            <a:avLst/>
          </a:prstGeom>
          <a:noFill/>
        </p:spPr>
        <p:txBody>
          <a:bodyPr wrap="none" rtlCol="0">
            <a:spAutoFit/>
          </a:bodyPr>
          <a:p>
            <a:r>
              <a:rPr lang="en-US" altLang="zh-CN"/>
              <a:t>one</a:t>
            </a:r>
            <a:r>
              <a:rPr lang="en-US" altLang="zh-CN"/>
              <a:t>-hot</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805" y="294640"/>
            <a:ext cx="11232515" cy="2061210"/>
          </a:xfrm>
          <a:prstGeom prst="rect">
            <a:avLst/>
          </a:prstGeom>
          <a:noFill/>
        </p:spPr>
        <p:txBody>
          <a:bodyPr wrap="square" rtlCol="0">
            <a:spAutoFit/>
          </a:bodyPr>
          <a:p>
            <a:r>
              <a:rPr lang="zh-CN" altLang="en-US"/>
              <a:t>什么是</a:t>
            </a:r>
            <a:r>
              <a:rPr lang="en-US" altLang="zh-CN"/>
              <a:t>embedding</a:t>
            </a:r>
            <a:r>
              <a:rPr lang="zh-CN" altLang="en-US"/>
              <a:t>？</a:t>
            </a:r>
            <a:endParaRPr lang="zh-CN" altLang="en-US"/>
          </a:p>
          <a:p>
            <a:endParaRPr lang="zh-CN" altLang="en-US"/>
          </a:p>
          <a:p>
            <a:r>
              <a:rPr lang="zh-CN" altLang="en-US"/>
              <a:t>案例一：</a:t>
            </a:r>
            <a:endParaRPr lang="zh-CN" altLang="en-US"/>
          </a:p>
          <a:p>
            <a:r>
              <a:rPr lang="zh-CN" altLang="en-US"/>
              <a:t>    </a:t>
            </a:r>
            <a:r>
              <a:rPr lang="zh-CN" altLang="en-US" sz="1400"/>
              <a:t>    考虑这样一个问题：上述每个人各自最喜欢一项运动，驱动他们最喜欢这项运动背后的原因可能并不相同。比如：</a:t>
            </a:r>
            <a:endParaRPr lang="zh-CN" altLang="en-US" sz="1400"/>
          </a:p>
          <a:p>
            <a:r>
              <a:rPr lang="zh-CN" altLang="en-US" sz="1400"/>
              <a:t>（</a:t>
            </a:r>
            <a:r>
              <a:rPr lang="en-US" altLang="zh-CN" sz="1400"/>
              <a:t>1</a:t>
            </a:r>
            <a:r>
              <a:rPr lang="zh-CN" altLang="en-US" sz="1400"/>
              <a:t>）兴趣浓厚；【小时候的迈克尔乔丹，迈克尔杰克逊】</a:t>
            </a:r>
            <a:endParaRPr lang="zh-CN" altLang="en-US" sz="1400"/>
          </a:p>
          <a:p>
            <a:r>
              <a:rPr lang="zh-CN" altLang="en-US" sz="1400"/>
              <a:t>（</a:t>
            </a:r>
            <a:r>
              <a:rPr lang="en-US" altLang="zh-CN" sz="1400"/>
              <a:t>2</a:t>
            </a:r>
            <a:r>
              <a:rPr lang="zh-CN" altLang="en-US" sz="1400"/>
              <a:t>）天份很高；【迈克尔杰克逊】</a:t>
            </a:r>
            <a:endParaRPr lang="zh-CN" altLang="en-US" sz="1400"/>
          </a:p>
          <a:p>
            <a:r>
              <a:rPr lang="zh-CN" altLang="en-US" sz="1400"/>
              <a:t>（</a:t>
            </a:r>
            <a:r>
              <a:rPr lang="en-US" altLang="zh-CN" sz="1400"/>
              <a:t>3</a:t>
            </a:r>
            <a:r>
              <a:rPr lang="zh-CN" altLang="en-US" sz="1400"/>
              <a:t>）能赚很多钱；</a:t>
            </a:r>
            <a:r>
              <a:rPr lang="zh-CN" altLang="en-US" sz="1400">
                <a:sym typeface="+mn-ea"/>
              </a:rPr>
              <a:t>【太阳队最爱踢球的 控球后卫 纳什】</a:t>
            </a:r>
            <a:endParaRPr lang="zh-CN" altLang="en-US" sz="1400">
              <a:sym typeface="+mn-ea"/>
            </a:endParaRPr>
          </a:p>
          <a:p>
            <a:r>
              <a:rPr lang="zh-CN" altLang="en-US" sz="1400"/>
              <a:t>（</a:t>
            </a:r>
            <a:r>
              <a:rPr lang="en-US" altLang="zh-CN" sz="1400"/>
              <a:t>4</a:t>
            </a:r>
            <a:r>
              <a:rPr lang="zh-CN" altLang="en-US" sz="1400"/>
              <a:t>）没有别的更好的选择，糊口；</a:t>
            </a:r>
            <a:endParaRPr lang="zh-CN" altLang="en-US" sz="1400"/>
          </a:p>
        </p:txBody>
      </p:sp>
      <p:graphicFrame>
        <p:nvGraphicFramePr>
          <p:cNvPr id="2" name="表格 1"/>
          <p:cNvGraphicFramePr/>
          <p:nvPr/>
        </p:nvGraphicFramePr>
        <p:xfrm>
          <a:off x="718820" y="2534285"/>
          <a:ext cx="3761740" cy="1115060"/>
        </p:xfrm>
        <a:graphic>
          <a:graphicData uri="http://schemas.openxmlformats.org/drawingml/2006/table">
            <a:tbl>
              <a:tblPr firstRow="1" bandRow="1">
                <a:tableStyleId>{5C22544A-7EE6-4342-B048-85BDC9FD1C3A}</a:tableStyleId>
              </a:tblPr>
              <a:tblGrid>
                <a:gridCol w="1295400"/>
                <a:gridCol w="609600"/>
                <a:gridCol w="609600"/>
                <a:gridCol w="609600"/>
                <a:gridCol w="609600"/>
              </a:tblGrid>
              <a:tr h="226060">
                <a:tc>
                  <a:txBody>
                    <a:bodyPr/>
                    <a:p>
                      <a:pPr indent="0" algn="ctr">
                        <a:buNone/>
                      </a:pPr>
                      <a:r>
                        <a:rPr lang="en-US" sz="1100" b="0">
                          <a:solidFill>
                            <a:srgbClr val="000000"/>
                          </a:solidFill>
                          <a:latin typeface="宋体" panose="02010600030101010101" pitchFamily="2" charset="-122"/>
                        </a:rPr>
                        <a:t>favorate sports</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兴趣</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天份</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赚钱</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没得选</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舞蹈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篮球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台球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羽毛球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跳水</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
        <p:nvSpPr>
          <p:cNvPr id="3" name="文本框 2"/>
          <p:cNvSpPr txBox="1"/>
          <p:nvPr/>
        </p:nvSpPr>
        <p:spPr>
          <a:xfrm>
            <a:off x="6019800" y="3252470"/>
            <a:ext cx="2468880" cy="368300"/>
          </a:xfrm>
          <a:prstGeom prst="rect">
            <a:avLst/>
          </a:prstGeom>
          <a:noFill/>
        </p:spPr>
        <p:txBody>
          <a:bodyPr wrap="none" rtlCol="0" anchor="t">
            <a:spAutoFit/>
          </a:bodyPr>
          <a:p>
            <a:r>
              <a:rPr lang="zh-CN" altLang="en-US">
                <a:sym typeface="+mn-ea"/>
              </a:rPr>
              <a:t>案例二：性别与性取向</a:t>
            </a:r>
            <a:endParaRPr lang="zh-CN" altLang="en-US">
              <a:sym typeface="+mn-ea"/>
            </a:endParaRPr>
          </a:p>
        </p:txBody>
      </p:sp>
      <p:graphicFrame>
        <p:nvGraphicFramePr>
          <p:cNvPr id="5" name="表格 4"/>
          <p:cNvGraphicFramePr/>
          <p:nvPr/>
        </p:nvGraphicFramePr>
        <p:xfrm>
          <a:off x="6019800" y="3987165"/>
          <a:ext cx="4994910" cy="533400"/>
        </p:xfrm>
        <a:graphic>
          <a:graphicData uri="http://schemas.openxmlformats.org/drawingml/2006/table">
            <a:tbl>
              <a:tblPr firstRow="1" bandRow="1">
                <a:tableStyleId>{5C22544A-7EE6-4342-B048-85BDC9FD1C3A}</a:tableStyleId>
              </a:tblPr>
              <a:tblGrid>
                <a:gridCol w="1295400"/>
                <a:gridCol w="609600"/>
                <a:gridCol w="609600"/>
                <a:gridCol w="609600"/>
                <a:gridCol w="609600"/>
                <a:gridCol w="609600"/>
                <a:gridCol w="609600"/>
              </a:tblGrid>
              <a:tr h="0">
                <a:tc>
                  <a:txBody>
                    <a:bodyPr/>
                    <a:p>
                      <a:pPr indent="0" algn="ctr">
                        <a:buNone/>
                      </a:pPr>
                      <a:r>
                        <a:rPr lang="zh-CN" sz="1100" b="0">
                          <a:solidFill>
                            <a:srgbClr val="000000"/>
                          </a:solidFill>
                          <a:latin typeface="Arial" panose="020B0604020202020204" pitchFamily="34" charset="0"/>
                          <a:ea typeface="宋体" panose="02010600030101010101" pitchFamily="2" charset="-122"/>
                        </a:rPr>
                        <a:t>性别</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980" b="0">
                          <a:solidFill>
                            <a:srgbClr val="333333"/>
                          </a:solidFill>
                          <a:latin typeface="Arial" panose="020B0604020202020204" pitchFamily="34" charset="0"/>
                          <a:ea typeface="Arial" panose="020B0604020202020204" charset="-122"/>
                        </a:rPr>
                        <a:t>尧眉舜目</a:t>
                      </a:r>
                      <a:endParaRPr lang="en-US" altLang="en-US" sz="980" b="0">
                        <a:solidFill>
                          <a:srgbClr val="333333"/>
                        </a:solidFill>
                        <a:latin typeface="Arial" panose="020B0604020202020204"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娘娘腔</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女中豪杰</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葬花林</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
        <p:nvSpPr>
          <p:cNvPr id="6" name="文本框 5"/>
          <p:cNvSpPr txBox="1"/>
          <p:nvPr/>
        </p:nvSpPr>
        <p:spPr>
          <a:xfrm>
            <a:off x="6019800" y="4948555"/>
            <a:ext cx="1476375" cy="275590"/>
          </a:xfrm>
          <a:prstGeom prst="rect">
            <a:avLst/>
          </a:prstGeom>
          <a:noFill/>
        </p:spPr>
        <p:txBody>
          <a:bodyPr wrap="none" rtlCol="0" anchor="t">
            <a:spAutoFit/>
          </a:bodyPr>
          <a:p>
            <a:r>
              <a:rPr lang="en-US" altLang="zh-CN" sz="1200">
                <a:sym typeface="+mn-ea"/>
              </a:rPr>
              <a:t>embedding</a:t>
            </a:r>
            <a:r>
              <a:rPr lang="zh-CN" altLang="en-US" sz="1200">
                <a:sym typeface="+mn-ea"/>
              </a:rPr>
              <a:t>维度：</a:t>
            </a:r>
            <a:r>
              <a:rPr lang="en-US" altLang="zh-CN" sz="1200">
                <a:sym typeface="+mn-ea"/>
              </a:rPr>
              <a:t>6</a:t>
            </a:r>
            <a:endParaRPr lang="en-US" altLang="zh-CN" sz="1200">
              <a:sym typeface="+mn-ea"/>
            </a:endParaRPr>
          </a:p>
        </p:txBody>
      </p:sp>
      <p:sp>
        <p:nvSpPr>
          <p:cNvPr id="7" name="文本框 6"/>
          <p:cNvSpPr txBox="1"/>
          <p:nvPr/>
        </p:nvSpPr>
        <p:spPr>
          <a:xfrm>
            <a:off x="718820" y="4095750"/>
            <a:ext cx="1476375" cy="275590"/>
          </a:xfrm>
          <a:prstGeom prst="rect">
            <a:avLst/>
          </a:prstGeom>
          <a:noFill/>
        </p:spPr>
        <p:txBody>
          <a:bodyPr wrap="none" rtlCol="0" anchor="t">
            <a:spAutoFit/>
          </a:bodyPr>
          <a:p>
            <a:r>
              <a:rPr lang="en-US" altLang="zh-CN" sz="1200">
                <a:sym typeface="+mn-ea"/>
              </a:rPr>
              <a:t>embedding</a:t>
            </a:r>
            <a:r>
              <a:rPr lang="zh-CN" altLang="en-US" sz="1200">
                <a:sym typeface="+mn-ea"/>
              </a:rPr>
              <a:t>维度：</a:t>
            </a:r>
            <a:r>
              <a:rPr lang="en-US" altLang="zh-CN" sz="1200">
                <a:sym typeface="+mn-ea"/>
              </a:rPr>
              <a:t>4</a:t>
            </a:r>
            <a:endParaRPr lang="en-US" altLang="zh-CN" sz="120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901700"/>
            <a:ext cx="297180" cy="368300"/>
          </a:xfrm>
          <a:prstGeom prst="rect">
            <a:avLst/>
          </a:prstGeom>
          <a:noFill/>
        </p:spPr>
        <p:txBody>
          <a:bodyPr wrap="none" rtlCol="0">
            <a:spAutoFit/>
          </a:bodyPr>
          <a:p>
            <a:r>
              <a:rPr lang="en-US" altLang="zh-CN"/>
              <a:t>v</a:t>
            </a:r>
            <a:endParaRPr lang="en-US" altLang="zh-CN"/>
          </a:p>
        </p:txBody>
      </p:sp>
      <p:sp>
        <p:nvSpPr>
          <p:cNvPr id="2" name="文本框 1"/>
          <p:cNvSpPr txBox="1"/>
          <p:nvPr/>
        </p:nvSpPr>
        <p:spPr>
          <a:xfrm>
            <a:off x="833755" y="420370"/>
            <a:ext cx="1325880" cy="368300"/>
          </a:xfrm>
          <a:prstGeom prst="rect">
            <a:avLst/>
          </a:prstGeom>
          <a:noFill/>
        </p:spPr>
        <p:txBody>
          <a:bodyPr wrap="none" rtlCol="0">
            <a:spAutoFit/>
          </a:bodyPr>
          <a:p>
            <a:r>
              <a:rPr lang="zh-CN" altLang="en-US"/>
              <a:t>原始表信息</a:t>
            </a:r>
            <a:endParaRPr lang="zh-CN" altLang="en-US"/>
          </a:p>
        </p:txBody>
      </p:sp>
      <p:pic>
        <p:nvPicPr>
          <p:cNvPr id="3" name="图片 2"/>
          <p:cNvPicPr>
            <a:picLocks noChangeAspect="1"/>
          </p:cNvPicPr>
          <p:nvPr/>
        </p:nvPicPr>
        <p:blipFill>
          <a:blip r:embed="rId1"/>
          <a:stretch>
            <a:fillRect/>
          </a:stretch>
        </p:blipFill>
        <p:spPr>
          <a:xfrm>
            <a:off x="833755" y="883285"/>
            <a:ext cx="2406015" cy="1028065"/>
          </a:xfrm>
          <a:prstGeom prst="rect">
            <a:avLst/>
          </a:prstGeom>
        </p:spPr>
      </p:pic>
      <p:pic>
        <p:nvPicPr>
          <p:cNvPr id="5" name="图片 4"/>
          <p:cNvPicPr>
            <a:picLocks noChangeAspect="1"/>
          </p:cNvPicPr>
          <p:nvPr/>
        </p:nvPicPr>
        <p:blipFill>
          <a:blip r:embed="rId2"/>
          <a:stretch>
            <a:fillRect/>
          </a:stretch>
        </p:blipFill>
        <p:spPr>
          <a:xfrm>
            <a:off x="5832475" y="883285"/>
            <a:ext cx="2608580" cy="994410"/>
          </a:xfrm>
          <a:prstGeom prst="rect">
            <a:avLst/>
          </a:prstGeom>
        </p:spPr>
      </p:pic>
      <p:sp>
        <p:nvSpPr>
          <p:cNvPr id="7" name="文本框 6"/>
          <p:cNvSpPr txBox="1"/>
          <p:nvPr/>
        </p:nvSpPr>
        <p:spPr>
          <a:xfrm>
            <a:off x="5832475" y="420370"/>
            <a:ext cx="640080" cy="368300"/>
          </a:xfrm>
          <a:prstGeom prst="rect">
            <a:avLst/>
          </a:prstGeom>
          <a:noFill/>
        </p:spPr>
        <p:txBody>
          <a:bodyPr wrap="none" rtlCol="0">
            <a:spAutoFit/>
          </a:bodyPr>
          <a:p>
            <a:r>
              <a:rPr lang="zh-CN" altLang="en-US"/>
              <a:t>编码</a:t>
            </a:r>
            <a:endParaRPr lang="zh-CN" altLang="en-US"/>
          </a:p>
        </p:txBody>
      </p:sp>
      <p:graphicFrame>
        <p:nvGraphicFramePr>
          <p:cNvPr id="6" name="表格 5"/>
          <p:cNvGraphicFramePr/>
          <p:nvPr/>
        </p:nvGraphicFramePr>
        <p:xfrm>
          <a:off x="1736725" y="4968240"/>
          <a:ext cx="3761740" cy="1211580"/>
        </p:xfrm>
        <a:graphic>
          <a:graphicData uri="http://schemas.openxmlformats.org/drawingml/2006/table">
            <a:tbl>
              <a:tblPr firstRow="1" bandRow="1">
                <a:tableStyleId>{5C22544A-7EE6-4342-B048-85BDC9FD1C3A}</a:tableStyleId>
              </a:tblPr>
              <a:tblGrid>
                <a:gridCol w="1295400"/>
                <a:gridCol w="609600"/>
                <a:gridCol w="609600"/>
                <a:gridCol w="609600"/>
                <a:gridCol w="609600"/>
              </a:tblGrid>
              <a:tr h="226060">
                <a:tc>
                  <a:txBody>
                    <a:bodyPr/>
                    <a:p>
                      <a:pPr indent="0" algn="ctr">
                        <a:buNone/>
                      </a:pPr>
                      <a:r>
                        <a:rPr lang="en-US" sz="1100" b="0">
                          <a:solidFill>
                            <a:srgbClr val="000000"/>
                          </a:solidFill>
                          <a:latin typeface="宋体" panose="02010600030101010101" pitchFamily="2" charset="-122"/>
                        </a:rPr>
                        <a:t>favorate sports</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兴趣</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天份</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赚钱</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没得选</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26060">
                <a:tc>
                  <a:txBody>
                    <a:bodyPr/>
                    <a:p>
                      <a:pPr indent="0" algn="ctr">
                        <a:buNone/>
                      </a:pPr>
                      <a:r>
                        <a:rPr lang="zh-CN" sz="1100" b="0">
                          <a:solidFill>
                            <a:srgbClr val="000000"/>
                          </a:solidFill>
                          <a:latin typeface="Arial" panose="020B0604020202020204" pitchFamily="34" charset="0"/>
                          <a:ea typeface="宋体" panose="02010600030101010101" pitchFamily="2" charset="-122"/>
                        </a:rPr>
                        <a:t>舞蹈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26060">
                <a:tc>
                  <a:txBody>
                    <a:bodyPr/>
                    <a:p>
                      <a:pPr indent="0" algn="ctr">
                        <a:buNone/>
                      </a:pPr>
                      <a:r>
                        <a:rPr lang="zh-CN" sz="1100" b="0">
                          <a:solidFill>
                            <a:srgbClr val="000000"/>
                          </a:solidFill>
                          <a:latin typeface="Arial" panose="020B0604020202020204" pitchFamily="34" charset="0"/>
                          <a:ea typeface="宋体" panose="02010600030101010101" pitchFamily="2" charset="-122"/>
                        </a:rPr>
                        <a:t>篮球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台球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羽毛球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跳水</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graphicFrame>
        <p:nvGraphicFramePr>
          <p:cNvPr id="8" name="表格 7"/>
          <p:cNvGraphicFramePr/>
          <p:nvPr/>
        </p:nvGraphicFramePr>
        <p:xfrm>
          <a:off x="551180" y="3841115"/>
          <a:ext cx="4994910" cy="572135"/>
        </p:xfrm>
        <a:graphic>
          <a:graphicData uri="http://schemas.openxmlformats.org/drawingml/2006/table">
            <a:tbl>
              <a:tblPr firstRow="1" bandRow="1">
                <a:tableStyleId>{5C22544A-7EE6-4342-B048-85BDC9FD1C3A}</a:tableStyleId>
              </a:tblPr>
              <a:tblGrid>
                <a:gridCol w="1295400"/>
                <a:gridCol w="609600"/>
                <a:gridCol w="609600"/>
                <a:gridCol w="609600"/>
                <a:gridCol w="609600"/>
                <a:gridCol w="609600"/>
                <a:gridCol w="609600"/>
              </a:tblGrid>
              <a:tr h="216535">
                <a:tc>
                  <a:txBody>
                    <a:bodyPr/>
                    <a:p>
                      <a:pPr indent="0" algn="ctr">
                        <a:buNone/>
                      </a:pPr>
                      <a:r>
                        <a:rPr lang="zh-CN" sz="1100" b="0">
                          <a:solidFill>
                            <a:srgbClr val="000000"/>
                          </a:solidFill>
                          <a:latin typeface="Arial" panose="020B0604020202020204" pitchFamily="34" charset="0"/>
                          <a:ea typeface="宋体" panose="02010600030101010101" pitchFamily="2" charset="-122"/>
                        </a:rPr>
                        <a:t>性别</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980" b="0">
                          <a:solidFill>
                            <a:srgbClr val="333333"/>
                          </a:solidFill>
                          <a:latin typeface="Arial" panose="020B0604020202020204" pitchFamily="34" charset="0"/>
                          <a:ea typeface="Arial" panose="020B0604020202020204" charset="-122"/>
                        </a:rPr>
                        <a:t>尧眉舜目</a:t>
                      </a:r>
                      <a:endParaRPr lang="en-US" altLang="en-US" sz="980" b="0">
                        <a:solidFill>
                          <a:srgbClr val="333333"/>
                        </a:solidFill>
                        <a:latin typeface="Arial" panose="020B0604020202020204"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娘娘腔</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女中豪杰</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葬花林</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v16</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v26</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pic>
        <p:nvPicPr>
          <p:cNvPr id="9" name="图片 8"/>
          <p:cNvPicPr>
            <a:picLocks noChangeAspect="1"/>
          </p:cNvPicPr>
          <p:nvPr/>
        </p:nvPicPr>
        <p:blipFill>
          <a:blip r:embed="rId3"/>
          <a:stretch>
            <a:fillRect/>
          </a:stretch>
        </p:blipFill>
        <p:spPr>
          <a:xfrm>
            <a:off x="779145" y="2451100"/>
            <a:ext cx="7791450" cy="1075055"/>
          </a:xfrm>
          <a:prstGeom prst="rect">
            <a:avLst/>
          </a:prstGeom>
        </p:spPr>
      </p:pic>
      <p:sp>
        <p:nvSpPr>
          <p:cNvPr id="10" name="文本框 9"/>
          <p:cNvSpPr txBox="1"/>
          <p:nvPr/>
        </p:nvSpPr>
        <p:spPr>
          <a:xfrm>
            <a:off x="779145" y="2039620"/>
            <a:ext cx="957580" cy="368300"/>
          </a:xfrm>
          <a:prstGeom prst="rect">
            <a:avLst/>
          </a:prstGeom>
          <a:noFill/>
        </p:spPr>
        <p:txBody>
          <a:bodyPr wrap="none" rtlCol="0">
            <a:spAutoFit/>
          </a:bodyPr>
          <a:p>
            <a:r>
              <a:rPr lang="en-US" altLang="zh-CN"/>
              <a:t>one</a:t>
            </a:r>
            <a:r>
              <a:rPr lang="en-US" altLang="zh-CN"/>
              <a:t>-hot</a:t>
            </a:r>
            <a:endParaRPr lang="en-US" altLang="zh-CN"/>
          </a:p>
        </p:txBody>
      </p:sp>
      <p:graphicFrame>
        <p:nvGraphicFramePr>
          <p:cNvPr id="15" name="对象 14"/>
          <p:cNvGraphicFramePr/>
          <p:nvPr/>
        </p:nvGraphicFramePr>
        <p:xfrm>
          <a:off x="6613525" y="4043045"/>
          <a:ext cx="2351405" cy="476250"/>
        </p:xfrm>
        <a:graphic>
          <a:graphicData uri="http://schemas.openxmlformats.org/presentationml/2006/ole">
            <mc:AlternateContent xmlns:mc="http://schemas.openxmlformats.org/markup-compatibility/2006">
              <mc:Choice xmlns:v="urn:schemas-microsoft-com:vml" Requires="v">
                <p:oleObj spid="_x0000_s16" name="" r:id="rId4" imgW="2374265" imgH="508000" progId="Equation.KSEE3">
                  <p:embed/>
                </p:oleObj>
              </mc:Choice>
              <mc:Fallback>
                <p:oleObj name="" r:id="rId4" imgW="2374265" imgH="508000" progId="Equation.KSEE3">
                  <p:embed/>
                  <p:pic>
                    <p:nvPicPr>
                      <p:cNvPr id="0" name="图片 15"/>
                      <p:cNvPicPr/>
                      <p:nvPr/>
                    </p:nvPicPr>
                    <p:blipFill>
                      <a:blip r:embed="rId5"/>
                      <a:stretch>
                        <a:fillRect/>
                      </a:stretch>
                    </p:blipFill>
                    <p:spPr>
                      <a:xfrm>
                        <a:off x="6613525" y="4043045"/>
                        <a:ext cx="2351405" cy="476250"/>
                      </a:xfrm>
                      <a:prstGeom prst="rect">
                        <a:avLst/>
                      </a:prstGeom>
                    </p:spPr>
                  </p:pic>
                </p:oleObj>
              </mc:Fallback>
            </mc:AlternateContent>
          </a:graphicData>
        </a:graphic>
      </p:graphicFrame>
      <p:graphicFrame>
        <p:nvGraphicFramePr>
          <p:cNvPr id="17" name="对象 16"/>
          <p:cNvGraphicFramePr/>
          <p:nvPr/>
        </p:nvGraphicFramePr>
        <p:xfrm>
          <a:off x="6613525" y="4968240"/>
          <a:ext cx="2262505" cy="1243965"/>
        </p:xfrm>
        <a:graphic>
          <a:graphicData uri="http://schemas.openxmlformats.org/presentationml/2006/ole">
            <mc:AlternateContent xmlns:mc="http://schemas.openxmlformats.org/markup-compatibility/2006">
              <mc:Choice xmlns:v="urn:schemas-microsoft-com:vml" Requires="v">
                <p:oleObj spid="_x0000_s18" name="" r:id="rId6" imgW="2286000" imgH="1270000" progId="Equation.KSEE3">
                  <p:embed/>
                </p:oleObj>
              </mc:Choice>
              <mc:Fallback>
                <p:oleObj name="" r:id="rId6" imgW="2286000" imgH="1270000" progId="Equation.KSEE3">
                  <p:embed/>
                  <p:pic>
                    <p:nvPicPr>
                      <p:cNvPr id="0" name="图片 17"/>
                      <p:cNvPicPr/>
                      <p:nvPr/>
                    </p:nvPicPr>
                    <p:blipFill>
                      <a:blip r:embed="rId7"/>
                      <a:stretch>
                        <a:fillRect/>
                      </a:stretch>
                    </p:blipFill>
                    <p:spPr>
                      <a:xfrm>
                        <a:off x="6613525" y="4968240"/>
                        <a:ext cx="2262505" cy="1243965"/>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3884930" y="1367790"/>
            <a:ext cx="6939280" cy="922020"/>
          </a:xfrm>
          <a:prstGeom prst="rect">
            <a:avLst/>
          </a:prstGeom>
          <a:noFill/>
        </p:spPr>
        <p:txBody>
          <a:bodyPr wrap="square" rtlCol="0">
            <a:spAutoFit/>
          </a:bodyPr>
          <a:p>
            <a:r>
              <a:rPr lang="en-US" altLang="zh-CN">
                <a:latin typeface="KaiTi" panose="02010609060101010101" charset="-122"/>
                <a:ea typeface="KaiTi" panose="02010609060101010101" charset="-122"/>
                <a:cs typeface="KaiTi" panose="02010609060101010101" charset="-122"/>
              </a:rPr>
              <a:t>1.</a:t>
            </a:r>
            <a:r>
              <a:rPr lang="zh-CN" altLang="en-US">
                <a:latin typeface="KaiTi" panose="02010609060101010101" charset="-122"/>
                <a:ea typeface="KaiTi" panose="02010609060101010101" charset="-122"/>
                <a:cs typeface="KaiTi" panose="02010609060101010101" charset="-122"/>
              </a:rPr>
              <a:t>什么是</a:t>
            </a:r>
            <a:r>
              <a:rPr lang="en-US" altLang="zh-CN">
                <a:latin typeface="KaiTi" panose="02010609060101010101" charset="-122"/>
                <a:ea typeface="KaiTi" panose="02010609060101010101" charset="-122"/>
                <a:cs typeface="KaiTi" panose="02010609060101010101" charset="-122"/>
              </a:rPr>
              <a:t>embedding</a:t>
            </a:r>
            <a:r>
              <a:rPr lang="zh-CN" altLang="en-US">
                <a:latin typeface="KaiTi" panose="02010609060101010101" charset="-122"/>
                <a:ea typeface="KaiTi" panose="02010609060101010101" charset="-122"/>
                <a:cs typeface="KaiTi" panose="02010609060101010101" charset="-122"/>
              </a:rPr>
              <a:t>的本质？答：</a:t>
            </a:r>
            <a:r>
              <a:rPr lang="zh-CN" altLang="en-US" b="1">
                <a:solidFill>
                  <a:srgbClr val="C00000"/>
                </a:solidFill>
                <a:latin typeface="KaiTi" panose="02010609060101010101" charset="-122"/>
                <a:ea typeface="KaiTi" panose="02010609060101010101" charset="-122"/>
                <a:cs typeface="KaiTi" panose="02010609060101010101" charset="-122"/>
              </a:rPr>
              <a:t>替换</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a:p>
            <a:r>
              <a:rPr lang="en-US" altLang="zh-CN">
                <a:latin typeface="KaiTi" panose="02010609060101010101" charset="-122"/>
                <a:ea typeface="KaiTi" panose="02010609060101010101" charset="-122"/>
                <a:cs typeface="KaiTi" panose="02010609060101010101" charset="-122"/>
              </a:rPr>
              <a:t>2.</a:t>
            </a:r>
            <a:r>
              <a:rPr lang="zh-CN" altLang="en-US">
                <a:latin typeface="KaiTi" panose="02010609060101010101" charset="-122"/>
                <a:ea typeface="KaiTi" panose="02010609060101010101" charset="-122"/>
                <a:cs typeface="KaiTi" panose="02010609060101010101" charset="-122"/>
              </a:rPr>
              <a:t>什么跟什么的替换？</a:t>
            </a:r>
            <a:r>
              <a:rPr lang="zh-CN" altLang="en-US" b="1">
                <a:solidFill>
                  <a:srgbClr val="C00000"/>
                </a:solidFill>
                <a:latin typeface="KaiTi" panose="02010609060101010101" charset="-122"/>
                <a:ea typeface="KaiTi" panose="02010609060101010101" charset="-122"/>
                <a:cs typeface="KaiTi" panose="02010609060101010101" charset="-122"/>
              </a:rPr>
              <a:t>描述变量被驱动因子（隐变量</a:t>
            </a:r>
            <a:r>
              <a:rPr lang="zh-CN" altLang="en-US" b="1">
                <a:solidFill>
                  <a:srgbClr val="C00000"/>
                </a:solidFill>
                <a:latin typeface="KaiTi" panose="02010609060101010101" charset="-122"/>
                <a:ea typeface="KaiTi" panose="02010609060101010101" charset="-122"/>
                <a:cs typeface="KaiTi" panose="02010609060101010101" charset="-122"/>
              </a:rPr>
              <a:t>）替换</a:t>
            </a:r>
            <a:r>
              <a:rPr lang="zh-CN" altLang="en-US">
                <a:latin typeface="KaiTi" panose="02010609060101010101" charset="-122"/>
                <a:ea typeface="KaiTi" panose="02010609060101010101" charset="-122"/>
                <a:cs typeface="KaiTi" panose="02010609060101010101" charset="-122"/>
              </a:rPr>
              <a:t>。</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小结：它</a:t>
            </a:r>
            <a:r>
              <a:rPr lang="zh-CN" altLang="en-US" b="1">
                <a:solidFill>
                  <a:srgbClr val="C00000"/>
                </a:solidFill>
                <a:latin typeface="KaiTi" panose="02010609060101010101" charset="-122"/>
                <a:ea typeface="KaiTi" panose="02010609060101010101" charset="-122"/>
                <a:cs typeface="KaiTi" panose="02010609060101010101" charset="-122"/>
              </a:rPr>
              <a:t>既可以是升维，也可以是降维</a:t>
            </a:r>
            <a:r>
              <a:rPr lang="zh-CN" altLang="en-US">
                <a:latin typeface="KaiTi" panose="02010609060101010101" charset="-122"/>
                <a:ea typeface="KaiTi" panose="02010609060101010101" charset="-122"/>
                <a:cs typeface="KaiTi" panose="02010609060101010101" charset="-122"/>
              </a:rPr>
              <a:t>。多数情况下是降维。</a:t>
            </a:r>
            <a:endParaRPr lang="zh-CN" altLang="en-US">
              <a:latin typeface="KaiTi" panose="02010609060101010101" charset="-122"/>
              <a:ea typeface="KaiTi" panose="02010609060101010101" charset="-122"/>
              <a:cs typeface="KaiTi" panose="02010609060101010101" charset="-122"/>
            </a:endParaRPr>
          </a:p>
        </p:txBody>
      </p:sp>
      <p:graphicFrame>
        <p:nvGraphicFramePr>
          <p:cNvPr id="15" name="对象 14"/>
          <p:cNvGraphicFramePr/>
          <p:nvPr/>
        </p:nvGraphicFramePr>
        <p:xfrm>
          <a:off x="771525" y="1069023"/>
          <a:ext cx="2351405" cy="476250"/>
        </p:xfrm>
        <a:graphic>
          <a:graphicData uri="http://schemas.openxmlformats.org/presentationml/2006/ole">
            <mc:AlternateContent xmlns:mc="http://schemas.openxmlformats.org/markup-compatibility/2006">
              <mc:Choice xmlns:v="urn:schemas-microsoft-com:vml" Requires="v">
                <p:oleObj spid="_x0000_s16" name="" r:id="rId1" imgW="2374265" imgH="508000" progId="Equation.KSEE3">
                  <p:embed/>
                </p:oleObj>
              </mc:Choice>
              <mc:Fallback>
                <p:oleObj name="" r:id="rId1" imgW="2374265" imgH="508000" progId="Equation.KSEE3">
                  <p:embed/>
                  <p:pic>
                    <p:nvPicPr>
                      <p:cNvPr id="0" name="图片 15"/>
                      <p:cNvPicPr/>
                      <p:nvPr/>
                    </p:nvPicPr>
                    <p:blipFill>
                      <a:blip r:embed="rId2"/>
                      <a:stretch>
                        <a:fillRect/>
                      </a:stretch>
                    </p:blipFill>
                    <p:spPr>
                      <a:xfrm>
                        <a:off x="771525" y="1069023"/>
                        <a:ext cx="2351405" cy="476250"/>
                      </a:xfrm>
                      <a:prstGeom prst="rect">
                        <a:avLst/>
                      </a:prstGeom>
                    </p:spPr>
                  </p:pic>
                </p:oleObj>
              </mc:Fallback>
            </mc:AlternateContent>
          </a:graphicData>
        </a:graphic>
      </p:graphicFrame>
      <p:graphicFrame>
        <p:nvGraphicFramePr>
          <p:cNvPr id="17" name="对象 16"/>
          <p:cNvGraphicFramePr/>
          <p:nvPr/>
        </p:nvGraphicFramePr>
        <p:xfrm>
          <a:off x="815975" y="1887220"/>
          <a:ext cx="2262505" cy="1243965"/>
        </p:xfrm>
        <a:graphic>
          <a:graphicData uri="http://schemas.openxmlformats.org/presentationml/2006/ole">
            <mc:AlternateContent xmlns:mc="http://schemas.openxmlformats.org/markup-compatibility/2006">
              <mc:Choice xmlns:v="urn:schemas-microsoft-com:vml" Requires="v">
                <p:oleObj spid="_x0000_s18" name="" r:id="rId3" imgW="2286000" imgH="1270000" progId="Equation.KSEE3">
                  <p:embed/>
                </p:oleObj>
              </mc:Choice>
              <mc:Fallback>
                <p:oleObj name="" r:id="rId3" imgW="2286000" imgH="1270000" progId="Equation.KSEE3">
                  <p:embed/>
                  <p:pic>
                    <p:nvPicPr>
                      <p:cNvPr id="0" name="图片 17"/>
                      <p:cNvPicPr/>
                      <p:nvPr/>
                    </p:nvPicPr>
                    <p:blipFill>
                      <a:blip r:embed="rId4"/>
                      <a:stretch>
                        <a:fillRect/>
                      </a:stretch>
                    </p:blipFill>
                    <p:spPr>
                      <a:xfrm>
                        <a:off x="815975" y="1887220"/>
                        <a:ext cx="2262505" cy="1243965"/>
                      </a:xfrm>
                      <a:prstGeom prst="rect">
                        <a:avLst/>
                      </a:prstGeom>
                    </p:spPr>
                  </p:pic>
                </p:oleObj>
              </mc:Fallback>
            </mc:AlternateContent>
          </a:graphicData>
        </a:graphic>
      </p:graphicFrame>
      <p:graphicFrame>
        <p:nvGraphicFramePr>
          <p:cNvPr id="2" name="表格 1"/>
          <p:cNvGraphicFramePr/>
          <p:nvPr/>
        </p:nvGraphicFramePr>
        <p:xfrm>
          <a:off x="815975" y="3768725"/>
          <a:ext cx="10354310" cy="1244600"/>
        </p:xfrm>
        <a:graphic>
          <a:graphicData uri="http://schemas.openxmlformats.org/drawingml/2006/table">
            <a:tbl>
              <a:tblPr firstRow="1" bandRow="1">
                <a:tableStyleId>{5C22544A-7EE6-4342-B048-85BDC9FD1C3A}</a:tableStyleId>
              </a:tblPr>
              <a:tblGrid>
                <a:gridCol w="1295400"/>
                <a:gridCol w="1054100"/>
                <a:gridCol w="609600"/>
                <a:gridCol w="1206500"/>
                <a:gridCol w="609600"/>
                <a:gridCol w="609600"/>
                <a:gridCol w="609600"/>
                <a:gridCol w="609600"/>
                <a:gridCol w="609600"/>
                <a:gridCol w="609600"/>
                <a:gridCol w="609600"/>
                <a:gridCol w="609600"/>
                <a:gridCol w="609600"/>
                <a:gridCol w="609600"/>
              </a:tblGrid>
              <a:tr h="0">
                <a:tc>
                  <a:txBody>
                    <a:bodyPr/>
                    <a:p>
                      <a:pPr indent="0" algn="ctr">
                        <a:buNone/>
                      </a:pPr>
                      <a:r>
                        <a:rPr lang="en-US" sz="1100" b="0">
                          <a:solidFill>
                            <a:srgbClr val="000000"/>
                          </a:solidFill>
                          <a:latin typeface="宋体" panose="02010600030101010101" pitchFamily="2" charset="-122"/>
                        </a:rPr>
                        <a:t>ID</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name</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gender</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favorite sports</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gridSpan="6">
                  <a:txBody>
                    <a:bodyPr/>
                    <a:p>
                      <a:pPr indent="0" algn="ctr">
                        <a:buNone/>
                      </a:pPr>
                      <a:r>
                        <a:rPr lang="en-US" sz="1100" b="0">
                          <a:solidFill>
                            <a:srgbClr val="000000"/>
                          </a:solidFill>
                          <a:latin typeface="宋体" panose="02010600030101010101" pitchFamily="2" charset="-122"/>
                        </a:rPr>
                        <a:t>gender_emb</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hMerge="1">
                  <a:tcPr>
                    <a:lnT cap="flat">
                      <a:noFill/>
                    </a:lnT>
                    <a:lnB cap="flat">
                      <a:noFill/>
                    </a:lnB>
                  </a:tcPr>
                </a:tc>
                <a:tc gridSpan="4">
                  <a:txBody>
                    <a:bodyPr/>
                    <a:p>
                      <a:pPr indent="0">
                        <a:buNone/>
                      </a:pPr>
                      <a:r>
                        <a:rPr lang="en-US" sz="1100" b="0">
                          <a:solidFill>
                            <a:srgbClr val="000000"/>
                          </a:solidFill>
                          <a:latin typeface="宋体" panose="02010600030101010101" pitchFamily="2" charset="-122"/>
                        </a:rPr>
                        <a:t>favorate_sport_emb</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c hMerge="1">
                  <a:tcPr>
                    <a:lnT cap="flat">
                      <a:noFill/>
                    </a:lnT>
                    <a:lnB cap="flat">
                      <a:noFill/>
                    </a:lnB>
                  </a:tcPr>
                </a:tc>
                <a:tc hMerge="1">
                  <a:tcPr>
                    <a:lnT cap="flat">
                      <a:noFill/>
                    </a:lnT>
                    <a:lnB cap="flat">
                      <a:noFill/>
                    </a:lnB>
                  </a:tcPr>
                </a:tc>
                <a:tc hMerge="1">
                  <a:tcPr>
                    <a:lnR cap="flat">
                      <a:noFill/>
                    </a:lnR>
                    <a:lnT cap="flat">
                      <a:noFill/>
                    </a:lnT>
                    <a:lnB cap="flat">
                      <a:noFill/>
                    </a:lnB>
                  </a:tcPr>
                </a:tc>
              </a:tr>
              <a:tr h="177800">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迈克尔·杰克逊</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舞蹈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迈克尔乔丹</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篮球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w24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226060">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丁俊辉</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台球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w34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林丹</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男</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羽毛球</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v16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w44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熊作云</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舞蹈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w14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r h="177800">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郭晶晶</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女</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跳水</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v24</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v25</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v26</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w51</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w52</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w53</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w54</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830" y="394970"/>
            <a:ext cx="1910080" cy="368300"/>
          </a:xfrm>
          <a:prstGeom prst="rect">
            <a:avLst/>
          </a:prstGeom>
          <a:noFill/>
        </p:spPr>
        <p:txBody>
          <a:bodyPr wrap="none" rtlCol="0" anchor="t">
            <a:spAutoFit/>
          </a:bodyPr>
          <a:p>
            <a:r>
              <a:rPr lang="zh-CN" altLang="en-US">
                <a:sym typeface="+mn-ea"/>
              </a:rPr>
              <a:t>（</a:t>
            </a:r>
            <a:r>
              <a:rPr lang="en-US" altLang="zh-CN">
                <a:sym typeface="+mn-ea"/>
              </a:rPr>
              <a:t>1</a:t>
            </a:r>
            <a:r>
              <a:rPr lang="zh-CN" altLang="en-US">
                <a:sym typeface="+mn-ea"/>
              </a:rPr>
              <a:t>）高度正</a:t>
            </a:r>
            <a:r>
              <a:rPr lang="zh-CN" altLang="en-US">
                <a:sym typeface="+mn-ea"/>
              </a:rPr>
              <a:t>相关</a:t>
            </a:r>
            <a:endParaRPr lang="zh-CN" altLang="en-US"/>
          </a:p>
        </p:txBody>
      </p:sp>
      <p:pic>
        <p:nvPicPr>
          <p:cNvPr id="3" name="图片 2"/>
          <p:cNvPicPr>
            <a:picLocks noChangeAspect="1"/>
          </p:cNvPicPr>
          <p:nvPr/>
        </p:nvPicPr>
        <p:blipFill>
          <a:blip r:embed="rId1"/>
          <a:stretch>
            <a:fillRect/>
          </a:stretch>
        </p:blipFill>
        <p:spPr>
          <a:xfrm>
            <a:off x="5875020" y="1565275"/>
            <a:ext cx="5899785" cy="3063240"/>
          </a:xfrm>
          <a:prstGeom prst="rect">
            <a:avLst/>
          </a:prstGeom>
        </p:spPr>
      </p:pic>
      <p:pic>
        <p:nvPicPr>
          <p:cNvPr id="4" name="图片 3"/>
          <p:cNvPicPr>
            <a:picLocks noChangeAspect="1"/>
          </p:cNvPicPr>
          <p:nvPr/>
        </p:nvPicPr>
        <p:blipFill>
          <a:blip r:embed="rId2"/>
          <a:stretch>
            <a:fillRect/>
          </a:stretch>
        </p:blipFill>
        <p:spPr>
          <a:xfrm>
            <a:off x="864235" y="1649730"/>
            <a:ext cx="4427220" cy="6324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0745" y="731520"/>
            <a:ext cx="9441180" cy="2306955"/>
          </a:xfrm>
          <a:prstGeom prst="rect">
            <a:avLst/>
          </a:prstGeom>
          <a:noFill/>
        </p:spPr>
        <p:txBody>
          <a:bodyPr wrap="none" rtlCol="0">
            <a:spAutoFit/>
          </a:bodyPr>
          <a:p>
            <a:pPr algn="l"/>
            <a:r>
              <a:rPr lang="en-US" altLang="zh-CN">
                <a:latin typeface="KaiTi" panose="02010609060101010101" charset="-122"/>
                <a:ea typeface="KaiTi" panose="02010609060101010101" charset="-122"/>
                <a:cs typeface="KaiTi" panose="02010609060101010101" charset="-122"/>
              </a:rPr>
              <a:t>1. </a:t>
            </a:r>
            <a:r>
              <a:rPr lang="zh-CN" altLang="en-US">
                <a:latin typeface="KaiTi" panose="02010609060101010101" charset="-122"/>
                <a:ea typeface="KaiTi" panose="02010609060101010101" charset="-122"/>
                <a:cs typeface="KaiTi" panose="02010609060101010101" charset="-122"/>
              </a:rPr>
              <a:t>每个原始特征的</a:t>
            </a:r>
            <a:r>
              <a:rPr lang="en-US" altLang="zh-CN">
                <a:latin typeface="KaiTi" panose="02010609060101010101" charset="-122"/>
                <a:ea typeface="KaiTi" panose="02010609060101010101" charset="-122"/>
                <a:cs typeface="KaiTi" panose="02010609060101010101" charset="-122"/>
              </a:rPr>
              <a:t>embedding</a:t>
            </a:r>
            <a:r>
              <a:rPr lang="zh-CN" altLang="en-US">
                <a:latin typeface="KaiTi" panose="02010609060101010101" charset="-122"/>
                <a:ea typeface="KaiTi" panose="02010609060101010101" charset="-122"/>
                <a:cs typeface="KaiTi" panose="02010609060101010101" charset="-122"/>
              </a:rPr>
              <a:t>维度一样还是不一样？</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    逻辑上，应该不一样。但具体应该是多少，没有特定的标准，因为无法观测的隐变量</a:t>
            </a:r>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没有人能确定实际有</a:t>
            </a:r>
            <a:r>
              <a:rPr lang="zh-CN" altLang="en-US">
                <a:latin typeface="KaiTi" panose="02010609060101010101" charset="-122"/>
                <a:ea typeface="KaiTi" panose="02010609060101010101" charset="-122"/>
                <a:cs typeface="KaiTi" panose="02010609060101010101" charset="-122"/>
              </a:rPr>
              <a:t>多少</a:t>
            </a:r>
            <a:endParaRPr lang="zh-CN" altLang="en-US">
              <a:latin typeface="KaiTi" panose="02010609060101010101" charset="-122"/>
              <a:ea typeface="KaiTi" panose="02010609060101010101" charset="-122"/>
              <a:cs typeface="KaiTi" panose="02010609060101010101" charset="-122"/>
            </a:endParaRPr>
          </a:p>
          <a:p>
            <a:pPr algn="l"/>
            <a:endParaRPr lang="en-US" altLang="zh-CN">
              <a:latin typeface="KaiTi" panose="02010609060101010101" charset="-122"/>
              <a:ea typeface="KaiTi" panose="02010609060101010101" charset="-122"/>
              <a:cs typeface="KaiTi" panose="02010609060101010101" charset="-122"/>
            </a:endParaRPr>
          </a:p>
          <a:p>
            <a:pPr algn="l"/>
            <a:r>
              <a:rPr lang="en-US" altLang="zh-CN">
                <a:latin typeface="KaiTi" panose="02010609060101010101" charset="-122"/>
                <a:ea typeface="KaiTi" panose="02010609060101010101" charset="-122"/>
                <a:cs typeface="KaiTi" panose="02010609060101010101" charset="-122"/>
              </a:rPr>
              <a:t>2. </a:t>
            </a:r>
            <a:r>
              <a:rPr lang="zh-CN" altLang="en-US">
                <a:latin typeface="KaiTi" panose="02010609060101010101" charset="-122"/>
                <a:ea typeface="KaiTi" panose="02010609060101010101" charset="-122"/>
                <a:cs typeface="KaiTi" panose="02010609060101010101" charset="-122"/>
              </a:rPr>
              <a:t>对于一个</a:t>
            </a:r>
            <a:r>
              <a:rPr lang="zh-CN" altLang="en-US">
                <a:latin typeface="KaiTi" panose="02010609060101010101" charset="-122"/>
                <a:ea typeface="KaiTi" panose="02010609060101010101" charset="-122"/>
                <a:cs typeface="KaiTi" panose="02010609060101010101" charset="-122"/>
                <a:sym typeface="+mn-ea"/>
              </a:rPr>
              <a:t>原始特征</a:t>
            </a:r>
            <a:r>
              <a:rPr lang="zh-CN" altLang="en-US" b="1">
                <a:solidFill>
                  <a:srgbClr val="C00000"/>
                </a:solidFill>
                <a:latin typeface="KaiTi" panose="02010609060101010101" charset="-122"/>
                <a:ea typeface="KaiTi" panose="02010609060101010101" charset="-122"/>
                <a:cs typeface="KaiTi" panose="02010609060101010101" charset="-122"/>
              </a:rPr>
              <a:t>最佳的</a:t>
            </a:r>
            <a:r>
              <a:rPr lang="en-US" altLang="zh-CN" b="1">
                <a:solidFill>
                  <a:srgbClr val="C00000"/>
                </a:solidFill>
                <a:latin typeface="KaiTi" panose="02010609060101010101" charset="-122"/>
                <a:ea typeface="KaiTi" panose="02010609060101010101" charset="-122"/>
                <a:cs typeface="KaiTi" panose="02010609060101010101" charset="-122"/>
              </a:rPr>
              <a:t>embedding</a:t>
            </a:r>
            <a:r>
              <a:rPr lang="zh-CN" altLang="en-US" b="1">
                <a:solidFill>
                  <a:srgbClr val="C00000"/>
                </a:solidFill>
                <a:latin typeface="KaiTi" panose="02010609060101010101" charset="-122"/>
                <a:ea typeface="KaiTi" panose="02010609060101010101" charset="-122"/>
                <a:cs typeface="KaiTi" panose="02010609060101010101" charset="-122"/>
              </a:rPr>
              <a:t>维度</a:t>
            </a:r>
            <a:r>
              <a:rPr lang="zh-CN" altLang="en-US">
                <a:latin typeface="KaiTi" panose="02010609060101010101" charset="-122"/>
                <a:ea typeface="KaiTi" panose="02010609060101010101" charset="-122"/>
                <a:cs typeface="KaiTi" panose="02010609060101010101" charset="-122"/>
              </a:rPr>
              <a:t>，阿里的工程师给出一个大致的参考：</a:t>
            </a:r>
            <a:endParaRPr lang="zh-CN" altLang="en-US">
              <a:latin typeface="KaiTi" panose="02010609060101010101" charset="-122"/>
              <a:ea typeface="KaiTi" panose="02010609060101010101" charset="-122"/>
              <a:cs typeface="KaiTi" panose="02010609060101010101" charset="-122"/>
            </a:endParaRPr>
          </a:p>
          <a:p>
            <a:pPr algn="l"/>
            <a:endParaRPr lang="zh-CN" altLang="en-US">
              <a:latin typeface="KaiTi" panose="02010609060101010101" charset="-122"/>
              <a:ea typeface="KaiTi" panose="02010609060101010101" charset="-122"/>
              <a:cs typeface="KaiTi" panose="02010609060101010101" charset="-122"/>
            </a:endParaRPr>
          </a:p>
          <a:p>
            <a:pPr algn="l"/>
            <a:r>
              <a:rPr lang="zh-CN" altLang="en-US">
                <a:latin typeface="KaiTi" panose="02010609060101010101" charset="-122"/>
                <a:ea typeface="KaiTi" panose="02010609060101010101" charset="-122"/>
                <a:cs typeface="KaiTi" panose="02010609060101010101" charset="-122"/>
              </a:rPr>
              <a:t>    </a:t>
            </a:r>
            <a:r>
              <a:rPr lang="en-US" altLang="zh-CN">
                <a:latin typeface="KaiTi" panose="02010609060101010101" charset="-122"/>
                <a:ea typeface="KaiTi" panose="02010609060101010101" charset="-122"/>
                <a:cs typeface="KaiTi" panose="02010609060101010101" charset="-122"/>
              </a:rPr>
              <a:t>6*</a:t>
            </a:r>
            <a:r>
              <a:rPr lang="zh-CN" altLang="en-US">
                <a:latin typeface="KaiTi" panose="02010609060101010101" charset="-122"/>
                <a:ea typeface="KaiTi" panose="02010609060101010101" charset="-122"/>
                <a:cs typeface="KaiTi" panose="02010609060101010101" charset="-122"/>
              </a:rPr>
              <a:t>（取值数）</a:t>
            </a:r>
            <a:r>
              <a:rPr lang="en-US" altLang="zh-CN">
                <a:latin typeface="KaiTi" panose="02010609060101010101" charset="-122"/>
                <a:ea typeface="KaiTi" panose="02010609060101010101" charset="-122"/>
                <a:cs typeface="KaiTi" panose="02010609060101010101" charset="-122"/>
              </a:rPr>
              <a:t>^(1/4)    </a:t>
            </a:r>
            <a:r>
              <a:rPr lang="zh-CN" altLang="en-US">
                <a:solidFill>
                  <a:srgbClr val="C00000"/>
                </a:solidFill>
                <a:latin typeface="KaiTi" panose="02010609060101010101" charset="-122"/>
                <a:ea typeface="KaiTi" panose="02010609060101010101" charset="-122"/>
                <a:cs typeface="KaiTi" panose="02010609060101010101" charset="-122"/>
              </a:rPr>
              <a:t>性别（</a:t>
            </a:r>
            <a:r>
              <a:rPr lang="en-US" altLang="zh-CN">
                <a:solidFill>
                  <a:srgbClr val="C00000"/>
                </a:solidFill>
                <a:latin typeface="KaiTi" panose="02010609060101010101" charset="-122"/>
                <a:ea typeface="KaiTi" panose="02010609060101010101" charset="-122"/>
                <a:cs typeface="KaiTi" panose="02010609060101010101" charset="-122"/>
              </a:rPr>
              <a:t>3</a:t>
            </a:r>
            <a:r>
              <a:rPr lang="zh-CN" altLang="en-US">
                <a:solidFill>
                  <a:srgbClr val="C00000"/>
                </a:solidFill>
                <a:latin typeface="KaiTi" panose="02010609060101010101" charset="-122"/>
                <a:ea typeface="KaiTi" panose="02010609060101010101" charset="-122"/>
                <a:cs typeface="KaiTi" panose="02010609060101010101" charset="-122"/>
              </a:rPr>
              <a:t>个取值）：</a:t>
            </a:r>
            <a:r>
              <a:rPr lang="en-US" altLang="zh-CN">
                <a:solidFill>
                  <a:srgbClr val="C00000"/>
                </a:solidFill>
                <a:latin typeface="KaiTi" panose="02010609060101010101" charset="-122"/>
                <a:ea typeface="KaiTi" panose="02010609060101010101" charset="-122"/>
                <a:cs typeface="KaiTi" panose="02010609060101010101" charset="-122"/>
              </a:rPr>
              <a:t>7.89    favorate sports(5</a:t>
            </a:r>
            <a:r>
              <a:rPr lang="zh-CN" altLang="en-US">
                <a:solidFill>
                  <a:srgbClr val="C00000"/>
                </a:solidFill>
                <a:latin typeface="KaiTi" panose="02010609060101010101" charset="-122"/>
                <a:ea typeface="KaiTi" panose="02010609060101010101" charset="-122"/>
                <a:cs typeface="KaiTi" panose="02010609060101010101" charset="-122"/>
              </a:rPr>
              <a:t>个取值</a:t>
            </a:r>
            <a:r>
              <a:rPr lang="en-US" altLang="zh-CN">
                <a:solidFill>
                  <a:srgbClr val="C00000"/>
                </a:solidFill>
                <a:latin typeface="KaiTi" panose="02010609060101010101" charset="-122"/>
                <a:ea typeface="KaiTi" panose="02010609060101010101" charset="-122"/>
                <a:cs typeface="KaiTi" panose="02010609060101010101" charset="-122"/>
              </a:rPr>
              <a:t>)</a:t>
            </a:r>
            <a:r>
              <a:rPr lang="zh-CN" altLang="en-US">
                <a:solidFill>
                  <a:srgbClr val="C00000"/>
                </a:solidFill>
                <a:latin typeface="KaiTi" panose="02010609060101010101" charset="-122"/>
                <a:ea typeface="KaiTi" panose="02010609060101010101" charset="-122"/>
                <a:cs typeface="KaiTi" panose="02010609060101010101" charset="-122"/>
              </a:rPr>
              <a:t>：</a:t>
            </a:r>
            <a:r>
              <a:rPr lang="en-US" altLang="zh-CN">
                <a:solidFill>
                  <a:srgbClr val="C00000"/>
                </a:solidFill>
                <a:latin typeface="KaiTi" panose="02010609060101010101" charset="-122"/>
                <a:ea typeface="KaiTi" panose="02010609060101010101" charset="-122"/>
                <a:cs typeface="KaiTi" panose="02010609060101010101" charset="-122"/>
              </a:rPr>
              <a:t>8.97</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1520190" y="2809875"/>
            <a:ext cx="7720330" cy="2398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585" y="639445"/>
            <a:ext cx="3154680" cy="368300"/>
          </a:xfrm>
          <a:prstGeom prst="rect">
            <a:avLst/>
          </a:prstGeom>
          <a:noFill/>
        </p:spPr>
        <p:txBody>
          <a:bodyPr wrap="none" rtlCol="0">
            <a:spAutoFit/>
          </a:bodyPr>
          <a:p>
            <a:r>
              <a:rPr lang="zh-CN" altLang="en-US"/>
              <a:t>淘宝用户点击率预估竞赛数据</a:t>
            </a:r>
            <a:endParaRPr lang="zh-CN" altLang="en-US"/>
          </a:p>
        </p:txBody>
      </p:sp>
      <p:sp>
        <p:nvSpPr>
          <p:cNvPr id="6" name="文本框 5"/>
          <p:cNvSpPr txBox="1"/>
          <p:nvPr/>
        </p:nvSpPr>
        <p:spPr>
          <a:xfrm>
            <a:off x="8890" y="6598285"/>
            <a:ext cx="4118610" cy="213995"/>
          </a:xfrm>
          <a:prstGeom prst="rect">
            <a:avLst/>
          </a:prstGeom>
          <a:noFill/>
        </p:spPr>
        <p:txBody>
          <a:bodyPr wrap="square" rtlCol="0" anchor="t">
            <a:spAutoFit/>
          </a:bodyPr>
          <a:p>
            <a:r>
              <a:rPr lang="zh-CN" altLang="en-US" sz="800"/>
              <a:t>https://tianchi.aliyun.com/dataset/56</a:t>
            </a:r>
            <a:endParaRPr lang="zh-CN" altLang="en-US" sz="800"/>
          </a:p>
        </p:txBody>
      </p:sp>
      <p:pic>
        <p:nvPicPr>
          <p:cNvPr id="7" name="图片 6"/>
          <p:cNvPicPr>
            <a:picLocks noChangeAspect="1"/>
          </p:cNvPicPr>
          <p:nvPr/>
        </p:nvPicPr>
        <p:blipFill>
          <a:blip r:embed="rId1"/>
          <a:stretch>
            <a:fillRect/>
          </a:stretch>
        </p:blipFill>
        <p:spPr>
          <a:xfrm>
            <a:off x="90170" y="1186180"/>
            <a:ext cx="12011660" cy="52343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76250" y="758190"/>
            <a:ext cx="11239500" cy="53416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55270" y="872490"/>
            <a:ext cx="11681460" cy="51130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66750" y="758190"/>
            <a:ext cx="10858500" cy="53416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3390" y="285750"/>
            <a:ext cx="10532745" cy="4061460"/>
          </a:xfrm>
          <a:prstGeom prst="rect">
            <a:avLst/>
          </a:prstGeom>
          <a:noFill/>
        </p:spPr>
        <p:txBody>
          <a:bodyPr wrap="square" rtlCol="0">
            <a:spAutoFit/>
          </a:bodyPr>
          <a:p>
            <a:pPr algn="ctr"/>
            <a:r>
              <a:rPr lang="en-US" altLang="zh-CN" sz="3000" b="1">
                <a:solidFill>
                  <a:srgbClr val="FF0000"/>
                </a:solidFill>
              </a:rPr>
              <a:t>Deep Session Interest Network(DSIN)</a:t>
            </a:r>
            <a:endParaRPr lang="zh-CN" altLang="en-US" sz="3000"/>
          </a:p>
          <a:p>
            <a:pPr algn="ctr"/>
            <a:r>
              <a:rPr lang="zh-CN" altLang="en-US" sz="3000"/>
              <a:t>【</a:t>
            </a:r>
            <a:r>
              <a:rPr lang="zh-CN" altLang="en-US" sz="3000" b="1">
                <a:solidFill>
                  <a:srgbClr val="FF0000"/>
                </a:solidFill>
              </a:rPr>
              <a:t>深度会话兴趣网络</a:t>
            </a:r>
            <a:r>
              <a:rPr lang="zh-CN" altLang="en-US" sz="3000"/>
              <a:t>】</a:t>
            </a:r>
            <a:endParaRPr lang="zh-CN" altLang="en-US"/>
          </a:p>
          <a:p>
            <a:endParaRPr lang="zh-CN" altLang="en-US"/>
          </a:p>
          <a:p>
            <a:r>
              <a:rPr lang="en-US" altLang="zh-CN">
                <a:latin typeface="Times New Roman" panose="02020603050405020304" pitchFamily="18" charset="0"/>
                <a:ea typeface="KaiTi" panose="02010609060101010101" charset="-122"/>
                <a:cs typeface="Times New Roman" panose="02020603050405020304" pitchFamily="18" charset="0"/>
              </a:rPr>
              <a:t>1. ChatGPT</a:t>
            </a:r>
            <a:r>
              <a:rPr lang="zh-CN" altLang="en-US">
                <a:latin typeface="Times New Roman" panose="02020603050405020304" pitchFamily="18" charset="0"/>
                <a:ea typeface="KaiTi" panose="02010609060101010101" charset="-122"/>
                <a:cs typeface="Times New Roman" panose="02020603050405020304" pitchFamily="18" charset="0"/>
              </a:rPr>
              <a:t>的</a:t>
            </a:r>
            <a:r>
              <a:rPr lang="en-US" altLang="zh-CN">
                <a:latin typeface="Times New Roman" panose="02020603050405020304" pitchFamily="18" charset="0"/>
                <a:ea typeface="KaiTi" panose="02010609060101010101" charset="-122"/>
                <a:cs typeface="Times New Roman" panose="02020603050405020304" pitchFamily="18" charset="0"/>
              </a:rPr>
              <a:t>Transformer</a:t>
            </a:r>
            <a:r>
              <a:rPr lang="zh-CN" altLang="en-US">
                <a:latin typeface="Times New Roman" panose="02020603050405020304" pitchFamily="18" charset="0"/>
                <a:ea typeface="KaiTi" panose="02010609060101010101" charset="-122"/>
                <a:cs typeface="Times New Roman" panose="02020603050405020304" pitchFamily="18" charset="0"/>
              </a:rPr>
              <a:t>网络</a:t>
            </a:r>
            <a:endParaRPr lang="en-US" altLang="zh-CN">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2. DSIN</a:t>
            </a:r>
            <a:r>
              <a:rPr lang="zh-CN" altLang="en-US">
                <a:latin typeface="Times New Roman" panose="02020603050405020304" pitchFamily="18" charset="0"/>
                <a:ea typeface="KaiTi" panose="02010609060101010101" charset="-122"/>
                <a:cs typeface="Times New Roman" panose="02020603050405020304" pitchFamily="18" charset="0"/>
              </a:rPr>
              <a:t>的</a:t>
            </a:r>
            <a:r>
              <a:rPr lang="en-US" altLang="zh-CN">
                <a:latin typeface="Times New Roman" panose="02020603050405020304" pitchFamily="18" charset="0"/>
                <a:ea typeface="KaiTi" panose="02010609060101010101" charset="-122"/>
                <a:cs typeface="Times New Roman" panose="02020603050405020304" pitchFamily="18" charset="0"/>
              </a:rPr>
              <a:t>Transformer</a:t>
            </a:r>
            <a:r>
              <a:rPr lang="zh-CN" altLang="en-US">
                <a:latin typeface="Times New Roman" panose="02020603050405020304" pitchFamily="18" charset="0"/>
                <a:ea typeface="KaiTi" panose="02010609060101010101" charset="-122"/>
                <a:cs typeface="Times New Roman" panose="02020603050405020304" pitchFamily="18" charset="0"/>
              </a:rPr>
              <a:t>网络</a:t>
            </a:r>
            <a:endParaRPr lang="en-US" altLang="zh-CN">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3. LSTM</a:t>
            </a:r>
            <a:r>
              <a:rPr lang="zh-CN" altLang="en-US">
                <a:latin typeface="Times New Roman" panose="02020603050405020304" pitchFamily="18" charset="0"/>
                <a:ea typeface="KaiTi" panose="02010609060101010101" charset="-122"/>
                <a:cs typeface="Times New Roman" panose="02020603050405020304" pitchFamily="18" charset="0"/>
              </a:rPr>
              <a:t>【长短期记忆模型</a:t>
            </a:r>
            <a:r>
              <a:rPr lang="zh-CN" altLang="en-US">
                <a:latin typeface="Times New Roman" panose="02020603050405020304" pitchFamily="18" charset="0"/>
                <a:ea typeface="KaiTi" panose="02010609060101010101" charset="-122"/>
                <a:cs typeface="Times New Roman" panose="02020603050405020304" pitchFamily="18" charset="0"/>
              </a:rPr>
              <a:t>】</a:t>
            </a:r>
            <a:endParaRPr lang="en-US" altLang="zh-CN">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4. DSIN</a:t>
            </a:r>
            <a:r>
              <a:rPr lang="zh-CN" altLang="en-US">
                <a:latin typeface="Times New Roman" panose="02020603050405020304" pitchFamily="18" charset="0"/>
                <a:ea typeface="KaiTi" panose="02010609060101010101" charset="-122"/>
                <a:cs typeface="Times New Roman" panose="02020603050405020304" pitchFamily="18" charset="0"/>
              </a:rPr>
              <a:t>的</a:t>
            </a:r>
            <a:r>
              <a:rPr lang="en-US" altLang="zh-CN">
                <a:latin typeface="Times New Roman" panose="02020603050405020304" pitchFamily="18" charset="0"/>
                <a:ea typeface="KaiTi" panose="02010609060101010101" charset="-122"/>
                <a:cs typeface="Times New Roman" panose="02020603050405020304" pitchFamily="18" charset="0"/>
              </a:rPr>
              <a:t>Bi-LSTM</a:t>
            </a:r>
            <a:r>
              <a:rPr lang="zh-CN" altLang="en-US">
                <a:latin typeface="Times New Roman" panose="02020603050405020304" pitchFamily="18" charset="0"/>
                <a:ea typeface="KaiTi" panose="02010609060101010101" charset="-122"/>
                <a:cs typeface="Times New Roman" panose="02020603050405020304" pitchFamily="18" charset="0"/>
              </a:rPr>
              <a:t>【双向长短期记忆模型</a:t>
            </a:r>
            <a:r>
              <a:rPr lang="zh-CN" altLang="en-US">
                <a:latin typeface="Times New Roman" panose="02020603050405020304" pitchFamily="18" charset="0"/>
                <a:ea typeface="KaiTi" panose="02010609060101010101" charset="-122"/>
                <a:cs typeface="Times New Roman" panose="02020603050405020304" pitchFamily="18" charset="0"/>
              </a:rPr>
              <a:t>】</a:t>
            </a:r>
            <a:endParaRPr lang="en-US" altLang="zh-CN">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5. DSIN</a:t>
            </a:r>
            <a:r>
              <a:rPr lang="zh-CN" altLang="en-US">
                <a:latin typeface="Times New Roman" panose="02020603050405020304" pitchFamily="18" charset="0"/>
                <a:ea typeface="KaiTi" panose="02010609060101010101" charset="-122"/>
                <a:cs typeface="Times New Roman" panose="02020603050405020304" pitchFamily="18" charset="0"/>
              </a:rPr>
              <a:t>源码分析【</a:t>
            </a:r>
            <a:r>
              <a:rPr lang="en-US" altLang="zh-CN">
                <a:latin typeface="Times New Roman" panose="02020603050405020304" pitchFamily="18" charset="0"/>
                <a:ea typeface="KaiTi" panose="02010609060101010101" charset="-122"/>
                <a:cs typeface="Times New Roman" panose="02020603050405020304" pitchFamily="18" charset="0"/>
              </a:rPr>
              <a:t>shenhuichen</a:t>
            </a:r>
            <a:r>
              <a:rPr lang="zh-CN" altLang="en-US">
                <a:latin typeface="Times New Roman" panose="02020603050405020304" pitchFamily="18" charset="0"/>
                <a:ea typeface="KaiTi" panose="02010609060101010101" charset="-122"/>
                <a:cs typeface="Times New Roman" panose="02020603050405020304" pitchFamily="18" charset="0"/>
              </a:rPr>
              <a:t>】</a:t>
            </a:r>
            <a:endParaRPr lang="en-US" altLang="zh-CN">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6. </a:t>
            </a:r>
            <a:r>
              <a:rPr lang="zh-CN" altLang="en-US">
                <a:latin typeface="Times New Roman" panose="02020603050405020304" pitchFamily="18" charset="0"/>
                <a:ea typeface="KaiTi" panose="02010609060101010101" charset="-122"/>
                <a:cs typeface="Times New Roman" panose="02020603050405020304" pitchFamily="18" charset="0"/>
              </a:rPr>
              <a:t>总结超参数，总结代码需要做的改进点</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7. </a:t>
            </a:r>
            <a:r>
              <a:rPr lang="zh-CN" altLang="en-US">
                <a:latin typeface="Times New Roman" panose="02020603050405020304" pitchFamily="18" charset="0"/>
                <a:ea typeface="KaiTi" panose="02010609060101010101" charset="-122"/>
                <a:cs typeface="Times New Roman" panose="02020603050405020304" pitchFamily="18" charset="0"/>
              </a:rPr>
              <a:t>代码重构：优化架构，简化流程</a:t>
            </a:r>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【便于</a:t>
            </a:r>
            <a:r>
              <a:rPr lang="zh-CN" altLang="en-US">
                <a:latin typeface="Times New Roman" panose="02020603050405020304" pitchFamily="18" charset="0"/>
                <a:ea typeface="KaiTi" panose="02010609060101010101" charset="-122"/>
                <a:cs typeface="Times New Roman" panose="02020603050405020304" pitchFamily="18" charset="0"/>
              </a:rPr>
              <a:t>遍历超参，提升</a:t>
            </a:r>
            <a:r>
              <a:rPr lang="en-US" altLang="zh-CN">
                <a:latin typeface="Times New Roman" panose="02020603050405020304" pitchFamily="18" charset="0"/>
                <a:ea typeface="KaiTi" panose="02010609060101010101" charset="-122"/>
                <a:cs typeface="Times New Roman" panose="02020603050405020304" pitchFamily="18" charset="0"/>
              </a:rPr>
              <a:t>GPU</a:t>
            </a:r>
            <a:r>
              <a:rPr lang="zh-CN" altLang="en-US">
                <a:latin typeface="Times New Roman" panose="02020603050405020304" pitchFamily="18" charset="0"/>
                <a:ea typeface="KaiTi" panose="02010609060101010101" charset="-122"/>
                <a:cs typeface="Times New Roman" panose="02020603050405020304" pitchFamily="18" charset="0"/>
              </a:rPr>
              <a:t>的利用率】</a:t>
            </a:r>
            <a:endParaRPr lang="zh-CN" altLang="en-US"/>
          </a:p>
          <a:p>
            <a:endParaRPr lang="zh-CN" altLang="en-US"/>
          </a:p>
          <a:p>
            <a:endParaRPr lang="zh-CN" altLang="en-US"/>
          </a:p>
        </p:txBody>
      </p:sp>
      <p:sp>
        <p:nvSpPr>
          <p:cNvPr id="2" name="文本框 1"/>
          <p:cNvSpPr txBox="1"/>
          <p:nvPr/>
        </p:nvSpPr>
        <p:spPr>
          <a:xfrm>
            <a:off x="12065" y="6449695"/>
            <a:ext cx="11188065" cy="398780"/>
          </a:xfrm>
          <a:prstGeom prst="rect">
            <a:avLst/>
          </a:prstGeom>
          <a:noFill/>
        </p:spPr>
        <p:txBody>
          <a:bodyPr wrap="square" rtlCol="0" anchor="t">
            <a:spAutoFit/>
          </a:bodyPr>
          <a:p>
            <a:r>
              <a:rPr lang="en-US" altLang="zh-CN" sz="1000"/>
              <a:t>https://zhuanlan.zhihu.com/p/578094557</a:t>
            </a:r>
            <a:endParaRPr lang="en-US" altLang="zh-CN" sz="1000"/>
          </a:p>
          <a:p>
            <a:r>
              <a:rPr lang="en-US" altLang="zh-CN" sz="1000"/>
              <a:t>https://baijiahao.baidu.com/s?id=1651219987457222196&amp;wfr=spider&amp;for=pc&amp;searchword=transformer</a:t>
            </a:r>
            <a:endParaRPr lang="en-US" altLang="zh-CN" sz="1000"/>
          </a:p>
        </p:txBody>
      </p:sp>
      <p:pic>
        <p:nvPicPr>
          <p:cNvPr id="3" name="图片 2"/>
          <p:cNvPicPr>
            <a:picLocks noChangeAspect="1"/>
          </p:cNvPicPr>
          <p:nvPr/>
        </p:nvPicPr>
        <p:blipFill>
          <a:blip r:embed="rId1"/>
          <a:stretch>
            <a:fillRect/>
          </a:stretch>
        </p:blipFill>
        <p:spPr>
          <a:xfrm>
            <a:off x="5331460" y="1502410"/>
            <a:ext cx="6856730" cy="41687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200" y="1069340"/>
            <a:ext cx="10523855" cy="645160"/>
          </a:xfrm>
          <a:prstGeom prst="rect">
            <a:avLst/>
          </a:prstGeom>
          <a:noFill/>
        </p:spPr>
        <p:txBody>
          <a:bodyPr wrap="square" rtlCol="0" anchor="t">
            <a:spAutoFit/>
          </a:bodyPr>
          <a:p>
            <a:pPr indent="0" algn="l" fontAlgn="auto"/>
            <a:r>
              <a:rPr lang="en-US" altLang="zh-CN" b="1">
                <a:latin typeface="Times New Roman" panose="02020603050405020304" pitchFamily="18" charset="0"/>
                <a:ea typeface="KaiTi" panose="02010609060101010101" charset="-122"/>
                <a:cs typeface="Times New Roman" panose="02020603050405020304" pitchFamily="18" charset="0"/>
                <a:sym typeface="+mn-ea"/>
              </a:rPr>
              <a:t>ChatGPT</a:t>
            </a:r>
            <a:r>
              <a:rPr lang="zh-CN" altLang="en-US" b="1">
                <a:latin typeface="Times New Roman" panose="02020603050405020304" pitchFamily="18" charset="0"/>
                <a:ea typeface="KaiTi" panose="02010609060101010101" charset="-122"/>
                <a:cs typeface="Times New Roman" panose="02020603050405020304" pitchFamily="18" charset="0"/>
                <a:sym typeface="+mn-ea"/>
              </a:rPr>
              <a:t>与</a:t>
            </a:r>
            <a:r>
              <a:rPr lang="en-US" altLang="zh-CN" b="1">
                <a:latin typeface="Times New Roman" panose="02020603050405020304" pitchFamily="18" charset="0"/>
                <a:ea typeface="KaiTi" panose="02010609060101010101" charset="-122"/>
                <a:cs typeface="Times New Roman" panose="02020603050405020304" pitchFamily="18" charset="0"/>
                <a:sym typeface="+mn-ea"/>
              </a:rPr>
              <a:t>Transformer</a:t>
            </a:r>
            <a:r>
              <a:rPr lang="zh-CN" altLang="en-US" b="1">
                <a:latin typeface="Times New Roman" panose="02020603050405020304" pitchFamily="18" charset="0"/>
                <a:ea typeface="KaiTi" panose="02010609060101010101" charset="-122"/>
                <a:cs typeface="Times New Roman" panose="02020603050405020304" pitchFamily="18" charset="0"/>
                <a:sym typeface="+mn-ea"/>
              </a:rPr>
              <a:t>关系</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lang="zh-CN" altLang="en-US"/>
          </a:p>
        </p:txBody>
      </p:sp>
      <p:pic>
        <p:nvPicPr>
          <p:cNvPr id="5" name="图片 4"/>
          <p:cNvPicPr>
            <a:picLocks noChangeAspect="1"/>
          </p:cNvPicPr>
          <p:nvPr>
            <p:custDataLst>
              <p:tags r:id="rId1"/>
            </p:custDataLst>
          </p:nvPr>
        </p:nvPicPr>
        <p:blipFill>
          <a:blip r:embed="rId2"/>
          <a:stretch>
            <a:fillRect/>
          </a:stretch>
        </p:blipFill>
        <p:spPr>
          <a:xfrm>
            <a:off x="1496695" y="2187575"/>
            <a:ext cx="8790940" cy="30073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455" y="1082040"/>
            <a:ext cx="5529580" cy="4461510"/>
          </a:xfrm>
          <a:prstGeom prst="rect">
            <a:avLst/>
          </a:prstGeom>
          <a:noFill/>
        </p:spPr>
        <p:txBody>
          <a:bodyPr wrap="square" rtlCol="0" anchor="t">
            <a:spAutoFit/>
          </a:bodyPr>
          <a:p>
            <a:pPr indent="0" algn="l" fontAlgn="auto"/>
            <a:r>
              <a:rPr lang="en-US" altLang="zh-CN" b="1">
                <a:latin typeface="Times New Roman" panose="02020603050405020304" pitchFamily="18" charset="0"/>
                <a:ea typeface="KaiTi" panose="02010609060101010101" charset="-122"/>
                <a:cs typeface="Times New Roman" panose="02020603050405020304" pitchFamily="18" charset="0"/>
                <a:sym typeface="+mn-ea"/>
              </a:rPr>
              <a:t>1. ChatGPT</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a:t>
            </a:r>
            <a:r>
              <a:rPr lang="en-US" altLang="zh-CN" b="1">
                <a:latin typeface="Times New Roman" panose="02020603050405020304" pitchFamily="18" charset="0"/>
                <a:ea typeface="KaiTi" panose="02010609060101010101" charset="-122"/>
                <a:cs typeface="Times New Roman" panose="02020603050405020304" pitchFamily="18" charset="0"/>
                <a:sym typeface="+mn-ea"/>
              </a:rPr>
              <a:t>Transformer</a:t>
            </a:r>
            <a:r>
              <a:rPr lang="zh-CN" altLang="en-US" b="1">
                <a:latin typeface="Times New Roman" panose="02020603050405020304" pitchFamily="18" charset="0"/>
                <a:ea typeface="KaiTi" panose="02010609060101010101" charset="-122"/>
                <a:cs typeface="Times New Roman" panose="02020603050405020304" pitchFamily="18" charset="0"/>
                <a:sym typeface="+mn-ea"/>
              </a:rPr>
              <a:t>网络</a:t>
            </a:r>
            <a:endParaRPr lang="zh-CN" altLang="en-US" sz="1400"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C</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hatGPT是人工智能技术驱动的自然语言处理工具。</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 已经可以实现诸如智能聊天、写作、编程、批作业、改Bug、撰写周报、砍价、作诗等工作。首先威胁到的，是谷歌的搜索业务。其次，继横扫体力劳动岗位后，目前一些普通智能的工作岗位也逐步要被替代，像辅导</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老师</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、客服、绘图、写手、初级程序员等。</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在人类世界的渗透真正加速。《奇点临近》可能更快成为现实。</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457200"/>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zh-CN" altLang="en-US" sz="1400">
                <a:latin typeface="Times New Roman" panose="02020603050405020304" pitchFamily="18" charset="0"/>
                <a:ea typeface="KaiTi" panose="02010609060101010101" charset="-122"/>
                <a:cs typeface="Times New Roman" panose="02020603050405020304" pitchFamily="18" charset="0"/>
                <a:sym typeface="+mn-ea"/>
              </a:rPr>
              <a:t>而为对抗</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ChatGPT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的崛起，谷歌的</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bard</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匆匆下场</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PK.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百度的“文心一言”，英文名为ERNIE Bot，目前在赶路途中，预计三月份上线。</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zh-CN" altLang="en-US" sz="1400">
                <a:latin typeface="Times New Roman" panose="02020603050405020304" pitchFamily="18" charset="0"/>
                <a:ea typeface="KaiTi" panose="02010609060101010101" charset="-122"/>
                <a:cs typeface="Times New Roman" panose="02020603050405020304" pitchFamily="18" charset="0"/>
                <a:sym typeface="+mn-ea"/>
              </a:rPr>
              <a:t>这些先进的</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技术，底层仍不会离开</a:t>
            </a:r>
            <a:r>
              <a:rPr lang="zh-CN" altLang="en-US" sz="1400" b="1" u="sng">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排序和匹配</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的机制，所以，用不了多久，全球各大市场肯定又会掀起一波</a:t>
            </a:r>
            <a:r>
              <a:rPr lang="zh-CN" altLang="en-US" sz="1400" b="1" u="sng">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金融量化算法迭代的风潮</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b="1" u="sng">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Transformer、MUM、LaMDA、PaLM、Imagen、MusicLM</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等。</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457200" algn="l">
              <a:buClrTx/>
              <a:buSzTx/>
              <a:buNone/>
            </a:pPr>
            <a:endParaRPr lang="zh-CN" altLang="en-US" sz="1400">
              <a:latin typeface="Times New Roman" panose="02020603050405020304" pitchFamily="18" charset="0"/>
              <a:ea typeface="KaiTi" panose="02010609060101010101" charset="-122"/>
              <a:cs typeface="Times New Roman" panose="02020603050405020304" pitchFamily="18" charset="0"/>
            </a:endParaRPr>
          </a:p>
          <a:p>
            <a:pPr indent="457200" algn="l">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rPr>
              <a:t>另一方面，ChatGPT横空出世，宣告互联网重工业时代的到来！1750亿以上的参数量，训练一次要花费一亿美金。</a:t>
            </a:r>
            <a:endParaRPr lang="zh-CN" altLang="en-US" sz="1400">
              <a:latin typeface="Times New Roman" panose="02020603050405020304" pitchFamily="18" charset="0"/>
              <a:ea typeface="KaiTi" panose="02010609060101010101" charset="-122"/>
              <a:cs typeface="Times New Roman" panose="02020603050405020304" pitchFamily="18" charset="0"/>
            </a:endParaRPr>
          </a:p>
          <a:p>
            <a:pPr indent="457200" algn="l">
              <a:buClrTx/>
              <a:buSzTx/>
              <a:buNone/>
            </a:pPr>
            <a:endParaRPr lang="zh-CN" altLang="en-US" sz="1400">
              <a:latin typeface="Times New Roman" panose="02020603050405020304" pitchFamily="18" charset="0"/>
              <a:ea typeface="KaiTi" panose="02010609060101010101" charset="-122"/>
              <a:cs typeface="Times New Roman" panose="02020603050405020304" pitchFamily="18" charset="0"/>
            </a:endParaRPr>
          </a:p>
          <a:p>
            <a:pPr indent="457200"/>
            <a:endParaRPr lang="zh-CN" altLang="en-US" sz="1400"/>
          </a:p>
          <a:p>
            <a:pPr indent="457200"/>
            <a:endParaRPr lang="zh-CN" altLang="en-US" sz="1400"/>
          </a:p>
        </p:txBody>
      </p:sp>
      <p:pic>
        <p:nvPicPr>
          <p:cNvPr id="3" name="图片 2"/>
          <p:cNvPicPr>
            <a:picLocks noChangeAspect="1"/>
          </p:cNvPicPr>
          <p:nvPr/>
        </p:nvPicPr>
        <p:blipFill>
          <a:blip r:embed="rId1"/>
          <a:stretch>
            <a:fillRect/>
          </a:stretch>
        </p:blipFill>
        <p:spPr>
          <a:xfrm>
            <a:off x="5986145" y="1189355"/>
            <a:ext cx="6212840" cy="39262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6110" y="376555"/>
            <a:ext cx="4716780" cy="922020"/>
          </a:xfrm>
          <a:prstGeom prst="rect">
            <a:avLst/>
          </a:prstGeom>
          <a:noFill/>
        </p:spPr>
        <p:txBody>
          <a:bodyPr wrap="none" rtlCol="0">
            <a:spAutoFit/>
          </a:bodyPr>
          <a:p>
            <a:r>
              <a:rPr lang="en-US" altLang="zh-CN"/>
              <a:t>Transformer</a:t>
            </a:r>
            <a:endParaRPr lang="en-US" altLang="zh-CN"/>
          </a:p>
          <a:p>
            <a:endParaRPr lang="en-US" altLang="zh-CN"/>
          </a:p>
          <a:p>
            <a:r>
              <a:rPr lang="en-US" altLang="zh-CN"/>
              <a:t>2017</a:t>
            </a:r>
            <a:r>
              <a:rPr lang="zh-CN" altLang="en-US"/>
              <a:t>年谷歌</a:t>
            </a:r>
            <a:r>
              <a:rPr lang="zh-CN" altLang="en-US"/>
              <a:t>论文《</a:t>
            </a:r>
            <a:r>
              <a:rPr lang="en-US" altLang="zh-CN"/>
              <a:t>Attention is all you need</a:t>
            </a:r>
            <a:r>
              <a:rPr lang="zh-CN" altLang="en-US"/>
              <a:t>》</a:t>
            </a:r>
            <a:endParaRPr lang="zh-CN" altLang="en-US"/>
          </a:p>
        </p:txBody>
      </p:sp>
      <p:pic>
        <p:nvPicPr>
          <p:cNvPr id="3" name="图片 2"/>
          <p:cNvPicPr>
            <a:picLocks noChangeAspect="1"/>
          </p:cNvPicPr>
          <p:nvPr/>
        </p:nvPicPr>
        <p:blipFill>
          <a:blip r:embed="rId1"/>
          <a:stretch>
            <a:fillRect/>
          </a:stretch>
        </p:blipFill>
        <p:spPr>
          <a:xfrm>
            <a:off x="626110" y="1297940"/>
            <a:ext cx="6200775" cy="4905375"/>
          </a:xfrm>
          <a:prstGeom prst="rect">
            <a:avLst/>
          </a:prstGeom>
        </p:spPr>
      </p:pic>
      <p:pic>
        <p:nvPicPr>
          <p:cNvPr id="5" name="图片 4"/>
          <p:cNvPicPr>
            <a:picLocks noChangeAspect="1"/>
          </p:cNvPicPr>
          <p:nvPr/>
        </p:nvPicPr>
        <p:blipFill>
          <a:blip r:embed="rId2"/>
          <a:stretch>
            <a:fillRect/>
          </a:stretch>
        </p:blipFill>
        <p:spPr>
          <a:xfrm>
            <a:off x="7842885" y="647065"/>
            <a:ext cx="4330700" cy="620776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0940" y="1310640"/>
            <a:ext cx="6079490" cy="1476375"/>
          </a:xfrm>
          <a:prstGeom prst="rect">
            <a:avLst/>
          </a:prstGeom>
          <a:noFill/>
        </p:spPr>
        <p:txBody>
          <a:bodyPr wrap="square" rtlCol="0">
            <a:spAutoFit/>
          </a:bodyPr>
          <a:p>
            <a:r>
              <a:rPr lang="zh-CN" altLang="en-US"/>
              <a:t>经典的</a:t>
            </a:r>
            <a:r>
              <a:rPr lang="en-US" altLang="zh-CN"/>
              <a:t>“</a:t>
            </a:r>
            <a:r>
              <a:rPr lang="zh-CN" altLang="en-US"/>
              <a:t>编码器</a:t>
            </a:r>
            <a:r>
              <a:rPr lang="en-US" altLang="zh-CN"/>
              <a:t>-</a:t>
            </a:r>
            <a:r>
              <a:rPr lang="zh-CN" altLang="en-US"/>
              <a:t>解码器</a:t>
            </a:r>
            <a:r>
              <a:rPr lang="en-US" altLang="zh-CN"/>
              <a:t>”</a:t>
            </a:r>
            <a:r>
              <a:rPr lang="zh-CN" altLang="en-US"/>
              <a:t>的神经网络</a:t>
            </a:r>
            <a:r>
              <a:rPr lang="zh-CN" altLang="en-US"/>
              <a:t>架构</a:t>
            </a:r>
            <a:endParaRPr lang="zh-CN" altLang="en-US"/>
          </a:p>
          <a:p>
            <a:endParaRPr lang="zh-CN" altLang="en-US"/>
          </a:p>
          <a:p>
            <a:r>
              <a:rPr lang="zh-CN" altLang="en-US">
                <a:latin typeface="KaiTi" panose="02010609060101010101" charset="-122"/>
                <a:ea typeface="KaiTi" panose="02010609060101010101" charset="-122"/>
              </a:rPr>
              <a:t>编码器：将不定长的文本表示（转换）成定长的</a:t>
            </a:r>
            <a:r>
              <a:rPr lang="zh-CN" altLang="en-US">
                <a:latin typeface="KaiTi" panose="02010609060101010101" charset="-122"/>
                <a:ea typeface="KaiTi" panose="02010609060101010101" charset="-122"/>
              </a:rPr>
              <a:t>向量</a:t>
            </a:r>
            <a:endParaRPr lang="zh-CN" altLang="en-US">
              <a:latin typeface="KaiTi" panose="02010609060101010101" charset="-122"/>
              <a:ea typeface="KaiTi" panose="02010609060101010101" charset="-122"/>
            </a:endParaRPr>
          </a:p>
          <a:p>
            <a:r>
              <a:rPr lang="zh-CN" altLang="en-US">
                <a:latin typeface="KaiTi" panose="02010609060101010101" charset="-122"/>
                <a:ea typeface="KaiTi" panose="02010609060101010101" charset="-122"/>
              </a:rPr>
              <a:t>解码器：定长的向量表示（转换）成不定长的</a:t>
            </a:r>
            <a:r>
              <a:rPr lang="zh-CN" altLang="en-US">
                <a:latin typeface="KaiTi" panose="02010609060101010101" charset="-122"/>
                <a:ea typeface="KaiTi" panose="02010609060101010101" charset="-122"/>
              </a:rPr>
              <a:t>输出</a:t>
            </a:r>
            <a:endParaRPr lang="zh-CN" altLang="en-US"/>
          </a:p>
          <a:p>
            <a:endParaRPr lang="zh-CN" altLang="en-US"/>
          </a:p>
        </p:txBody>
      </p:sp>
      <p:pic>
        <p:nvPicPr>
          <p:cNvPr id="2" name="图片 1"/>
          <p:cNvPicPr>
            <a:picLocks noChangeAspect="1"/>
          </p:cNvPicPr>
          <p:nvPr/>
        </p:nvPicPr>
        <p:blipFill>
          <a:blip r:embed="rId1"/>
          <a:stretch>
            <a:fillRect/>
          </a:stretch>
        </p:blipFill>
        <p:spPr>
          <a:xfrm>
            <a:off x="1188085" y="2899410"/>
            <a:ext cx="5273040" cy="2865120"/>
          </a:xfrm>
          <a:prstGeom prst="rect">
            <a:avLst/>
          </a:prstGeom>
        </p:spPr>
      </p:pic>
      <p:pic>
        <p:nvPicPr>
          <p:cNvPr id="5" name="图片 4"/>
          <p:cNvPicPr>
            <a:picLocks noChangeAspect="1"/>
          </p:cNvPicPr>
          <p:nvPr/>
        </p:nvPicPr>
        <p:blipFill>
          <a:blip r:embed="rId2"/>
          <a:stretch>
            <a:fillRect/>
          </a:stretch>
        </p:blipFill>
        <p:spPr>
          <a:xfrm>
            <a:off x="6879590" y="198120"/>
            <a:ext cx="5295265" cy="67214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33085" y="1898650"/>
            <a:ext cx="6293485" cy="3256280"/>
          </a:xfrm>
          <a:prstGeom prst="rect">
            <a:avLst/>
          </a:prstGeom>
        </p:spPr>
      </p:pic>
      <p:pic>
        <p:nvPicPr>
          <p:cNvPr id="3" name="图片 2"/>
          <p:cNvPicPr>
            <a:picLocks noChangeAspect="1"/>
          </p:cNvPicPr>
          <p:nvPr/>
        </p:nvPicPr>
        <p:blipFill>
          <a:blip r:embed="rId2"/>
          <a:stretch>
            <a:fillRect/>
          </a:stretch>
        </p:blipFill>
        <p:spPr>
          <a:xfrm>
            <a:off x="457835" y="1898650"/>
            <a:ext cx="3931920" cy="617220"/>
          </a:xfrm>
          <a:prstGeom prst="rect">
            <a:avLst/>
          </a:prstGeom>
        </p:spPr>
      </p:pic>
      <p:sp>
        <p:nvSpPr>
          <p:cNvPr id="4" name="文本框 3"/>
          <p:cNvSpPr txBox="1"/>
          <p:nvPr/>
        </p:nvSpPr>
        <p:spPr>
          <a:xfrm>
            <a:off x="417830" y="394970"/>
            <a:ext cx="1910080" cy="368300"/>
          </a:xfrm>
          <a:prstGeom prst="rect">
            <a:avLst/>
          </a:prstGeom>
          <a:noFill/>
        </p:spPr>
        <p:txBody>
          <a:bodyPr wrap="none" rtlCol="0" anchor="t">
            <a:spAutoFit/>
          </a:bodyPr>
          <a:p>
            <a:r>
              <a:rPr lang="zh-CN" altLang="en-US">
                <a:sym typeface="+mn-ea"/>
              </a:rPr>
              <a:t>（</a:t>
            </a:r>
            <a:r>
              <a:rPr lang="en-US" altLang="zh-CN">
                <a:sym typeface="+mn-ea"/>
              </a:rPr>
              <a:t>1</a:t>
            </a:r>
            <a:r>
              <a:rPr lang="zh-CN" altLang="en-US">
                <a:sym typeface="+mn-ea"/>
              </a:rPr>
              <a:t>）高度负相关</a:t>
            </a:r>
            <a:endParaRPr lang="zh-CN" altLang="en-US"/>
          </a:p>
        </p:txBody>
      </p:sp>
      <p:sp>
        <p:nvSpPr>
          <p:cNvPr id="5" name="文本框 4"/>
          <p:cNvSpPr txBox="1"/>
          <p:nvPr/>
        </p:nvSpPr>
        <p:spPr>
          <a:xfrm>
            <a:off x="417830" y="3342640"/>
            <a:ext cx="3611880" cy="645160"/>
          </a:xfrm>
          <a:prstGeom prst="rect">
            <a:avLst/>
          </a:prstGeom>
          <a:noFill/>
        </p:spPr>
        <p:txBody>
          <a:bodyPr wrap="none" rtlCol="0" anchor="t">
            <a:spAutoFit/>
          </a:bodyPr>
          <a:p>
            <a:r>
              <a:rPr lang="zh-CN" altLang="en-US">
                <a:sym typeface="+mn-ea"/>
              </a:rPr>
              <a:t>基本结论：</a:t>
            </a:r>
            <a:endParaRPr lang="zh-CN" altLang="en-US">
              <a:sym typeface="+mn-ea"/>
            </a:endParaRPr>
          </a:p>
          <a:p>
            <a:r>
              <a:rPr lang="zh-CN" altLang="en-US">
                <a:sym typeface="+mn-ea"/>
              </a:rPr>
              <a:t>高相关的变量间彼此间预测能力强</a:t>
            </a:r>
            <a:endParaRPr lang="zh-CN" altLang="en-US">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 y="651510"/>
            <a:ext cx="7675880" cy="5354320"/>
          </a:xfrm>
          <a:prstGeom prst="rect">
            <a:avLst/>
          </a:prstGeom>
          <a:noFill/>
        </p:spPr>
        <p:txBody>
          <a:bodyPr wrap="square" rtlCol="0">
            <a:spAutoFit/>
          </a:bodyPr>
          <a:p>
            <a:r>
              <a:rPr lang="zh-CN" altLang="en-US"/>
              <a:t>《</a:t>
            </a:r>
            <a:r>
              <a:rPr lang="en-US" altLang="zh-CN"/>
              <a:t>Attention is all you need</a:t>
            </a:r>
            <a:r>
              <a:rPr lang="zh-CN" altLang="en-US"/>
              <a:t>》中的</a:t>
            </a:r>
            <a:r>
              <a:rPr lang="en-US" altLang="zh-CN"/>
              <a:t>Transformer</a:t>
            </a:r>
            <a:r>
              <a:rPr lang="zh-CN" altLang="en-US"/>
              <a:t>网络结构：</a:t>
            </a:r>
            <a:endParaRPr lang="zh-CN" altLang="en-US"/>
          </a:p>
          <a:p>
            <a:endParaRPr lang="en-US" altLang="zh-CN">
              <a:latin typeface="KaiTi" panose="02010609060101010101" charset="-122"/>
              <a:ea typeface="KaiTi" panose="02010609060101010101" charset="-122"/>
              <a:cs typeface="KaiTi" panose="02010609060101010101" charset="-122"/>
            </a:endParaRPr>
          </a:p>
          <a:p>
            <a:r>
              <a:rPr lang="en-US" altLang="zh-CN">
                <a:latin typeface="KaiTi" panose="02010609060101010101" charset="-122"/>
                <a:ea typeface="KaiTi" panose="02010609060101010101" charset="-122"/>
                <a:cs typeface="KaiTi" panose="02010609060101010101" charset="-122"/>
              </a:rPr>
              <a:t>    6</a:t>
            </a:r>
            <a:r>
              <a:rPr lang="zh-CN" altLang="en-US">
                <a:latin typeface="KaiTi" panose="02010609060101010101" charset="-122"/>
                <a:ea typeface="KaiTi" panose="02010609060101010101" charset="-122"/>
                <a:cs typeface="KaiTi" panose="02010609060101010101" charset="-122"/>
              </a:rPr>
              <a:t>层编码器</a:t>
            </a:r>
            <a:r>
              <a:rPr lang="en-US" altLang="zh-CN">
                <a:latin typeface="KaiTi" panose="02010609060101010101" charset="-122"/>
                <a:ea typeface="KaiTi" panose="02010609060101010101" charset="-122"/>
                <a:cs typeface="KaiTi" panose="02010609060101010101" charset="-122"/>
              </a:rPr>
              <a:t>+6</a:t>
            </a:r>
            <a:r>
              <a:rPr lang="zh-CN" altLang="en-US">
                <a:latin typeface="KaiTi" panose="02010609060101010101" charset="-122"/>
                <a:ea typeface="KaiTi" panose="02010609060101010101" charset="-122"/>
                <a:cs typeface="KaiTi" panose="02010609060101010101" charset="-122"/>
              </a:rPr>
              <a:t>层解码器</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a:picLocks noChangeAspect="1"/>
          </p:cNvPicPr>
          <p:nvPr/>
        </p:nvPicPr>
        <p:blipFill>
          <a:blip r:embed="rId1"/>
          <a:stretch>
            <a:fillRect/>
          </a:stretch>
        </p:blipFill>
        <p:spPr>
          <a:xfrm>
            <a:off x="1011555" y="2150745"/>
            <a:ext cx="5645150" cy="3863340"/>
          </a:xfrm>
          <a:prstGeom prst="rect">
            <a:avLst/>
          </a:prstGeom>
        </p:spPr>
      </p:pic>
      <p:pic>
        <p:nvPicPr>
          <p:cNvPr id="3" name="图片 2"/>
          <p:cNvPicPr>
            <a:picLocks noChangeAspect="1"/>
          </p:cNvPicPr>
          <p:nvPr/>
        </p:nvPicPr>
        <p:blipFill>
          <a:blip r:embed="rId2"/>
          <a:stretch>
            <a:fillRect/>
          </a:stretch>
        </p:blipFill>
        <p:spPr>
          <a:xfrm>
            <a:off x="7842885" y="651510"/>
            <a:ext cx="4330700" cy="62077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920" y="705485"/>
            <a:ext cx="6099810" cy="4030980"/>
          </a:xfrm>
          <a:prstGeom prst="rect">
            <a:avLst/>
          </a:prstGeom>
          <a:noFill/>
        </p:spPr>
        <p:txBody>
          <a:bodyPr wrap="square" rtlCol="0">
            <a:spAutoFit/>
          </a:bodyPr>
          <a:p>
            <a:r>
              <a:rPr lang="zh-CN" altLang="en-US" sz="1600">
                <a:latin typeface="KaiTi" panose="02010609060101010101" charset="-122"/>
                <a:ea typeface="KaiTi" panose="02010609060101010101" charset="-122"/>
                <a:cs typeface="KaiTi" panose="02010609060101010101" charset="-122"/>
              </a:rPr>
              <a:t>编码器 由6个相同的层堆叠而成</a:t>
            </a:r>
            <a:endParaRPr lang="zh-CN" altLang="en-US" sz="1600"/>
          </a:p>
          <a:p>
            <a:endParaRPr lang="en-US" altLang="zh-CN" sz="1600"/>
          </a:p>
          <a:p>
            <a:r>
              <a:rPr lang="zh-CN" altLang="en-US" sz="1600">
                <a:latin typeface="KaiTi" panose="02010609060101010101" charset="-122"/>
                <a:ea typeface="KaiTi" panose="02010609060101010101" charset="-122"/>
                <a:cs typeface="KaiTi" panose="02010609060101010101" charset="-122"/>
              </a:rPr>
              <a:t>编码器网络有两个子层：</a:t>
            </a:r>
            <a:endParaRPr lang="zh-CN" altLang="en-US" sz="1600">
              <a:latin typeface="KaiTi" panose="02010609060101010101" charset="-122"/>
              <a:ea typeface="KaiTi" panose="02010609060101010101" charset="-122"/>
              <a:cs typeface="KaiTi" panose="02010609060101010101" charset="-122"/>
            </a:endParaRPr>
          </a:p>
          <a:p>
            <a:r>
              <a:rPr lang="zh-CN" altLang="en-US" sz="1600" b="1">
                <a:solidFill>
                  <a:srgbClr val="FF0000"/>
                </a:solidFill>
                <a:latin typeface="KaiTi" panose="02010609060101010101" charset="-122"/>
                <a:ea typeface="KaiTi" panose="02010609060101010101" charset="-122"/>
                <a:cs typeface="KaiTi" panose="02010609060101010101" charset="-122"/>
              </a:rPr>
              <a:t>多头注意力机制</a:t>
            </a:r>
            <a:r>
              <a:rPr lang="zh-CN" altLang="en-US" sz="1600">
                <a:latin typeface="KaiTi" panose="02010609060101010101" charset="-122"/>
                <a:ea typeface="KaiTi" panose="02010609060101010101" charset="-122"/>
                <a:cs typeface="KaiTi" panose="02010609060101010101" charset="-122"/>
              </a:rPr>
              <a:t>和</a:t>
            </a:r>
            <a:r>
              <a:rPr lang="zh-CN" altLang="en-US" sz="1600" b="1">
                <a:solidFill>
                  <a:srgbClr val="FF0000"/>
                </a:solidFill>
                <a:latin typeface="KaiTi" panose="02010609060101010101" charset="-122"/>
                <a:ea typeface="KaiTi" panose="02010609060101010101" charset="-122"/>
                <a:cs typeface="KaiTi" panose="02010609060101010101" charset="-122"/>
              </a:rPr>
              <a:t>全连接前馈神经网络</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每个子层都有</a:t>
            </a:r>
            <a:r>
              <a:rPr lang="zh-CN" altLang="en-US" sz="1600" b="1">
                <a:solidFill>
                  <a:srgbClr val="FF0000"/>
                </a:solidFill>
                <a:latin typeface="KaiTi" panose="02010609060101010101" charset="-122"/>
                <a:ea typeface="KaiTi" panose="02010609060101010101" charset="-122"/>
                <a:cs typeface="KaiTi" panose="02010609060101010101" charset="-122"/>
              </a:rPr>
              <a:t>残差结构</a:t>
            </a:r>
            <a:r>
              <a:rPr lang="zh-CN" altLang="en-US" sz="1600">
                <a:latin typeface="KaiTi" panose="02010609060101010101" charset="-122"/>
                <a:ea typeface="KaiTi" panose="02010609060101010101" charset="-122"/>
                <a:cs typeface="KaiTi" panose="02010609060101010101" charset="-122"/>
              </a:rPr>
              <a:t>，并随后有</a:t>
            </a:r>
            <a:r>
              <a:rPr lang="zh-CN" altLang="en-US" sz="1600" b="1">
                <a:solidFill>
                  <a:srgbClr val="FF0000"/>
                </a:solidFill>
                <a:latin typeface="KaiTi" panose="02010609060101010101" charset="-122"/>
                <a:ea typeface="KaiTi" panose="02010609060101010101" charset="-122"/>
                <a:cs typeface="KaiTi" panose="02010609060101010101" charset="-122"/>
              </a:rPr>
              <a:t>层归一化</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所有子层、</a:t>
            </a:r>
            <a:r>
              <a:rPr lang="en-US" altLang="zh-CN" sz="1600">
                <a:latin typeface="KaiTi" panose="02010609060101010101" charset="-122"/>
                <a:ea typeface="KaiTi" panose="02010609060101010101" charset="-122"/>
                <a:cs typeface="KaiTi" panose="02010609060101010101" charset="-122"/>
              </a:rPr>
              <a:t>embedding</a:t>
            </a:r>
            <a:r>
              <a:rPr lang="zh-CN" altLang="en-US" sz="1600">
                <a:latin typeface="KaiTi" panose="02010609060101010101" charset="-122"/>
                <a:ea typeface="KaiTi" panose="02010609060101010101" charset="-122"/>
                <a:cs typeface="KaiTi" panose="02010609060101010101" charset="-122"/>
              </a:rPr>
              <a:t>层、输出中</a:t>
            </a:r>
            <a:r>
              <a:rPr lang="en-US" altLang="zh-CN" sz="1600" b="1">
                <a:solidFill>
                  <a:srgbClr val="FF0000"/>
                </a:solidFill>
                <a:latin typeface="KaiTi" panose="02010609060101010101" charset="-122"/>
                <a:ea typeface="KaiTi" panose="02010609060101010101" charset="-122"/>
                <a:cs typeface="KaiTi" panose="02010609060101010101" charset="-122"/>
              </a:rPr>
              <a:t>embedding</a:t>
            </a:r>
            <a:r>
              <a:rPr lang="zh-CN" altLang="en-US" sz="1600" b="1">
                <a:solidFill>
                  <a:srgbClr val="FF0000"/>
                </a:solidFill>
                <a:latin typeface="KaiTi" panose="02010609060101010101" charset="-122"/>
                <a:ea typeface="KaiTi" panose="02010609060101010101" charset="-122"/>
                <a:cs typeface="KaiTi" panose="02010609060101010101" charset="-122"/>
              </a:rPr>
              <a:t>都是</a:t>
            </a:r>
            <a:r>
              <a:rPr lang="en-US" altLang="zh-CN" sz="1600" b="1">
                <a:solidFill>
                  <a:srgbClr val="FF0000"/>
                </a:solidFill>
                <a:latin typeface="KaiTi" panose="02010609060101010101" charset="-122"/>
                <a:ea typeface="KaiTi" panose="02010609060101010101" charset="-122"/>
                <a:cs typeface="KaiTi" panose="02010609060101010101" charset="-122"/>
              </a:rPr>
              <a:t>512</a:t>
            </a:r>
            <a:r>
              <a:rPr lang="zh-CN" altLang="en-US" sz="1600" b="1">
                <a:solidFill>
                  <a:srgbClr val="FF0000"/>
                </a:solidFill>
                <a:latin typeface="KaiTi" panose="02010609060101010101" charset="-122"/>
                <a:ea typeface="KaiTi" panose="02010609060101010101" charset="-122"/>
                <a:cs typeface="KaiTi" panose="02010609060101010101" charset="-122"/>
              </a:rPr>
              <a:t>维</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解码器 也由</a:t>
            </a:r>
            <a:r>
              <a:rPr lang="en-US" altLang="zh-CN" sz="1600">
                <a:latin typeface="KaiTi" panose="02010609060101010101" charset="-122"/>
                <a:ea typeface="KaiTi" panose="02010609060101010101" charset="-122"/>
                <a:cs typeface="KaiTi" panose="02010609060101010101" charset="-122"/>
              </a:rPr>
              <a:t>6</a:t>
            </a:r>
            <a:r>
              <a:rPr lang="zh-CN" altLang="en-US" sz="1600">
                <a:latin typeface="KaiTi" panose="02010609060101010101" charset="-122"/>
                <a:ea typeface="KaiTi" panose="02010609060101010101" charset="-122"/>
                <a:cs typeface="KaiTi" panose="02010609060101010101" charset="-122"/>
              </a:rPr>
              <a:t>个相同的层堆叠而成</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嵌入了第三个子层，对编码器的输出结果执行多头注意力机制</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也有残差连接和层归一化</a:t>
            </a:r>
            <a:endParaRPr lang="zh-CN" altLang="en-US" sz="1600">
              <a:latin typeface="KaiTi" panose="02010609060101010101" charset="-122"/>
              <a:ea typeface="KaiTi" panose="02010609060101010101" charset="-122"/>
              <a:cs typeface="KaiTi" panose="02010609060101010101" charset="-122"/>
            </a:endParaRPr>
          </a:p>
          <a:p>
            <a:endParaRPr lang="zh-CN" altLang="en-US" sz="1600">
              <a:latin typeface="KaiTi" panose="02010609060101010101" charset="-122"/>
              <a:ea typeface="KaiTi" panose="02010609060101010101" charset="-122"/>
              <a:cs typeface="KaiTi" panose="02010609060101010101" charset="-122"/>
            </a:endParaRPr>
          </a:p>
          <a:p>
            <a:r>
              <a:rPr lang="zh-CN" altLang="en-US" sz="1600">
                <a:latin typeface="KaiTi" panose="02010609060101010101" charset="-122"/>
                <a:ea typeface="KaiTi" panose="02010609060101010101" charset="-122"/>
                <a:cs typeface="KaiTi" panose="02010609060101010101" charset="-122"/>
              </a:rPr>
              <a:t>当执行解码器（翻译、推理、回答）时，有信息遮挡矩阵</a:t>
            </a:r>
            <a:endParaRPr lang="zh-CN" altLang="en-US" sz="1600">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6791325" y="62230"/>
            <a:ext cx="5365115" cy="2697480"/>
          </a:xfrm>
          <a:prstGeom prst="rect">
            <a:avLst/>
          </a:prstGeom>
        </p:spPr>
      </p:pic>
      <p:pic>
        <p:nvPicPr>
          <p:cNvPr id="5" name="图片 4"/>
          <p:cNvPicPr>
            <a:picLocks noChangeAspect="1"/>
          </p:cNvPicPr>
          <p:nvPr/>
        </p:nvPicPr>
        <p:blipFill>
          <a:blip r:embed="rId2"/>
          <a:stretch>
            <a:fillRect/>
          </a:stretch>
        </p:blipFill>
        <p:spPr>
          <a:xfrm>
            <a:off x="9227185" y="2622550"/>
            <a:ext cx="2947035" cy="4224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005" y="312420"/>
            <a:ext cx="10523855" cy="460375"/>
          </a:xfrm>
          <a:prstGeom prst="rect">
            <a:avLst/>
          </a:prstGeom>
          <a:noFill/>
        </p:spPr>
        <p:txBody>
          <a:bodyPr wrap="square" rtlCol="0" anchor="t">
            <a:spAutoFit/>
          </a:bodyPr>
          <a:p>
            <a:pPr indent="0" fontAlgn="auto"/>
            <a:r>
              <a:rPr lang="zh-CN" altLang="en-US" sz="2400" b="1">
                <a:solidFill>
                  <a:srgbClr val="C00000"/>
                </a:solidFill>
                <a:latin typeface="Times New Roman" panose="02020603050405020304" pitchFamily="18" charset="0"/>
                <a:ea typeface="KaiTi" panose="02010609060101010101" charset="-122"/>
                <a:cs typeface="Times New Roman" panose="02020603050405020304" pitchFamily="18" charset="0"/>
                <a:sym typeface="+mn-ea"/>
              </a:rPr>
              <a:t>输入结构</a:t>
            </a:r>
            <a:endParaRPr lang="zh-CN" altLang="en-US" sz="2400" b="1">
              <a:solidFill>
                <a:srgbClr val="C00000"/>
              </a:solidFill>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4998720" y="-12700"/>
            <a:ext cx="7158990" cy="3215005"/>
          </a:xfrm>
          <a:prstGeom prst="rect">
            <a:avLst/>
          </a:prstGeom>
        </p:spPr>
      </p:pic>
      <p:pic>
        <p:nvPicPr>
          <p:cNvPr id="5" name="图片 4"/>
          <p:cNvPicPr>
            <a:picLocks noChangeAspect="1"/>
          </p:cNvPicPr>
          <p:nvPr/>
        </p:nvPicPr>
        <p:blipFill>
          <a:blip r:embed="rId2"/>
          <a:stretch>
            <a:fillRect/>
          </a:stretch>
        </p:blipFill>
        <p:spPr>
          <a:xfrm>
            <a:off x="3189605" y="2152650"/>
            <a:ext cx="3329940" cy="4617720"/>
          </a:xfrm>
          <a:prstGeom prst="rect">
            <a:avLst/>
          </a:prstGeom>
        </p:spPr>
      </p:pic>
      <p:pic>
        <p:nvPicPr>
          <p:cNvPr id="6" name="图片 5"/>
          <p:cNvPicPr>
            <a:picLocks noChangeAspect="1"/>
          </p:cNvPicPr>
          <p:nvPr/>
        </p:nvPicPr>
        <p:blipFill>
          <a:blip r:embed="rId3"/>
          <a:stretch>
            <a:fillRect/>
          </a:stretch>
        </p:blipFill>
        <p:spPr>
          <a:xfrm>
            <a:off x="26670" y="2545715"/>
            <a:ext cx="2947035" cy="42246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4700" y="645795"/>
            <a:ext cx="10523855" cy="4799965"/>
          </a:xfrm>
          <a:prstGeom prst="rect">
            <a:avLst/>
          </a:prstGeom>
          <a:noFill/>
        </p:spPr>
        <p:txBody>
          <a:bodyPr wrap="square" rtlCol="0" anchor="t">
            <a:spAutoFit/>
          </a:bodyPr>
          <a:p>
            <a:pPr indent="0" algn="l" fontAlgn="auto"/>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Position Encoding</a:t>
            </a:r>
            <a:endPar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zh-CN" altLang="en-US">
                <a:latin typeface="Times New Roman" panose="02020603050405020304" pitchFamily="18" charset="0"/>
                <a:ea typeface="KaiTi" panose="02010609060101010101" charset="-122"/>
                <a:cs typeface="Times New Roman" panose="02020603050405020304" pitchFamily="18" charset="0"/>
                <a:sym typeface="+mn-ea"/>
              </a:rPr>
              <a:t>位置 Embedding 用 PE表示，PE 的维度与单词 Embedding 是一样的。</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PE 可通过训练得到</a:t>
            </a:r>
            <a:r>
              <a:rPr lang="zh-CN" altLang="en-US">
                <a:latin typeface="Times New Roman" panose="02020603050405020304" pitchFamily="18" charset="0"/>
                <a:ea typeface="KaiTi" panose="02010609060101010101" charset="-122"/>
                <a:cs typeface="Times New Roman" panose="02020603050405020304" pitchFamily="18" charset="0"/>
                <a:sym typeface="+mn-ea"/>
              </a:rPr>
              <a:t>，</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也可</a:t>
            </a:r>
            <a:r>
              <a:rPr lang="zh-CN" altLang="en-US">
                <a:latin typeface="Times New Roman" panose="02020603050405020304" pitchFamily="18" charset="0"/>
                <a:ea typeface="KaiTi" panose="02010609060101010101" charset="-122"/>
                <a:cs typeface="Times New Roman" panose="02020603050405020304" pitchFamily="18" charset="0"/>
                <a:sym typeface="+mn-ea"/>
              </a:rPr>
              <a:t>使用某种</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公式计算得到</a:t>
            </a:r>
            <a:r>
              <a:rPr lang="zh-CN" altLang="en-US">
                <a:latin typeface="Times New Roman" panose="02020603050405020304" pitchFamily="18" charset="0"/>
                <a:ea typeface="KaiTi" panose="02010609060101010101" charset="-122"/>
                <a:cs typeface="Times New Roman" panose="02020603050405020304" pitchFamily="18" charset="0"/>
                <a:sym typeface="+mn-ea"/>
              </a:rPr>
              <a:t>。在 Transformer 中采用了后者，计算公式如下：</a:t>
            </a:r>
            <a:endParaRPr lang="zh-CN" altLang="en-US">
              <a:latin typeface="Times New Roman" panose="02020603050405020304" pitchFamily="18" charset="0"/>
              <a:ea typeface="KaiTi" panose="02010609060101010101" charset="-122"/>
              <a:cs typeface="Times New Roman" panose="02020603050405020304" pitchFamily="18" charset="0"/>
              <a:sym typeface="+mn-ea"/>
            </a:endParaRPr>
          </a:p>
          <a:p>
            <a:pPr indent="457200"/>
            <a:endParaRPr lang="zh-CN" altLang="en-US"/>
          </a:p>
          <a:p>
            <a:pPr indent="457200"/>
            <a:endParaRPr lang="zh-CN" altLang="en-US"/>
          </a:p>
          <a:p>
            <a:pPr indent="457200"/>
            <a:endParaRPr lang="zh-CN" altLang="en-US"/>
          </a:p>
          <a:p>
            <a:pPr indent="457200"/>
            <a:endParaRPr lang="zh-CN" altLang="en-US"/>
          </a:p>
          <a:p>
            <a:pPr indent="457200"/>
            <a:r>
              <a:rPr lang="zh-CN" altLang="en-US">
                <a:latin typeface="Times New Roman" panose="02020603050405020304" pitchFamily="18" charset="0"/>
                <a:ea typeface="KaiTi" panose="02010609060101010101" charset="-122"/>
                <a:cs typeface="Times New Roman" panose="02020603050405020304" pitchFamily="18" charset="0"/>
              </a:rPr>
              <a:t>pos 表示单词在句子中的位置，d 表示 PE的维度 (与词 Embedding 一样)，2i 表示偶数的维度，2i+1 表示奇数维度 (即 2i≤d, 2i+1≤d)。</a:t>
            </a:r>
            <a:endParaRPr lang="zh-CN" altLang="en-US">
              <a:latin typeface="Times New Roman" panose="02020603050405020304" pitchFamily="18" charset="0"/>
              <a:ea typeface="KaiTi" panose="02010609060101010101" charset="-122"/>
              <a:cs typeface="Times New Roman" panose="02020603050405020304" pitchFamily="18" charset="0"/>
            </a:endParaRPr>
          </a:p>
          <a:p>
            <a:pPr indent="457200"/>
            <a:r>
              <a:rPr lang="zh-CN" altLang="en-US">
                <a:latin typeface="Times New Roman" panose="02020603050405020304" pitchFamily="18" charset="0"/>
                <a:ea typeface="KaiTi" panose="02010609060101010101" charset="-122"/>
                <a:cs typeface="Times New Roman" panose="02020603050405020304" pitchFamily="18" charset="0"/>
              </a:rPr>
              <a:t>使 PE 能够适应比训练集里面所有句子更长的句子，假设训练集里面最长的句子是有 20 个单词，突然来了一个长度为 21 的句子，则使用公式计算的方法可以计算出第 21 位的 Embedding。</a:t>
            </a:r>
            <a:endParaRPr lang="zh-CN" altLang="en-US">
              <a:latin typeface="Times New Roman" panose="02020603050405020304" pitchFamily="18" charset="0"/>
              <a:ea typeface="KaiTi" panose="02010609060101010101" charset="-122"/>
              <a:cs typeface="Times New Roman" panose="02020603050405020304" pitchFamily="18" charset="0"/>
            </a:endParaRPr>
          </a:p>
          <a:p>
            <a:pPr indent="457200"/>
            <a:r>
              <a:rPr lang="zh-CN" altLang="en-US">
                <a:latin typeface="Times New Roman" panose="02020603050405020304" pitchFamily="18" charset="0"/>
                <a:ea typeface="KaiTi" panose="02010609060101010101" charset="-122"/>
                <a:cs typeface="Times New Roman" panose="02020603050405020304" pitchFamily="18" charset="0"/>
              </a:rPr>
              <a:t>使用这种公式计算 PE 有以下的好处：</a:t>
            </a:r>
            <a:endParaRPr lang="zh-CN" altLang="en-US">
              <a:latin typeface="Times New Roman" panose="02020603050405020304" pitchFamily="18" charset="0"/>
              <a:ea typeface="KaiTi" panose="02010609060101010101" charset="-122"/>
              <a:cs typeface="Times New Roman" panose="02020603050405020304" pitchFamily="18" charset="0"/>
            </a:endParaRPr>
          </a:p>
          <a:p>
            <a:pPr indent="457200"/>
            <a:r>
              <a:rPr lang="zh-CN" altLang="en-US">
                <a:latin typeface="Times New Roman" panose="02020603050405020304" pitchFamily="18" charset="0"/>
                <a:ea typeface="KaiTi" panose="02010609060101010101" charset="-122"/>
                <a:cs typeface="Times New Roman" panose="02020603050405020304" pitchFamily="18" charset="0"/>
              </a:rPr>
              <a:t>可以让模型容易地计算出相对位置，对于固定长度的间距 k，PE(pos+k) 可以用 PE(pos) 计算得到。因为 Sin(A+B) = Sin(A)Cos(B) + Cos(A)Sin(B), Cos(A+B) = Cos(A)Cos(B) - Sin(A)Sin(B)。</a:t>
            </a:r>
            <a:endParaRPr lang="zh-CN" altLang="en-US">
              <a:latin typeface="Times New Roman" panose="02020603050405020304" pitchFamily="18" charset="0"/>
              <a:ea typeface="KaiTi" panose="02010609060101010101" charset="-122"/>
              <a:cs typeface="Times New Roman" panose="02020603050405020304" pitchFamily="18" charset="0"/>
            </a:endParaRPr>
          </a:p>
          <a:p>
            <a:pPr indent="457200"/>
            <a:r>
              <a:rPr lang="zh-CN" altLang="en-US">
                <a:latin typeface="Times New Roman" panose="02020603050405020304" pitchFamily="18" charset="0"/>
                <a:ea typeface="KaiTi" panose="02010609060101010101" charset="-122"/>
                <a:cs typeface="Times New Roman" panose="02020603050405020304" pitchFamily="18" charset="0"/>
              </a:rPr>
              <a:t>将单词的词 Embedding 和位置 Embedding 相加，就可以得到单词的表示向量 x，x 就是 Transformer 的输入。</a:t>
            </a:r>
            <a:endParaRPr lang="zh-CN" altLang="en-US">
              <a:latin typeface="Times New Roman" panose="02020603050405020304" pitchFamily="18" charset="0"/>
              <a:ea typeface="KaiTi" panose="02010609060101010101"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781425" y="1927225"/>
            <a:ext cx="4040505" cy="8089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280" y="289560"/>
            <a:ext cx="10523855" cy="368300"/>
          </a:xfrm>
          <a:prstGeom prst="rect">
            <a:avLst/>
          </a:prstGeom>
          <a:noFill/>
        </p:spPr>
        <p:txBody>
          <a:bodyPr wrap="square" rtlCol="0" anchor="t">
            <a:spAutoFit/>
          </a:bodyPr>
          <a:p>
            <a:pPr indent="0" algn="l" fontAlgn="auto"/>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Self-Attention</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结构</a:t>
            </a:r>
            <a:endPar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7846695" y="289560"/>
            <a:ext cx="4320540" cy="6278880"/>
          </a:xfrm>
          <a:prstGeom prst="rect">
            <a:avLst/>
          </a:prstGeom>
        </p:spPr>
      </p:pic>
      <p:pic>
        <p:nvPicPr>
          <p:cNvPr id="4" name="图片 3"/>
          <p:cNvPicPr>
            <a:picLocks noChangeAspect="1"/>
          </p:cNvPicPr>
          <p:nvPr/>
        </p:nvPicPr>
        <p:blipFill>
          <a:blip r:embed="rId2"/>
          <a:stretch>
            <a:fillRect/>
          </a:stretch>
        </p:blipFill>
        <p:spPr>
          <a:xfrm>
            <a:off x="2049780" y="1755140"/>
            <a:ext cx="2849880" cy="371856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805" y="568960"/>
            <a:ext cx="5850255" cy="2861310"/>
          </a:xfrm>
          <a:prstGeom prst="rect">
            <a:avLst/>
          </a:prstGeom>
          <a:noFill/>
        </p:spPr>
        <p:txBody>
          <a:bodyPr wrap="square" rtlCol="0" anchor="t">
            <a:spAutoFit/>
          </a:bodyPr>
          <a:p>
            <a:pPr indent="0" algn="l" fontAlgn="auto"/>
            <a:r>
              <a:rPr b="1">
                <a:latin typeface="Times New Roman" panose="02020603050405020304" pitchFamily="18" charset="0"/>
                <a:ea typeface="KaiTi" panose="02010609060101010101" charset="-122"/>
                <a:cs typeface="Times New Roman" panose="02020603050405020304" pitchFamily="18" charset="0"/>
                <a:sym typeface="+mn-ea"/>
              </a:rPr>
              <a:t>Q, K, V 的计算</a:t>
            </a:r>
            <a:endParaRPr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r>
              <a:rPr b="1">
                <a:latin typeface="Times New Roman" panose="02020603050405020304" pitchFamily="18" charset="0"/>
                <a:ea typeface="KaiTi" panose="02010609060101010101" charset="-122"/>
                <a:cs typeface="Times New Roman" panose="02020603050405020304" pitchFamily="18" charset="0"/>
                <a:sym typeface="+mn-ea"/>
              </a:rPr>
              <a:t>        输入用矩阵 X进行表示，则可以使用线性变阵矩阵 WQ, WK, WV</a:t>
            </a:r>
            <a:r>
              <a:rPr lang="zh-CN" b="1">
                <a:latin typeface="Times New Roman" panose="02020603050405020304" pitchFamily="18" charset="0"/>
                <a:ea typeface="KaiTi" panose="02010609060101010101" charset="-122"/>
                <a:cs typeface="Times New Roman" panose="02020603050405020304" pitchFamily="18" charset="0"/>
                <a:sym typeface="+mn-ea"/>
              </a:rPr>
              <a:t>，X, Q, K, V 的每一行都表示一个单词。</a:t>
            </a:r>
            <a:endParaRPr lang="zh-CN"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r>
              <a:rPr lang="zh-CN" b="1">
                <a:latin typeface="Times New Roman" panose="02020603050405020304" pitchFamily="18" charset="0"/>
                <a:ea typeface="KaiTi" panose="02010609060101010101" charset="-122"/>
                <a:cs typeface="Times New Roman" panose="02020603050405020304" pitchFamily="18" charset="0"/>
                <a:sym typeface="+mn-ea"/>
              </a:rPr>
              <a:t>         </a:t>
            </a:r>
            <a:r>
              <a:rPr lang="en-US" altLang="zh-CN" b="1">
                <a:latin typeface="Times New Roman" panose="02020603050405020304" pitchFamily="18" charset="0"/>
                <a:ea typeface="KaiTi" panose="02010609060101010101" charset="-122"/>
                <a:cs typeface="Times New Roman" panose="02020603050405020304" pitchFamily="18" charset="0"/>
                <a:sym typeface="+mn-ea"/>
              </a:rPr>
              <a:t>Q</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的每行与</a:t>
            </a:r>
            <a:r>
              <a:rPr lang="en-US" altLang="zh-CN" b="1">
                <a:latin typeface="Times New Roman" panose="02020603050405020304" pitchFamily="18" charset="0"/>
                <a:ea typeface="KaiTi" panose="02010609060101010101" charset="-122"/>
                <a:cs typeface="Times New Roman" panose="02020603050405020304" pitchFamily="18" charset="0"/>
                <a:sym typeface="+mn-ea"/>
              </a:rPr>
              <a:t>K</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的每行相互点积求相似度。</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r>
              <a:rPr lang="en-US" altLang="zh-CN" b="1">
                <a:latin typeface="Times New Roman" panose="02020603050405020304" pitchFamily="18" charset="0"/>
                <a:ea typeface="KaiTi" panose="02010609060101010101" charset="-122"/>
                <a:cs typeface="Times New Roman" panose="02020603050405020304" pitchFamily="18" charset="0"/>
                <a:sym typeface="+mn-ea"/>
              </a:rPr>
              <a:t>softmax</a:t>
            </a:r>
            <a:r>
              <a:rPr lang="zh-CN" altLang="en-US" b="1">
                <a:latin typeface="Times New Roman" panose="02020603050405020304" pitchFamily="18" charset="0"/>
                <a:ea typeface="KaiTi" panose="02010609060101010101" charset="-122"/>
                <a:cs typeface="Times New Roman" panose="02020603050405020304" pitchFamily="18" charset="0"/>
                <a:sym typeface="+mn-ea"/>
              </a:rPr>
              <a:t>对每行求行和为</a:t>
            </a:r>
            <a:r>
              <a:rPr lang="en-US" altLang="zh-CN" b="1">
                <a:latin typeface="Times New Roman" panose="02020603050405020304" pitchFamily="18" charset="0"/>
                <a:ea typeface="KaiTi" panose="02010609060101010101" charset="-122"/>
                <a:cs typeface="Times New Roman" panose="02020603050405020304" pitchFamily="18" charset="0"/>
                <a:sym typeface="+mn-ea"/>
              </a:rPr>
              <a:t>1</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的概率分布，可作为加权值。</a:t>
            </a:r>
            <a:endParaRPr lang="zh-CN" altLang="en-US"/>
          </a:p>
          <a:p>
            <a:pPr indent="457200"/>
            <a:endParaRPr lang="zh-CN" altLang="en-US"/>
          </a:p>
          <a:p>
            <a:pPr indent="457200"/>
            <a:endParaRPr lang="zh-CN" altLang="en-US"/>
          </a:p>
          <a:p>
            <a:pPr algn="l">
              <a:buClrTx/>
              <a:buSzTx/>
              <a:buNone/>
            </a:pPr>
            <a:r>
              <a:rPr lang="zh-CN" altLang="en-US" b="1">
                <a:latin typeface="Times New Roman" panose="02020603050405020304" pitchFamily="18" charset="0"/>
                <a:ea typeface="KaiTi" panose="02010609060101010101" charset="-122"/>
                <a:cs typeface="Times New Roman" panose="02020603050405020304" pitchFamily="18" charset="0"/>
              </a:rPr>
              <a:t>       Q与K相似度高的行，内积值大，对应的V的行的加权值就大。因为，</a:t>
            </a:r>
            <a:r>
              <a:rPr lang="en-US" altLang="zh-CN" b="1">
                <a:latin typeface="Times New Roman" panose="02020603050405020304" pitchFamily="18" charset="0"/>
                <a:ea typeface="KaiTi" panose="02010609060101010101" charset="-122"/>
                <a:cs typeface="Times New Roman" panose="02020603050405020304" pitchFamily="18" charset="0"/>
              </a:rPr>
              <a:t>K</a:t>
            </a:r>
            <a:r>
              <a:rPr lang="zh-CN" altLang="en-US" b="1">
                <a:latin typeface="Times New Roman" panose="02020603050405020304" pitchFamily="18" charset="0"/>
                <a:ea typeface="KaiTi" panose="02010609060101010101" charset="-122"/>
                <a:cs typeface="Times New Roman" panose="02020603050405020304" pitchFamily="18" charset="0"/>
              </a:rPr>
              <a:t>和</a:t>
            </a:r>
            <a:r>
              <a:rPr lang="en-US" altLang="zh-CN" b="1">
                <a:latin typeface="Times New Roman" panose="02020603050405020304" pitchFamily="18" charset="0"/>
                <a:ea typeface="KaiTi" panose="02010609060101010101" charset="-122"/>
                <a:cs typeface="Times New Roman" panose="02020603050405020304" pitchFamily="18" charset="0"/>
              </a:rPr>
              <a:t>V</a:t>
            </a:r>
            <a:r>
              <a:rPr lang="zh-CN" altLang="en-US" b="1">
                <a:latin typeface="Times New Roman" panose="02020603050405020304" pitchFamily="18" charset="0"/>
                <a:ea typeface="KaiTi" panose="02010609060101010101" charset="-122"/>
                <a:cs typeface="Times New Roman" panose="02020603050405020304" pitchFamily="18" charset="0"/>
              </a:rPr>
              <a:t>是一一对应关系。</a:t>
            </a:r>
            <a:endParaRPr lang="zh-CN" altLang="en-US" b="1">
              <a:latin typeface="Times New Roman" panose="02020603050405020304" pitchFamily="18" charset="0"/>
              <a:ea typeface="KaiTi" panose="02010609060101010101"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322060" y="540385"/>
            <a:ext cx="4754880" cy="1874520"/>
          </a:xfrm>
          <a:prstGeom prst="rect">
            <a:avLst/>
          </a:prstGeom>
        </p:spPr>
      </p:pic>
      <p:pic>
        <p:nvPicPr>
          <p:cNvPr id="4" name="图片 3"/>
          <p:cNvPicPr>
            <a:picLocks noChangeAspect="1"/>
          </p:cNvPicPr>
          <p:nvPr/>
        </p:nvPicPr>
        <p:blipFill>
          <a:blip r:embed="rId2"/>
          <a:stretch>
            <a:fillRect/>
          </a:stretch>
        </p:blipFill>
        <p:spPr>
          <a:xfrm>
            <a:off x="6322060" y="2499360"/>
            <a:ext cx="4777740" cy="1859280"/>
          </a:xfrm>
          <a:prstGeom prst="rect">
            <a:avLst/>
          </a:prstGeom>
        </p:spPr>
      </p:pic>
      <p:pic>
        <p:nvPicPr>
          <p:cNvPr id="5" name="图片 4"/>
          <p:cNvPicPr>
            <a:picLocks noChangeAspect="1"/>
          </p:cNvPicPr>
          <p:nvPr/>
        </p:nvPicPr>
        <p:blipFill>
          <a:blip r:embed="rId3"/>
          <a:stretch>
            <a:fillRect/>
          </a:stretch>
        </p:blipFill>
        <p:spPr>
          <a:xfrm>
            <a:off x="6322060" y="4564380"/>
            <a:ext cx="4732020" cy="1859280"/>
          </a:xfrm>
          <a:prstGeom prst="rect">
            <a:avLst/>
          </a:prstGeom>
        </p:spPr>
      </p:pic>
      <p:pic>
        <p:nvPicPr>
          <p:cNvPr id="6" name="图片 5"/>
          <p:cNvPicPr>
            <a:picLocks noChangeAspect="1"/>
          </p:cNvPicPr>
          <p:nvPr/>
        </p:nvPicPr>
        <p:blipFill>
          <a:blip r:embed="rId4"/>
          <a:stretch>
            <a:fillRect/>
          </a:stretch>
        </p:blipFill>
        <p:spPr>
          <a:xfrm>
            <a:off x="892810" y="4816475"/>
            <a:ext cx="4150995" cy="1673225"/>
          </a:xfrm>
          <a:prstGeom prst="rect">
            <a:avLst/>
          </a:prstGeom>
        </p:spPr>
      </p:pic>
      <p:pic>
        <p:nvPicPr>
          <p:cNvPr id="7" name="图片 6"/>
          <p:cNvPicPr>
            <a:picLocks noChangeAspect="1"/>
          </p:cNvPicPr>
          <p:nvPr/>
        </p:nvPicPr>
        <p:blipFill>
          <a:blip r:embed="rId5"/>
          <a:stretch>
            <a:fillRect/>
          </a:stretch>
        </p:blipFill>
        <p:spPr>
          <a:xfrm>
            <a:off x="624840" y="1706880"/>
            <a:ext cx="426720" cy="297180"/>
          </a:xfrm>
          <a:prstGeom prst="rect">
            <a:avLst/>
          </a:prstGeom>
        </p:spPr>
      </p:pic>
      <p:pic>
        <p:nvPicPr>
          <p:cNvPr id="8" name="图片 7"/>
          <p:cNvPicPr>
            <a:picLocks noChangeAspect="1"/>
          </p:cNvPicPr>
          <p:nvPr/>
        </p:nvPicPr>
        <p:blipFill>
          <a:blip r:embed="rId6"/>
          <a:stretch>
            <a:fillRect/>
          </a:stretch>
        </p:blipFill>
        <p:spPr>
          <a:xfrm>
            <a:off x="1951355" y="2301240"/>
            <a:ext cx="2033905" cy="48704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3250" y="390525"/>
            <a:ext cx="10523855" cy="368300"/>
          </a:xfrm>
          <a:prstGeom prst="rect">
            <a:avLst/>
          </a:prstGeom>
          <a:noFill/>
        </p:spPr>
        <p:txBody>
          <a:bodyPr wrap="square" rtlCol="0" anchor="t">
            <a:spAutoFit/>
          </a:bodyPr>
          <a:p>
            <a:pPr indent="0" algn="l" fontAlgn="auto"/>
            <a:r>
              <a:rPr lang="en-US" b="1">
                <a:latin typeface="Times New Roman" panose="02020603050405020304" pitchFamily="18" charset="0"/>
                <a:ea typeface="KaiTi" panose="02010609060101010101" charset="-122"/>
                <a:cs typeface="Times New Roman" panose="02020603050405020304" pitchFamily="18" charset="0"/>
                <a:sym typeface="+mn-ea"/>
              </a:rPr>
              <a:t>Softmax</a:t>
            </a:r>
            <a:r>
              <a:rPr lang="zh-CN" altLang="en-US" b="1">
                <a:latin typeface="Times New Roman" panose="02020603050405020304" pitchFamily="18" charset="0"/>
                <a:ea typeface="KaiTi" panose="02010609060101010101" charset="-122"/>
                <a:cs typeface="Times New Roman" panose="02020603050405020304" pitchFamily="18" charset="0"/>
                <a:sym typeface="+mn-ea"/>
              </a:rPr>
              <a:t>与注意力机制的实现</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603250" y="1082675"/>
            <a:ext cx="4899660" cy="5471160"/>
          </a:xfrm>
          <a:prstGeom prst="rect">
            <a:avLst/>
          </a:prstGeom>
        </p:spPr>
      </p:pic>
      <p:pic>
        <p:nvPicPr>
          <p:cNvPr id="4" name="图片 3"/>
          <p:cNvPicPr>
            <a:picLocks noChangeAspect="1"/>
          </p:cNvPicPr>
          <p:nvPr/>
        </p:nvPicPr>
        <p:blipFill>
          <a:blip r:embed="rId2"/>
          <a:stretch>
            <a:fillRect/>
          </a:stretch>
        </p:blipFill>
        <p:spPr>
          <a:xfrm>
            <a:off x="6219190" y="1082675"/>
            <a:ext cx="4762500" cy="50292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5910" y="165735"/>
            <a:ext cx="10523855" cy="368300"/>
          </a:xfrm>
          <a:prstGeom prst="rect">
            <a:avLst/>
          </a:prstGeom>
          <a:noFill/>
        </p:spPr>
        <p:txBody>
          <a:bodyPr wrap="square" rtlCol="0" anchor="t">
            <a:spAutoFit/>
          </a:bodyPr>
          <a:p>
            <a:pPr indent="0" fontAlgn="auto"/>
            <a:r>
              <a:rPr lang="zh-CN" altLang="en-US"/>
              <a:t>神经网络中</a:t>
            </a:r>
            <a:r>
              <a:rPr lang="en-US" altLang="zh-CN"/>
              <a:t>Softmax</a:t>
            </a:r>
            <a:r>
              <a:rPr lang="zh-CN" altLang="en-US"/>
              <a:t>层功能</a:t>
            </a:r>
            <a:r>
              <a:rPr lang="zh-CN" altLang="en-US"/>
              <a:t>的举例</a:t>
            </a:r>
            <a:endParaRPr lang="zh-CN" altLang="en-US"/>
          </a:p>
        </p:txBody>
      </p:sp>
      <p:pic>
        <p:nvPicPr>
          <p:cNvPr id="3" name="图片 2"/>
          <p:cNvPicPr>
            <a:picLocks noChangeAspect="1"/>
          </p:cNvPicPr>
          <p:nvPr/>
        </p:nvPicPr>
        <p:blipFill>
          <a:blip r:embed="rId1"/>
          <a:stretch>
            <a:fillRect/>
          </a:stretch>
        </p:blipFill>
        <p:spPr>
          <a:xfrm>
            <a:off x="2678430" y="1470660"/>
            <a:ext cx="6835140" cy="42595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2280" y="289560"/>
            <a:ext cx="10523855" cy="368300"/>
          </a:xfrm>
          <a:prstGeom prst="rect">
            <a:avLst/>
          </a:prstGeom>
          <a:noFill/>
        </p:spPr>
        <p:txBody>
          <a:bodyPr wrap="square" rtlCol="0" anchor="t">
            <a:spAutoFit/>
          </a:bodyPr>
          <a:p>
            <a:pPr indent="0" algn="l" fontAlgn="auto"/>
            <a:r>
              <a:rPr lang="en-US" altLang="zh-CN" b="1">
                <a:solidFill>
                  <a:srgbClr val="C00000"/>
                </a:solidFill>
                <a:latin typeface="Times New Roman" panose="02020603050405020304" pitchFamily="18" charset="0"/>
                <a:ea typeface="KaiTi" panose="02010609060101010101" charset="-122"/>
                <a:cs typeface="Times New Roman" panose="02020603050405020304" pitchFamily="18" charset="0"/>
                <a:sym typeface="+mn-ea"/>
              </a:rPr>
              <a:t>Multi-Attention</a:t>
            </a:r>
            <a:endParaRPr lang="en-US" altLang="zh-CN" b="1">
              <a:solidFill>
                <a:srgbClr val="C00000"/>
              </a:solidFill>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6254115" y="443230"/>
            <a:ext cx="5631180" cy="3078480"/>
          </a:xfrm>
          <a:prstGeom prst="rect">
            <a:avLst/>
          </a:prstGeom>
        </p:spPr>
      </p:pic>
      <p:pic>
        <p:nvPicPr>
          <p:cNvPr id="5" name="图片 4"/>
          <p:cNvPicPr>
            <a:picLocks noChangeAspect="1"/>
          </p:cNvPicPr>
          <p:nvPr/>
        </p:nvPicPr>
        <p:blipFill>
          <a:blip r:embed="rId2"/>
          <a:stretch>
            <a:fillRect/>
          </a:stretch>
        </p:blipFill>
        <p:spPr>
          <a:xfrm>
            <a:off x="641985" y="3980815"/>
            <a:ext cx="4305300" cy="662940"/>
          </a:xfrm>
          <a:prstGeom prst="rect">
            <a:avLst/>
          </a:prstGeom>
        </p:spPr>
      </p:pic>
      <p:pic>
        <p:nvPicPr>
          <p:cNvPr id="6" name="图片 5"/>
          <p:cNvPicPr>
            <a:picLocks noChangeAspect="1"/>
          </p:cNvPicPr>
          <p:nvPr/>
        </p:nvPicPr>
        <p:blipFill>
          <a:blip r:embed="rId3"/>
          <a:stretch>
            <a:fillRect/>
          </a:stretch>
        </p:blipFill>
        <p:spPr>
          <a:xfrm>
            <a:off x="762000" y="3357880"/>
            <a:ext cx="2964180" cy="472440"/>
          </a:xfrm>
          <a:prstGeom prst="rect">
            <a:avLst/>
          </a:prstGeom>
        </p:spPr>
      </p:pic>
      <p:pic>
        <p:nvPicPr>
          <p:cNvPr id="7" name="图片 6"/>
          <p:cNvPicPr>
            <a:picLocks noChangeAspect="1"/>
          </p:cNvPicPr>
          <p:nvPr/>
        </p:nvPicPr>
        <p:blipFill>
          <a:blip r:embed="rId4"/>
          <a:stretch>
            <a:fillRect/>
          </a:stretch>
        </p:blipFill>
        <p:spPr>
          <a:xfrm>
            <a:off x="641985" y="4838065"/>
            <a:ext cx="6766560" cy="11277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1955" y="241300"/>
            <a:ext cx="10523855" cy="368300"/>
          </a:xfrm>
          <a:prstGeom prst="rect">
            <a:avLst/>
          </a:prstGeom>
          <a:noFill/>
        </p:spPr>
        <p:txBody>
          <a:bodyPr wrap="square" rtlCol="0" anchor="t">
            <a:spAutoFit/>
          </a:bodyPr>
          <a:p>
            <a:pPr indent="0" algn="l" fontAlgn="auto"/>
            <a:r>
              <a:rPr lang="zh-CN" b="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charset="-122"/>
                <a:cs typeface="Times New Roman" panose="02020603050405020304" pitchFamily="18" charset="0"/>
                <a:sym typeface="+mn-ea"/>
              </a:rPr>
              <a:t>多头注意力机制的最终输出</a:t>
            </a:r>
            <a:endParaRPr lang="zh-CN" b="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493395" y="880745"/>
            <a:ext cx="4739640" cy="3779520"/>
          </a:xfrm>
          <a:prstGeom prst="rect">
            <a:avLst/>
          </a:prstGeom>
        </p:spPr>
      </p:pic>
      <p:pic>
        <p:nvPicPr>
          <p:cNvPr id="5" name="图片 4"/>
          <p:cNvPicPr>
            <a:picLocks noChangeAspect="1"/>
          </p:cNvPicPr>
          <p:nvPr/>
        </p:nvPicPr>
        <p:blipFill>
          <a:blip r:embed="rId2"/>
          <a:stretch>
            <a:fillRect/>
          </a:stretch>
        </p:blipFill>
        <p:spPr>
          <a:xfrm>
            <a:off x="493395" y="4660265"/>
            <a:ext cx="4671060" cy="350520"/>
          </a:xfrm>
          <a:prstGeom prst="rect">
            <a:avLst/>
          </a:prstGeom>
        </p:spPr>
      </p:pic>
      <p:pic>
        <p:nvPicPr>
          <p:cNvPr id="6" name="图片 5"/>
          <p:cNvPicPr>
            <a:picLocks noChangeAspect="1"/>
          </p:cNvPicPr>
          <p:nvPr/>
        </p:nvPicPr>
        <p:blipFill>
          <a:blip r:embed="rId3"/>
          <a:stretch>
            <a:fillRect/>
          </a:stretch>
        </p:blipFill>
        <p:spPr>
          <a:xfrm>
            <a:off x="493395" y="5193030"/>
            <a:ext cx="4747260" cy="1501140"/>
          </a:xfrm>
          <a:prstGeom prst="rect">
            <a:avLst/>
          </a:prstGeom>
        </p:spPr>
      </p:pic>
      <p:pic>
        <p:nvPicPr>
          <p:cNvPr id="7" name="图片 6"/>
          <p:cNvPicPr>
            <a:picLocks noChangeAspect="1"/>
          </p:cNvPicPr>
          <p:nvPr/>
        </p:nvPicPr>
        <p:blipFill>
          <a:blip r:embed="rId4"/>
          <a:stretch>
            <a:fillRect/>
          </a:stretch>
        </p:blipFill>
        <p:spPr>
          <a:xfrm>
            <a:off x="6319520" y="880745"/>
            <a:ext cx="4815840" cy="4076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412750" y="1050290"/>
          <a:ext cx="11366500" cy="5660390"/>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412750" y="386080"/>
            <a:ext cx="8336280" cy="368300"/>
          </a:xfrm>
          <a:prstGeom prst="rect">
            <a:avLst/>
          </a:prstGeom>
          <a:noFill/>
        </p:spPr>
        <p:txBody>
          <a:bodyPr wrap="none" rtlCol="0" anchor="t">
            <a:spAutoFit/>
          </a:bodyPr>
          <a:p>
            <a:r>
              <a:rPr lang="zh-CN" altLang="en-US">
                <a:sym typeface="+mn-ea"/>
              </a:rPr>
              <a:t>一个时间切片下的</a:t>
            </a:r>
            <a:r>
              <a:rPr lang="en-US" altLang="zh-CN">
                <a:sym typeface="+mn-ea"/>
              </a:rPr>
              <a:t>label</a:t>
            </a:r>
            <a:r>
              <a:rPr lang="zh-CN" altLang="en-US">
                <a:sym typeface="+mn-ea"/>
              </a:rPr>
              <a:t>（未来</a:t>
            </a:r>
            <a:r>
              <a:rPr lang="en-US" altLang="zh-CN">
                <a:sym typeface="+mn-ea"/>
              </a:rPr>
              <a:t>3</a:t>
            </a:r>
            <a:r>
              <a:rPr lang="zh-CN" altLang="en-US">
                <a:sym typeface="+mn-ea"/>
              </a:rPr>
              <a:t>日收益率）与特征数值（按日标准化</a:t>
            </a:r>
            <a:r>
              <a:rPr lang="zh-CN" altLang="en-US">
                <a:sym typeface="+mn-ea"/>
              </a:rPr>
              <a:t>）之间相关性</a:t>
            </a:r>
            <a:endParaRPr lang="zh-CN" altLang="en-US">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1810" y="351155"/>
            <a:ext cx="10523855" cy="368300"/>
          </a:xfrm>
          <a:prstGeom prst="rect">
            <a:avLst/>
          </a:prstGeom>
          <a:noFill/>
        </p:spPr>
        <p:txBody>
          <a:bodyPr wrap="square" rtlCol="0" anchor="t">
            <a:spAutoFit/>
          </a:bodyPr>
          <a:p>
            <a:pPr indent="0" algn="l" fontAlgn="auto"/>
            <a:r>
              <a:rPr lang="en-US" altLang="zh-CN" b="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charset="-122"/>
                <a:cs typeface="Times New Roman" panose="02020603050405020304" pitchFamily="18" charset="0"/>
                <a:sym typeface="+mn-ea"/>
              </a:rPr>
              <a:t>Add &amp; Norm</a:t>
            </a:r>
            <a:endParaRPr lang="en-US" altLang="zh-CN" b="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511810" y="864235"/>
            <a:ext cx="4869180" cy="4091940"/>
          </a:xfrm>
          <a:prstGeom prst="rect">
            <a:avLst/>
          </a:prstGeom>
        </p:spPr>
      </p:pic>
      <p:pic>
        <p:nvPicPr>
          <p:cNvPr id="4" name="图片 3"/>
          <p:cNvPicPr>
            <a:picLocks noChangeAspect="1"/>
          </p:cNvPicPr>
          <p:nvPr/>
        </p:nvPicPr>
        <p:blipFill>
          <a:blip r:embed="rId2"/>
          <a:stretch>
            <a:fillRect/>
          </a:stretch>
        </p:blipFill>
        <p:spPr>
          <a:xfrm>
            <a:off x="511810" y="4956175"/>
            <a:ext cx="4747260" cy="586740"/>
          </a:xfrm>
          <a:prstGeom prst="rect">
            <a:avLst/>
          </a:prstGeom>
        </p:spPr>
      </p:pic>
      <p:pic>
        <p:nvPicPr>
          <p:cNvPr id="6" name="图片 5"/>
          <p:cNvPicPr>
            <a:picLocks noChangeAspect="1"/>
          </p:cNvPicPr>
          <p:nvPr/>
        </p:nvPicPr>
        <p:blipFill>
          <a:blip r:embed="rId3"/>
          <a:stretch>
            <a:fillRect/>
          </a:stretch>
        </p:blipFill>
        <p:spPr>
          <a:xfrm>
            <a:off x="5578475" y="3846830"/>
            <a:ext cx="5105400" cy="2156460"/>
          </a:xfrm>
          <a:prstGeom prst="rect">
            <a:avLst/>
          </a:prstGeom>
        </p:spPr>
      </p:pic>
      <p:sp>
        <p:nvSpPr>
          <p:cNvPr id="7" name="文本框 6"/>
          <p:cNvSpPr txBox="1"/>
          <p:nvPr/>
        </p:nvSpPr>
        <p:spPr>
          <a:xfrm>
            <a:off x="5858510" y="3244850"/>
            <a:ext cx="2481580" cy="368300"/>
          </a:xfrm>
          <a:prstGeom prst="rect">
            <a:avLst/>
          </a:prstGeom>
          <a:noFill/>
        </p:spPr>
        <p:txBody>
          <a:bodyPr wrap="none" rtlCol="0" anchor="t">
            <a:spAutoFit/>
          </a:bodyPr>
          <a:p>
            <a:pPr indent="0" algn="l" fontAlgn="auto"/>
            <a:r>
              <a:rPr lang="zh-CN" altLang="en-US" b="1">
                <a:latin typeface="Times New Roman" panose="02020603050405020304" pitchFamily="18" charset="0"/>
                <a:ea typeface="KaiTi" panose="02010609060101010101" charset="-122"/>
                <a:cs typeface="Times New Roman" panose="02020603050405020304" pitchFamily="18" charset="0"/>
                <a:sym typeface="+mn-ea"/>
              </a:rPr>
              <a:t>更多，请搜索</a:t>
            </a:r>
            <a:r>
              <a:rPr lang="zh-CN" altLang="en-US" b="1">
                <a:latin typeface="Times New Roman" panose="02020603050405020304" pitchFamily="18" charset="0"/>
                <a:ea typeface="KaiTi" panose="02010609060101010101" charset="-122"/>
                <a:cs typeface="Times New Roman" panose="02020603050405020304" pitchFamily="18" charset="0"/>
                <a:sym typeface="+mn-ea"/>
              </a:rPr>
              <a:t>以下博客</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p:txBody>
      </p:sp>
      <p:sp>
        <p:nvSpPr>
          <p:cNvPr id="8" name="文本框 7"/>
          <p:cNvSpPr txBox="1"/>
          <p:nvPr/>
        </p:nvSpPr>
        <p:spPr>
          <a:xfrm>
            <a:off x="-34290" y="6641465"/>
            <a:ext cx="6301105" cy="245110"/>
          </a:xfrm>
          <a:prstGeom prst="rect">
            <a:avLst/>
          </a:prstGeom>
          <a:noFill/>
        </p:spPr>
        <p:txBody>
          <a:bodyPr wrap="square" rtlCol="0" anchor="t">
            <a:spAutoFit/>
          </a:bodyPr>
          <a:p>
            <a:r>
              <a:rPr lang="zh-CN" altLang="en-US" sz="1000"/>
              <a:t>https://baijiahao.baidu.com/s?id=1651219987457222196&amp;wfr=spider&amp;for=pc&amp;searchword=transformer</a:t>
            </a:r>
            <a:endParaRPr lang="zh-CN" altLang="en-US" sz="1000"/>
          </a:p>
        </p:txBody>
      </p:sp>
      <p:pic>
        <p:nvPicPr>
          <p:cNvPr id="9" name="图片 8"/>
          <p:cNvPicPr>
            <a:picLocks noChangeAspect="1"/>
          </p:cNvPicPr>
          <p:nvPr/>
        </p:nvPicPr>
        <p:blipFill>
          <a:blip r:embed="rId4"/>
          <a:stretch>
            <a:fillRect/>
          </a:stretch>
        </p:blipFill>
        <p:spPr>
          <a:xfrm>
            <a:off x="5648325" y="719455"/>
            <a:ext cx="4625340" cy="19278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2600" y="468630"/>
            <a:ext cx="10523855" cy="368300"/>
          </a:xfrm>
          <a:prstGeom prst="rect">
            <a:avLst/>
          </a:prstGeom>
          <a:noFill/>
        </p:spPr>
        <p:txBody>
          <a:bodyPr wrap="square" rtlCol="0" anchor="t">
            <a:spAutoFit/>
          </a:bodyPr>
          <a:p>
            <a:pPr indent="0" algn="l" fontAlgn="auto"/>
            <a:r>
              <a:rPr lang="zh-CN" altLang="en-US" b="1">
                <a:latin typeface="Times New Roman" panose="02020603050405020304" pitchFamily="18" charset="0"/>
                <a:ea typeface="KaiTi" panose="02010609060101010101" charset="-122"/>
                <a:cs typeface="Times New Roman" panose="02020603050405020304" pitchFamily="18" charset="0"/>
                <a:sym typeface="+mn-ea"/>
              </a:rPr>
              <a:t>层归一化</a:t>
            </a:r>
            <a:endParaRPr lang="zh-CN" altLang="en-US"/>
          </a:p>
        </p:txBody>
      </p:sp>
      <p:pic>
        <p:nvPicPr>
          <p:cNvPr id="4" name="图片 3"/>
          <p:cNvPicPr>
            <a:picLocks noChangeAspect="1"/>
          </p:cNvPicPr>
          <p:nvPr/>
        </p:nvPicPr>
        <p:blipFill>
          <a:blip r:embed="rId1"/>
          <a:stretch>
            <a:fillRect/>
          </a:stretch>
        </p:blipFill>
        <p:spPr>
          <a:xfrm>
            <a:off x="8428990" y="121285"/>
            <a:ext cx="3023870" cy="6400800"/>
          </a:xfrm>
          <a:prstGeom prst="rect">
            <a:avLst/>
          </a:prstGeom>
        </p:spPr>
      </p:pic>
      <p:pic>
        <p:nvPicPr>
          <p:cNvPr id="5" name="图片 4"/>
          <p:cNvPicPr>
            <a:picLocks noChangeAspect="1"/>
          </p:cNvPicPr>
          <p:nvPr/>
        </p:nvPicPr>
        <p:blipFill>
          <a:blip r:embed="rId2"/>
          <a:stretch>
            <a:fillRect/>
          </a:stretch>
        </p:blipFill>
        <p:spPr>
          <a:xfrm>
            <a:off x="1083310" y="1251585"/>
            <a:ext cx="6293485" cy="41408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6240" y="321310"/>
            <a:ext cx="10523855" cy="460375"/>
          </a:xfrm>
          <a:prstGeom prst="rect">
            <a:avLst/>
          </a:prstGeom>
          <a:noFill/>
        </p:spPr>
        <p:txBody>
          <a:bodyPr wrap="square" rtlCol="0" anchor="t">
            <a:spAutoFit/>
          </a:bodyPr>
          <a:p>
            <a:pPr indent="0" algn="l" fontAlgn="auto"/>
            <a:r>
              <a:rPr lang="zh-CN" altLang="en-US" sz="2400" b="1">
                <a:solidFill>
                  <a:srgbClr val="C00000"/>
                </a:solidFill>
                <a:latin typeface="Times New Roman" panose="02020603050405020304" pitchFamily="18" charset="0"/>
                <a:ea typeface="KaiTi" panose="02010609060101010101" charset="-122"/>
                <a:cs typeface="Times New Roman" panose="02020603050405020304" pitchFamily="18" charset="0"/>
                <a:sym typeface="+mn-ea"/>
              </a:rPr>
              <a:t>残差结构</a:t>
            </a:r>
            <a:endParaRPr lang="zh-CN" altLang="en-US" sz="2400" b="1">
              <a:solidFill>
                <a:srgbClr val="C00000"/>
              </a:solidFill>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8729345" y="1386205"/>
            <a:ext cx="3115945" cy="2523490"/>
          </a:xfrm>
          <a:prstGeom prst="rect">
            <a:avLst/>
          </a:prstGeom>
        </p:spPr>
      </p:pic>
      <p:pic>
        <p:nvPicPr>
          <p:cNvPr id="4" name="图片 3"/>
          <p:cNvPicPr>
            <a:picLocks noChangeAspect="1"/>
          </p:cNvPicPr>
          <p:nvPr/>
        </p:nvPicPr>
        <p:blipFill>
          <a:blip r:embed="rId2"/>
          <a:stretch>
            <a:fillRect/>
          </a:stretch>
        </p:blipFill>
        <p:spPr>
          <a:xfrm>
            <a:off x="8555355" y="630555"/>
            <a:ext cx="3225165" cy="528955"/>
          </a:xfrm>
          <a:prstGeom prst="rect">
            <a:avLst/>
          </a:prstGeom>
        </p:spPr>
      </p:pic>
      <p:pic>
        <p:nvPicPr>
          <p:cNvPr id="5" name="图片 4"/>
          <p:cNvPicPr>
            <a:picLocks noChangeAspect="1"/>
          </p:cNvPicPr>
          <p:nvPr/>
        </p:nvPicPr>
        <p:blipFill>
          <a:blip r:embed="rId3"/>
          <a:stretch>
            <a:fillRect/>
          </a:stretch>
        </p:blipFill>
        <p:spPr>
          <a:xfrm>
            <a:off x="4671060" y="711835"/>
            <a:ext cx="2219960" cy="51079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842885" y="651510"/>
            <a:ext cx="4330700" cy="6207760"/>
          </a:xfrm>
          <a:prstGeom prst="rect">
            <a:avLst/>
          </a:prstGeom>
        </p:spPr>
      </p:pic>
      <p:sp>
        <p:nvSpPr>
          <p:cNvPr id="4" name="文本框 3"/>
          <p:cNvSpPr txBox="1"/>
          <p:nvPr/>
        </p:nvSpPr>
        <p:spPr>
          <a:xfrm>
            <a:off x="167005" y="651510"/>
            <a:ext cx="7675880" cy="5631180"/>
          </a:xfrm>
          <a:prstGeom prst="rect">
            <a:avLst/>
          </a:prstGeom>
          <a:noFill/>
        </p:spPr>
        <p:txBody>
          <a:bodyPr wrap="square" rtlCol="0">
            <a:spAutoFit/>
          </a:bodyPr>
          <a:p>
            <a:r>
              <a:rPr lang="zh-CN" altLang="en-US"/>
              <a:t>《</a:t>
            </a:r>
            <a:r>
              <a:rPr lang="en-US" altLang="zh-CN"/>
              <a:t>Attention is all you need</a:t>
            </a:r>
            <a:r>
              <a:rPr lang="zh-CN" altLang="en-US"/>
              <a:t>》的</a:t>
            </a:r>
            <a:r>
              <a:rPr lang="en-US" altLang="zh-CN"/>
              <a:t>Transformer</a:t>
            </a:r>
            <a:r>
              <a:rPr lang="zh-CN" altLang="en-US"/>
              <a:t>总结</a:t>
            </a:r>
            <a:endParaRPr lang="zh-CN" altLang="en-US"/>
          </a:p>
          <a:p>
            <a:endParaRPr lang="zh-CN" altLang="en-US"/>
          </a:p>
          <a:p>
            <a:r>
              <a:rPr lang="en-US" altLang="zh-CN">
                <a:latin typeface="Times New Roman" panose="02020603050405020304" pitchFamily="18" charset="0"/>
                <a:ea typeface="KaiTi" panose="02010609060101010101" charset="-122"/>
                <a:cs typeface="Times New Roman" panose="02020603050405020304" pitchFamily="18" charset="0"/>
              </a:rPr>
              <a:t>1. </a:t>
            </a:r>
            <a:r>
              <a:rPr lang="zh-CN" altLang="en-US">
                <a:latin typeface="Times New Roman" panose="02020603050405020304" pitchFamily="18" charset="0"/>
                <a:ea typeface="KaiTi" panose="02010609060101010101" charset="-122"/>
                <a:cs typeface="Times New Roman" panose="02020603050405020304" pitchFamily="18" charset="0"/>
              </a:rPr>
              <a:t>翻译原理和数据流</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r>
              <a:rPr lang="en-US" altLang="zh-CN">
                <a:latin typeface="Times New Roman" panose="02020603050405020304" pitchFamily="18" charset="0"/>
                <a:ea typeface="KaiTi" panose="02010609060101010101" charset="-122"/>
                <a:cs typeface="Times New Roman" panose="02020603050405020304" pitchFamily="18" charset="0"/>
              </a:rPr>
              <a:t>2. Masked</a:t>
            </a:r>
            <a:r>
              <a:rPr lang="zh-CN" altLang="en-US">
                <a:latin typeface="Times New Roman" panose="02020603050405020304" pitchFamily="18" charset="0"/>
                <a:ea typeface="KaiTi" panose="02010609060101010101" charset="-122"/>
                <a:cs typeface="Times New Roman" panose="02020603050405020304" pitchFamily="18" charset="0"/>
                <a:sym typeface="+mn-ea"/>
              </a:rPr>
              <a:t>机制</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a:p>
            <a:r>
              <a:rPr lang="zh-CN" altLang="en-US">
                <a:latin typeface="Times New Roman" panose="02020603050405020304" pitchFamily="18" charset="0"/>
                <a:ea typeface="KaiTi" panose="02010609060101010101" charset="-122"/>
                <a:cs typeface="Times New Roman" panose="02020603050405020304" pitchFamily="18" charset="0"/>
              </a:rPr>
              <a:t>（</a:t>
            </a:r>
            <a:r>
              <a:rPr lang="en-US" altLang="zh-CN">
                <a:latin typeface="Times New Roman" panose="02020603050405020304" pitchFamily="18" charset="0"/>
                <a:ea typeface="KaiTi" panose="02010609060101010101" charset="-122"/>
                <a:cs typeface="Times New Roman" panose="02020603050405020304" pitchFamily="18" charset="0"/>
              </a:rPr>
              <a:t>1</a:t>
            </a:r>
            <a:r>
              <a:rPr lang="zh-CN" altLang="en-US">
                <a:latin typeface="Times New Roman" panose="02020603050405020304" pitchFamily="18" charset="0"/>
                <a:ea typeface="KaiTi" panose="02010609060101010101" charset="-122"/>
                <a:cs typeface="Times New Roman" panose="02020603050405020304" pitchFamily="18" charset="0"/>
              </a:rPr>
              <a:t>）未来信息的遮蔽    （</a:t>
            </a:r>
            <a:r>
              <a:rPr lang="en-US" altLang="zh-CN">
                <a:latin typeface="Times New Roman" panose="02020603050405020304" pitchFamily="18" charset="0"/>
                <a:ea typeface="KaiTi" panose="02010609060101010101" charset="-122"/>
                <a:cs typeface="Times New Roman" panose="02020603050405020304" pitchFamily="18" charset="0"/>
              </a:rPr>
              <a:t>2</a:t>
            </a:r>
            <a:r>
              <a:rPr lang="zh-CN" altLang="en-US">
                <a:latin typeface="Times New Roman" panose="02020603050405020304" pitchFamily="18" charset="0"/>
                <a:ea typeface="KaiTi" panose="02010609060101010101" charset="-122"/>
                <a:cs typeface="Times New Roman" panose="02020603050405020304" pitchFamily="18" charset="0"/>
              </a:rPr>
              <a:t>）损失计算时候只算未遮蔽部分</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KaiTi" panose="02010609060101010101" charset="-122"/>
              <a:ea typeface="KaiTi" panose="02010609060101010101" charset="-122"/>
              <a:cs typeface="KaiTi" panose="02010609060101010101" charset="-122"/>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a:picLocks noChangeAspect="1"/>
          </p:cNvPicPr>
          <p:nvPr/>
        </p:nvPicPr>
        <p:blipFill>
          <a:blip r:embed="rId2"/>
          <a:stretch>
            <a:fillRect/>
          </a:stretch>
        </p:blipFill>
        <p:spPr>
          <a:xfrm>
            <a:off x="6383655" y="478790"/>
            <a:ext cx="3172460" cy="2171700"/>
          </a:xfrm>
          <a:prstGeom prst="rect">
            <a:avLst/>
          </a:prstGeom>
        </p:spPr>
      </p:pic>
      <p:pic>
        <p:nvPicPr>
          <p:cNvPr id="5" name="图片 4"/>
          <p:cNvPicPr>
            <a:picLocks noChangeAspect="1"/>
          </p:cNvPicPr>
          <p:nvPr/>
        </p:nvPicPr>
        <p:blipFill>
          <a:blip r:embed="rId3"/>
          <a:stretch>
            <a:fillRect/>
          </a:stretch>
        </p:blipFill>
        <p:spPr>
          <a:xfrm>
            <a:off x="893445" y="2749550"/>
            <a:ext cx="4838700" cy="3810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415" y="261620"/>
            <a:ext cx="10523855" cy="368300"/>
          </a:xfrm>
          <a:prstGeom prst="rect">
            <a:avLst/>
          </a:prstGeom>
          <a:noFill/>
        </p:spPr>
        <p:txBody>
          <a:bodyPr wrap="square" rtlCol="0" anchor="t">
            <a:spAutoFit/>
          </a:bodyPr>
          <a:p>
            <a:pPr indent="0" algn="l" fontAlgn="auto"/>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2. DSIN</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的</a:t>
            </a:r>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Transformer</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网络</a:t>
            </a:r>
            <a:endPar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p:txBody>
      </p:sp>
      <p:pic>
        <p:nvPicPr>
          <p:cNvPr id="4" name="图片 3"/>
          <p:cNvPicPr>
            <a:picLocks noChangeAspect="1"/>
          </p:cNvPicPr>
          <p:nvPr/>
        </p:nvPicPr>
        <p:blipFill>
          <a:blip r:embed="rId1"/>
          <a:stretch>
            <a:fillRect/>
          </a:stretch>
        </p:blipFill>
        <p:spPr>
          <a:xfrm>
            <a:off x="1734820" y="980440"/>
            <a:ext cx="8907780" cy="54152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80" y="52070"/>
            <a:ext cx="10523855" cy="368300"/>
          </a:xfrm>
          <a:prstGeom prst="rect">
            <a:avLst/>
          </a:prstGeom>
          <a:noFill/>
        </p:spPr>
        <p:txBody>
          <a:bodyPr wrap="square" rtlCol="0" anchor="t">
            <a:spAutoFit/>
          </a:bodyPr>
          <a:p>
            <a:pPr indent="0" algn="l" fontAlgn="auto"/>
            <a:r>
              <a:rPr lang="en-US" altLang="zh-CN" b="1">
                <a:solidFill>
                  <a:srgbClr val="FF0000"/>
                </a:solidFill>
              </a:rPr>
              <a:t>DSIN</a:t>
            </a:r>
            <a:r>
              <a:rPr lang="zh-CN" altLang="en-US" b="1">
                <a:solidFill>
                  <a:srgbClr val="FF0000"/>
                </a:solidFill>
              </a:rPr>
              <a:t>的</a:t>
            </a:r>
            <a:r>
              <a:rPr lang="en-US" altLang="zh-CN" b="1">
                <a:solidFill>
                  <a:srgbClr val="FF0000"/>
                </a:solidFill>
              </a:rPr>
              <a:t>Transfomer</a:t>
            </a:r>
            <a:r>
              <a:rPr lang="zh-CN" altLang="en-US"/>
              <a:t>与</a:t>
            </a:r>
            <a:r>
              <a:rPr lang="en-US" altLang="zh-CN" b="1">
                <a:solidFill>
                  <a:srgbClr val="FF0000"/>
                </a:solidFill>
              </a:rPr>
              <a:t>ChatGPT</a:t>
            </a:r>
            <a:r>
              <a:rPr lang="zh-CN" altLang="en-US" b="1">
                <a:solidFill>
                  <a:srgbClr val="FF0000"/>
                </a:solidFill>
              </a:rPr>
              <a:t>的</a:t>
            </a:r>
            <a:r>
              <a:rPr lang="en-US" altLang="zh-CN" b="1">
                <a:solidFill>
                  <a:srgbClr val="FF0000"/>
                </a:solidFill>
              </a:rPr>
              <a:t>Transformer</a:t>
            </a:r>
            <a:endParaRPr lang="en-US" altLang="zh-CN" b="1">
              <a:solidFill>
                <a:srgbClr val="FF0000"/>
              </a:solidFill>
            </a:endParaRPr>
          </a:p>
        </p:txBody>
      </p:sp>
      <p:pic>
        <p:nvPicPr>
          <p:cNvPr id="3" name="图片 2"/>
          <p:cNvPicPr>
            <a:picLocks noChangeAspect="1"/>
          </p:cNvPicPr>
          <p:nvPr/>
        </p:nvPicPr>
        <p:blipFill>
          <a:blip r:embed="rId1"/>
          <a:stretch>
            <a:fillRect/>
          </a:stretch>
        </p:blipFill>
        <p:spPr>
          <a:xfrm>
            <a:off x="7018020" y="420370"/>
            <a:ext cx="4161790" cy="5965825"/>
          </a:xfrm>
          <a:prstGeom prst="rect">
            <a:avLst/>
          </a:prstGeom>
        </p:spPr>
      </p:pic>
      <p:pic>
        <p:nvPicPr>
          <p:cNvPr id="5" name="图片 4"/>
          <p:cNvPicPr>
            <a:picLocks noChangeAspect="1"/>
          </p:cNvPicPr>
          <p:nvPr/>
        </p:nvPicPr>
        <p:blipFill>
          <a:blip r:embed="rId2"/>
          <a:stretch>
            <a:fillRect/>
          </a:stretch>
        </p:blipFill>
        <p:spPr>
          <a:xfrm>
            <a:off x="802005" y="1767205"/>
            <a:ext cx="5372100" cy="367284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40410" y="1390015"/>
            <a:ext cx="1760220" cy="266700"/>
          </a:xfrm>
          <a:prstGeom prst="rect">
            <a:avLst/>
          </a:prstGeom>
        </p:spPr>
      </p:pic>
      <p:pic>
        <p:nvPicPr>
          <p:cNvPr id="4" name="图片 3"/>
          <p:cNvPicPr>
            <a:picLocks noChangeAspect="1"/>
          </p:cNvPicPr>
          <p:nvPr/>
        </p:nvPicPr>
        <p:blipFill>
          <a:blip r:embed="rId2"/>
          <a:stretch>
            <a:fillRect/>
          </a:stretch>
        </p:blipFill>
        <p:spPr>
          <a:xfrm>
            <a:off x="740410" y="1866900"/>
            <a:ext cx="2468880" cy="434340"/>
          </a:xfrm>
          <a:prstGeom prst="rect">
            <a:avLst/>
          </a:prstGeom>
        </p:spPr>
      </p:pic>
      <p:pic>
        <p:nvPicPr>
          <p:cNvPr id="5" name="图片 4"/>
          <p:cNvPicPr>
            <a:picLocks noChangeAspect="1"/>
          </p:cNvPicPr>
          <p:nvPr/>
        </p:nvPicPr>
        <p:blipFill>
          <a:blip r:embed="rId3"/>
          <a:stretch>
            <a:fillRect/>
          </a:stretch>
        </p:blipFill>
        <p:spPr>
          <a:xfrm>
            <a:off x="3900805" y="1935480"/>
            <a:ext cx="952500" cy="297180"/>
          </a:xfrm>
          <a:prstGeom prst="rect">
            <a:avLst/>
          </a:prstGeom>
        </p:spPr>
      </p:pic>
      <p:pic>
        <p:nvPicPr>
          <p:cNvPr id="6" name="图片 5"/>
          <p:cNvPicPr>
            <a:picLocks noChangeAspect="1"/>
          </p:cNvPicPr>
          <p:nvPr/>
        </p:nvPicPr>
        <p:blipFill>
          <a:blip r:embed="rId4"/>
          <a:stretch>
            <a:fillRect/>
          </a:stretch>
        </p:blipFill>
        <p:spPr>
          <a:xfrm>
            <a:off x="5029835" y="1958340"/>
            <a:ext cx="899160" cy="251460"/>
          </a:xfrm>
          <a:prstGeom prst="rect">
            <a:avLst/>
          </a:prstGeom>
        </p:spPr>
      </p:pic>
      <p:pic>
        <p:nvPicPr>
          <p:cNvPr id="7" name="图片 6"/>
          <p:cNvPicPr>
            <a:picLocks noChangeAspect="1"/>
          </p:cNvPicPr>
          <p:nvPr/>
        </p:nvPicPr>
        <p:blipFill>
          <a:blip r:embed="rId5"/>
          <a:stretch>
            <a:fillRect/>
          </a:stretch>
        </p:blipFill>
        <p:spPr>
          <a:xfrm>
            <a:off x="6222365" y="1958340"/>
            <a:ext cx="1280160" cy="251460"/>
          </a:xfrm>
          <a:prstGeom prst="rect">
            <a:avLst/>
          </a:prstGeom>
        </p:spPr>
      </p:pic>
      <p:pic>
        <p:nvPicPr>
          <p:cNvPr id="8" name="图片 7"/>
          <p:cNvPicPr>
            <a:picLocks noChangeAspect="1"/>
          </p:cNvPicPr>
          <p:nvPr/>
        </p:nvPicPr>
        <p:blipFill>
          <a:blip r:embed="rId6"/>
          <a:stretch>
            <a:fillRect/>
          </a:stretch>
        </p:blipFill>
        <p:spPr>
          <a:xfrm>
            <a:off x="740410" y="2499360"/>
            <a:ext cx="1226820" cy="289560"/>
          </a:xfrm>
          <a:prstGeom prst="rect">
            <a:avLst/>
          </a:prstGeom>
        </p:spPr>
      </p:pic>
      <p:graphicFrame>
        <p:nvGraphicFramePr>
          <p:cNvPr id="9" name="对象 8"/>
          <p:cNvGraphicFramePr/>
          <p:nvPr/>
        </p:nvGraphicFramePr>
        <p:xfrm>
          <a:off x="7390130" y="4058285"/>
          <a:ext cx="708660" cy="2218055"/>
        </p:xfrm>
        <a:graphic>
          <a:graphicData uri="http://schemas.openxmlformats.org/presentationml/2006/ole">
            <mc:AlternateContent xmlns:mc="http://schemas.openxmlformats.org/markup-compatibility/2006">
              <mc:Choice xmlns:v="urn:schemas-microsoft-com:vml" Requires="v">
                <p:oleObj spid="_x0000_s10" name="" r:id="rId7" imgW="873760" imgH="2202180" progId="Equation.KSEE3">
                  <p:embed/>
                </p:oleObj>
              </mc:Choice>
              <mc:Fallback>
                <p:oleObj name="" r:id="rId7" imgW="873760" imgH="2202180" progId="Equation.KSEE3">
                  <p:embed/>
                  <p:pic>
                    <p:nvPicPr>
                      <p:cNvPr id="0" name="图片 9"/>
                      <p:cNvPicPr/>
                      <p:nvPr/>
                    </p:nvPicPr>
                    <p:blipFill>
                      <a:blip r:embed="rId8"/>
                      <a:stretch>
                        <a:fillRect/>
                      </a:stretch>
                    </p:blipFill>
                    <p:spPr>
                      <a:xfrm>
                        <a:off x="7390130" y="4058285"/>
                        <a:ext cx="708660" cy="2218055"/>
                      </a:xfrm>
                      <a:prstGeom prst="rect">
                        <a:avLst/>
                      </a:prstGeom>
                    </p:spPr>
                  </p:pic>
                </p:oleObj>
              </mc:Fallback>
            </mc:AlternateContent>
          </a:graphicData>
        </a:graphic>
      </p:graphicFrame>
      <p:graphicFrame>
        <p:nvGraphicFramePr>
          <p:cNvPr id="13" name="对象 12"/>
          <p:cNvGraphicFramePr/>
          <p:nvPr/>
        </p:nvGraphicFramePr>
        <p:xfrm>
          <a:off x="9908540" y="4058285"/>
          <a:ext cx="715645" cy="2154555"/>
        </p:xfrm>
        <a:graphic>
          <a:graphicData uri="http://schemas.openxmlformats.org/presentationml/2006/ole">
            <mc:AlternateContent xmlns:mc="http://schemas.openxmlformats.org/markup-compatibility/2006">
              <mc:Choice xmlns:v="urn:schemas-microsoft-com:vml" Requires="v">
                <p:oleObj spid="_x0000_s14" name="" r:id="rId9" imgW="516255" imgH="2089785" progId="Equation.KSEE3">
                  <p:embed/>
                </p:oleObj>
              </mc:Choice>
              <mc:Fallback>
                <p:oleObj name="" r:id="rId9" imgW="516255" imgH="2089785" progId="Equation.KSEE3">
                  <p:embed/>
                  <p:pic>
                    <p:nvPicPr>
                      <p:cNvPr id="0" name="图片 13"/>
                      <p:cNvPicPr/>
                      <p:nvPr/>
                    </p:nvPicPr>
                    <p:blipFill>
                      <a:blip r:embed="rId10"/>
                      <a:stretch>
                        <a:fillRect/>
                      </a:stretch>
                    </p:blipFill>
                    <p:spPr>
                      <a:xfrm>
                        <a:off x="9908540" y="4058285"/>
                        <a:ext cx="715645" cy="2154555"/>
                      </a:xfrm>
                      <a:prstGeom prst="rect">
                        <a:avLst/>
                      </a:prstGeom>
                    </p:spPr>
                  </p:pic>
                </p:oleObj>
              </mc:Fallback>
            </mc:AlternateContent>
          </a:graphicData>
        </a:graphic>
      </p:graphicFrame>
      <p:pic>
        <p:nvPicPr>
          <p:cNvPr id="17" name="图片 16"/>
          <p:cNvPicPr>
            <a:picLocks noChangeAspect="1"/>
          </p:cNvPicPr>
          <p:nvPr/>
        </p:nvPicPr>
        <p:blipFill>
          <a:blip r:embed="rId11"/>
          <a:stretch>
            <a:fillRect/>
          </a:stretch>
        </p:blipFill>
        <p:spPr>
          <a:xfrm>
            <a:off x="11042650" y="198120"/>
            <a:ext cx="944880" cy="6461760"/>
          </a:xfrm>
          <a:prstGeom prst="rect">
            <a:avLst/>
          </a:prstGeom>
        </p:spPr>
      </p:pic>
      <p:pic>
        <p:nvPicPr>
          <p:cNvPr id="18" name="图片 17"/>
          <p:cNvPicPr>
            <a:picLocks noChangeAspect="1"/>
          </p:cNvPicPr>
          <p:nvPr/>
        </p:nvPicPr>
        <p:blipFill>
          <a:blip r:embed="rId12"/>
          <a:stretch>
            <a:fillRect/>
          </a:stretch>
        </p:blipFill>
        <p:spPr>
          <a:xfrm>
            <a:off x="8557260" y="4056380"/>
            <a:ext cx="864870" cy="26035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8805" y="621030"/>
            <a:ext cx="10523855" cy="5631180"/>
          </a:xfrm>
          <a:prstGeom prst="rect">
            <a:avLst/>
          </a:prstGeom>
          <a:noFill/>
        </p:spPr>
        <p:txBody>
          <a:bodyPr wrap="square" rtlCol="0" anchor="t">
            <a:spAutoFit/>
          </a:bodyPr>
          <a:p>
            <a:pPr indent="0" fontAlgn="auto"/>
            <a:r>
              <a:rPr lang="en-US" altLang="zh-CN">
                <a:latin typeface="Times New Roman" panose="02020603050405020304" pitchFamily="18" charset="0"/>
                <a:ea typeface="KaiTi" panose="02010609060101010101" charset="-122"/>
                <a:cs typeface="Times New Roman" panose="02020603050405020304" pitchFamily="18" charset="0"/>
                <a:sym typeface="+mn-ea"/>
              </a:rPr>
              <a:t>3. Long Short Term Memory(LSTM)</a:t>
            </a:r>
            <a:r>
              <a:rPr lang="zh-CN" altLang="en-US">
                <a:latin typeface="Times New Roman" panose="02020603050405020304" pitchFamily="18" charset="0"/>
                <a:ea typeface="KaiTi" panose="02010609060101010101" charset="-122"/>
                <a:cs typeface="Times New Roman" panose="02020603050405020304" pitchFamily="18" charset="0"/>
                <a:sym typeface="+mn-ea"/>
              </a:rPr>
              <a:t>【长短期记忆模型】</a:t>
            </a:r>
            <a:endParaRPr lang="zh-CN" altLang="en-US">
              <a:latin typeface="Times New Roman" panose="02020603050405020304" pitchFamily="18" charset="0"/>
              <a:ea typeface="KaiTi" panose="02010609060101010101" charset="-122"/>
              <a:cs typeface="Times New Roman" panose="02020603050405020304" pitchFamily="18" charset="0"/>
              <a:sym typeface="+mn-ea"/>
            </a:endParaRPr>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a:p>
            <a:pPr indent="0" fontAlgn="auto"/>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200" y="1069340"/>
            <a:ext cx="10523855" cy="2306955"/>
          </a:xfrm>
          <a:prstGeom prst="rect">
            <a:avLst/>
          </a:prstGeom>
          <a:noFill/>
        </p:spPr>
        <p:txBody>
          <a:bodyPr wrap="square" rtlCol="0" anchor="t">
            <a:spAutoFit/>
          </a:bodyPr>
          <a:p>
            <a:pPr indent="0" algn="l" fontAlgn="auto"/>
            <a:r>
              <a:rPr lang="en-US" altLang="zh-CN" b="1">
                <a:latin typeface="Times New Roman" panose="02020603050405020304" pitchFamily="18" charset="0"/>
                <a:ea typeface="KaiTi" panose="02010609060101010101" charset="-122"/>
                <a:cs typeface="Times New Roman" panose="02020603050405020304" pitchFamily="18" charset="0"/>
                <a:sym typeface="+mn-ea"/>
              </a:rPr>
              <a:t>1. ChatGPT</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a:t>
            </a:r>
            <a:r>
              <a:rPr lang="en-US" altLang="zh-CN" b="1">
                <a:latin typeface="Times New Roman" panose="02020603050405020304" pitchFamily="18" charset="0"/>
                <a:ea typeface="KaiTi" panose="02010609060101010101" charset="-122"/>
                <a:cs typeface="Times New Roman" panose="02020603050405020304" pitchFamily="18" charset="0"/>
                <a:sym typeface="+mn-ea"/>
              </a:rPr>
              <a:t>Transformer</a:t>
            </a:r>
            <a:r>
              <a:rPr lang="zh-CN" altLang="en-US" b="1">
                <a:latin typeface="Times New Roman" panose="02020603050405020304" pitchFamily="18" charset="0"/>
                <a:ea typeface="KaiTi" panose="02010609060101010101" charset="-122"/>
                <a:cs typeface="Times New Roman" panose="02020603050405020304" pitchFamily="18" charset="0"/>
                <a:sym typeface="+mn-ea"/>
              </a:rPr>
              <a:t>网络</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C</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hatGPT是人工智能技术驱动的自然语言处理工具。</a:t>
            </a:r>
            <a:r>
              <a:rPr lang="zh-CN" altLang="en-US">
                <a:latin typeface="Times New Roman" panose="02020603050405020304" pitchFamily="18" charset="0"/>
                <a:ea typeface="KaiTi" panose="02010609060101010101" charset="-122"/>
                <a:cs typeface="Times New Roman" panose="02020603050405020304" pitchFamily="18" charset="0"/>
                <a:sym typeface="+mn-ea"/>
              </a:rPr>
              <a:t> 已经可以实现诸如智能聊天、写作、编程、批作业、改Bug、撰写周报、砍价、作诗等工作。首先威胁到的，是谷歌的搜索业务。其次，继横扫体力劳动岗位后，目前一些普通智能的工作岗位也逐步要被替代，像辅导</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老师</a:t>
            </a:r>
            <a:r>
              <a:rPr lang="zh-CN" altLang="en-US">
                <a:latin typeface="Times New Roman" panose="02020603050405020304" pitchFamily="18" charset="0"/>
                <a:ea typeface="KaiTi" panose="02010609060101010101" charset="-122"/>
                <a:cs typeface="Times New Roman" panose="02020603050405020304" pitchFamily="18" charset="0"/>
                <a:sym typeface="+mn-ea"/>
              </a:rPr>
              <a:t>、</a:t>
            </a:r>
            <a:r>
              <a:rPr lang="zh-CN" altLang="en-US">
                <a:latin typeface="Times New Roman" panose="02020603050405020304" pitchFamily="18" charset="0"/>
                <a:ea typeface="KaiTi" panose="02010609060101010101" charset="-122"/>
                <a:cs typeface="Times New Roman" panose="02020603050405020304" pitchFamily="18" charset="0"/>
                <a:sym typeface="+mn-ea"/>
              </a:rPr>
              <a:t>客服、绘图、写手、初级程序员等。</a:t>
            </a:r>
            <a:r>
              <a:rPr lang="en-US" altLang="zh-CN">
                <a:latin typeface="Times New Roman" panose="02020603050405020304" pitchFamily="18" charset="0"/>
                <a:ea typeface="KaiTi" panose="02010609060101010101" charset="-122"/>
                <a:cs typeface="Times New Roman" panose="02020603050405020304" pitchFamily="18" charset="0"/>
                <a:sym typeface="+mn-ea"/>
              </a:rPr>
              <a:t>AI</a:t>
            </a:r>
            <a:r>
              <a:rPr lang="zh-CN" altLang="en-US">
                <a:latin typeface="Times New Roman" panose="02020603050405020304" pitchFamily="18" charset="0"/>
                <a:ea typeface="KaiTi" panose="02010609060101010101" charset="-122"/>
                <a:cs typeface="Times New Roman" panose="02020603050405020304" pitchFamily="18" charset="0"/>
                <a:sym typeface="+mn-ea"/>
              </a:rPr>
              <a:t>在人类世界的渗透真正加速。《奇点临近》可能更快成为现实。</a:t>
            </a:r>
            <a:endParaRPr lang="zh-CN" altLang="en-US">
              <a:latin typeface="Times New Roman" panose="02020603050405020304" pitchFamily="18" charset="0"/>
              <a:ea typeface="KaiTi" panose="02010609060101010101" charset="-122"/>
              <a:cs typeface="Times New Roman" panose="02020603050405020304" pitchFamily="18" charset="0"/>
              <a:sym typeface="+mn-ea"/>
            </a:endParaRPr>
          </a:p>
          <a:p>
            <a:pPr indent="457200"/>
            <a:endParaRPr lang="zh-CN" altLang="en-US"/>
          </a:p>
          <a:p>
            <a:pPr indent="457200"/>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890" y="518795"/>
            <a:ext cx="10981055" cy="6031230"/>
          </a:xfrm>
          <a:prstGeom prst="rect">
            <a:avLst/>
          </a:prstGeom>
          <a:noFill/>
        </p:spPr>
        <p:txBody>
          <a:bodyPr wrap="square" rtlCol="0" anchor="t">
            <a:spAutoFit/>
          </a:bodyPr>
          <a:p>
            <a:pPr indent="0" algn="l" fontAlgn="auto">
              <a:buClrTx/>
              <a:buSzTx/>
              <a:buNone/>
            </a:pPr>
            <a:r>
              <a:rPr lang="en-US" altLang="zh-CN" b="1">
                <a:latin typeface="Times New Roman" panose="02020603050405020304" pitchFamily="18" charset="0"/>
                <a:ea typeface="KaiTi" panose="02010609060101010101" charset="-122"/>
                <a:cs typeface="Times New Roman" panose="02020603050405020304" pitchFamily="18" charset="0"/>
                <a:sym typeface="+mn-ea"/>
              </a:rPr>
              <a:t>1.1 </a:t>
            </a:r>
            <a:r>
              <a:rPr lang="zh-CN" altLang="en-US" b="1">
                <a:latin typeface="Times New Roman" panose="02020603050405020304" pitchFamily="18" charset="0"/>
                <a:ea typeface="KaiTi" panose="02010609060101010101" charset="-122"/>
                <a:cs typeface="Times New Roman" panose="02020603050405020304" pitchFamily="18" charset="0"/>
                <a:sym typeface="+mn-ea"/>
              </a:rPr>
              <a:t>浅谈</a:t>
            </a:r>
            <a:r>
              <a:rPr lang="en-US" altLang="zh-CN" b="1">
                <a:latin typeface="Times New Roman" panose="02020603050405020304" pitchFamily="18" charset="0"/>
                <a:ea typeface="KaiTi" panose="02010609060101010101" charset="-122"/>
                <a:cs typeface="Times New Roman" panose="02020603050405020304" pitchFamily="18" charset="0"/>
                <a:sym typeface="+mn-ea"/>
              </a:rPr>
              <a:t>ChatGPT</a:t>
            </a:r>
            <a:r>
              <a:rPr lang="zh-CN" altLang="en-US" b="1">
                <a:latin typeface="Times New Roman" panose="02020603050405020304" pitchFamily="18" charset="0"/>
                <a:ea typeface="KaiTi" panose="02010609060101010101" charset="-122"/>
                <a:cs typeface="Times New Roman" panose="02020603050405020304" pitchFamily="18" charset="0"/>
                <a:sym typeface="+mn-ea"/>
              </a:rPr>
              <a:t>会带来什么？</a:t>
            </a: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a:p>
            <a:pPr indent="0" algn="l" fontAlgn="auto">
              <a:buClrTx/>
              <a:buSzTx/>
              <a:buNone/>
            </a:pP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1</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）谈谈教师这个职业（减负、儿童断崖式减少、AI的替代）</a:t>
            </a:r>
            <a:endParaRPr lang="zh-CN" altLang="en-US">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2</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）谈谈</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与人的关系问题</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：AI已经开始为了更像人而降低精准度【拟合人类认知的偏差</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】，在AI面前，人这个群体对世界认知的偏差不仅显著到被认知，而且需要去度量，目前来看已经被比较精准的度量。那人类群体的认知上的弱点已经被AI抓在手里了。剩下就是什么时候用的问题。</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3</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）人类认知偏差的问题</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：什么导致人类认知偏差？相对于</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能达到的极限，人类认知偏差有多大？</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有多大的提升空间</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佛陀：止</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贪、嗔、痴、慢、疑</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五毒，远离颠倒梦想。【</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欲望</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造成的偏差</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《王东岳西方哲学启蒙课》：求存大于求真。某些生物的</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求存意志</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，歪曲了什么迎合了什么，为的是什么？</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例：佛学（</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觉者</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即佛）与</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佛教。</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《遥远的救世主》：你需要的就是一双天眼，一双剥离了</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政治、文化、传统、道德、宗教</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之分别的眼睛，然后再如实观照政治、文化、传统，把被文化、道德颠倒的真理、真相颠倒过来，随便你怎么写怎么拍都是新意和深度，这就是钱，就是名利、成就、价值，随便你能说的什么。”【</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视角、立场</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造成的偏差</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总结</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：人是</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念</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驱动的，</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念</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是怎么产生的？比如，你突然觉得饿了去吃饭，觉得渴了去喝水。爱了开心，分手难过，恨了报复。都是念。是自己设计的吗？不是，是潜意识。但潜意识说法笼统。</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你动一下手指头，需要万千个念驱动躯体各个环节前后衔接着来完成这个动作。</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所以，</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念是指令</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。思维是指令的集合。</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你脑子中思考的所有想法创意，都只是万千指令来回穿梭：一念起，咻咻，一念灭。</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禅</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它是事实和真相吗？差别可能巨大。自信点，不是可能，是一定巨大。</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哲学</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目前认知：暗物质宇宙中占比（96%），人眼占人类整体信息输入占比（80%），人眼可见光占目前所知总体光谱的1/10W的波长范围。外界刺激到人起念的过程：</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信息通过光子打击到感光细胞，转换为电信号（转换失真率？），信号</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在人体各种不同细胞之间以脉冲的形式传递（传递失真率？），进入到大脑皮层和深层，然后，你用念去认知它（念！</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它</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举例：一支蓝色的笔。</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当你说你爱一个人的全部，你是真的爱她全部的概率：（</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1-0.96%</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 * 1/10W *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转换失真率 </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传递失真率</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^n *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念的认知偏差 </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&lt;&lt; 4/1000W  ,</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约等于</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0</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，谢谢。无论你是爱谁，你从未认识</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ta</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，从未拥抱过真正的</a:t>
            </a:r>
            <a:r>
              <a:rPr lang="en-US" altLang="zh-CN" sz="1400">
                <a:latin typeface="Times New Roman" panose="02020603050405020304" pitchFamily="18" charset="0"/>
                <a:ea typeface="KaiTi" panose="02010609060101010101" charset="-122"/>
                <a:cs typeface="Times New Roman" panose="02020603050405020304" pitchFamily="18" charset="0"/>
                <a:sym typeface="+mn-ea"/>
              </a:rPr>
              <a:t>ta</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，也从未拥有。你拥有的，只是你的念。</a:t>
            </a:r>
            <a:endParaRPr lang="zh-CN" altLang="en-US" sz="1400">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buClrTx/>
              <a:buSzTx/>
              <a:buNone/>
            </a:pPr>
            <a:r>
              <a:rPr lang="zh-CN" altLang="en-US" sz="1400">
                <a:latin typeface="Times New Roman" panose="02020603050405020304" pitchFamily="18" charset="0"/>
                <a:ea typeface="KaiTi" panose="02010609060101010101" charset="-122"/>
                <a:cs typeface="Times New Roman" panose="02020603050405020304" pitchFamily="18" charset="0"/>
                <a:sym typeface="+mn-ea"/>
              </a:rPr>
              <a:t>          所以，</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AI</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认知，如果以求真理为标准，相对于一般人的认知来说，潜在</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空间超过</a:t>
            </a:r>
            <a:r>
              <a:rPr lang="en-US" altLang="zh-CN"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99.99%</a:t>
            </a:r>
            <a:r>
              <a:rPr lang="zh-CN" altLang="en-US" sz="1400"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以上</a:t>
            </a:r>
            <a:r>
              <a:rPr lang="zh-CN" altLang="en-US" sz="1400">
                <a:latin typeface="Times New Roman" panose="02020603050405020304" pitchFamily="18" charset="0"/>
                <a:ea typeface="KaiTi" panose="02010609060101010101" charset="-122"/>
                <a:cs typeface="Times New Roman" panose="02020603050405020304" pitchFamily="18" charset="0"/>
                <a:sym typeface="+mn-ea"/>
              </a:rPr>
              <a:t>。</a:t>
            </a:r>
            <a:br>
              <a:rPr lang="zh-CN" altLang="en-US" sz="1400">
                <a:latin typeface="Times New Roman" panose="02020603050405020304" pitchFamily="18" charset="0"/>
                <a:ea typeface="KaiTi" panose="02010609060101010101" charset="-122"/>
                <a:cs typeface="Times New Roman" panose="02020603050405020304" pitchFamily="18" charset="0"/>
                <a:sym typeface="+mn-ea"/>
              </a:rPr>
            </a:b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88895" y="1841500"/>
            <a:ext cx="6888480" cy="1014730"/>
          </a:xfrm>
          <a:prstGeom prst="rect">
            <a:avLst/>
          </a:prstGeom>
          <a:noFill/>
        </p:spPr>
        <p:txBody>
          <a:bodyPr wrap="none" rtlCol="0" anchor="t">
            <a:spAutoFit/>
          </a:bodyPr>
          <a:p>
            <a:r>
              <a:rPr lang="zh-CN" altLang="en-US" sz="2400">
                <a:latin typeface="SimHei" panose="02010609060101010101" pitchFamily="49" charset="-122"/>
                <a:ea typeface="SimHei" panose="02010609060101010101" pitchFamily="49" charset="-122"/>
                <a:sym typeface="+mn-ea"/>
              </a:rPr>
              <a:t>定性：从线性的角度看，都是弱特征，没有强特征</a:t>
            </a:r>
            <a:endParaRPr lang="zh-CN" altLang="en-US" sz="2400">
              <a:latin typeface="SimHei" panose="02010609060101010101" pitchFamily="49" charset="-122"/>
              <a:ea typeface="SimHei" panose="02010609060101010101" pitchFamily="49" charset="-122"/>
              <a:sym typeface="+mn-ea"/>
            </a:endParaRPr>
          </a:p>
          <a:p>
            <a:endParaRPr lang="zh-CN" altLang="en-US" sz="2400">
              <a:latin typeface="SimHei" panose="02010609060101010101" pitchFamily="49" charset="-122"/>
              <a:ea typeface="SimHei" panose="02010609060101010101" pitchFamily="49" charset="-122"/>
              <a:sym typeface="+mn-ea"/>
            </a:endParaRPr>
          </a:p>
          <a:p>
            <a:r>
              <a:rPr lang="zh-CN" altLang="en-US" sz="1200">
                <a:latin typeface="SimHei" panose="02010609060101010101" pitchFamily="49" charset="-122"/>
                <a:ea typeface="SimHei" panose="02010609060101010101" pitchFamily="49" charset="-122"/>
                <a:sym typeface="+mn-ea"/>
              </a:rPr>
              <a:t>注：数值来源于比较早期数据的计算，所以咋看起来与特征测试结果不太吻合</a:t>
            </a:r>
            <a:endParaRPr lang="zh-CN" altLang="en-US" sz="1200">
              <a:latin typeface="SimHei" panose="02010609060101010101" pitchFamily="49" charset="-122"/>
              <a:ea typeface="SimHei" panose="02010609060101010101" pitchFamily="49" charset="-122"/>
              <a:sym typeface="+mn-ea"/>
            </a:endParaRPr>
          </a:p>
        </p:txBody>
      </p:sp>
      <p:sp>
        <p:nvSpPr>
          <p:cNvPr id="2" name="文本框 1"/>
          <p:cNvSpPr txBox="1"/>
          <p:nvPr/>
        </p:nvSpPr>
        <p:spPr>
          <a:xfrm>
            <a:off x="887095" y="3693795"/>
            <a:ext cx="9776460" cy="922020"/>
          </a:xfrm>
          <a:prstGeom prst="rect">
            <a:avLst/>
          </a:prstGeom>
          <a:noFill/>
        </p:spPr>
        <p:txBody>
          <a:bodyPr wrap="square" rtlCol="0" anchor="t">
            <a:spAutoFit/>
          </a:bodyPr>
          <a:p>
            <a:r>
              <a:rPr lang="zh-CN" altLang="en-US">
                <a:latin typeface="Times New Roman" panose="02020603050405020304" pitchFamily="18" charset="0"/>
                <a:ea typeface="KaiTi" panose="02010609060101010101" charset="-122"/>
                <a:cs typeface="Times New Roman" panose="02020603050405020304" pitchFamily="18" charset="0"/>
              </a:rPr>
              <a:t>信息系数(Information Coefficient,简称 IC),代表因子预测股票收益的能力，计算方法是：计算全部股票在调仓周期期初排名和调仓周期期末收益排名的线性相关度(Correlation)</a:t>
            </a:r>
            <a:endParaRPr lang="zh-CN" altLang="en-US">
              <a:latin typeface="Times New Roman" panose="02020603050405020304" pitchFamily="18" charset="0"/>
              <a:ea typeface="KaiTi" panose="02010609060101010101" charset="-122"/>
              <a:cs typeface="Times New Roman" panose="02020603050405020304" pitchFamily="18" charset="0"/>
            </a:endParaRPr>
          </a:p>
          <a:p>
            <a:endParaRPr lang="zh-CN" altLang="en-US">
              <a:latin typeface="Times New Roman" panose="02020603050405020304" pitchFamily="18" charset="0"/>
              <a:ea typeface="KaiTi" panose="02010609060101010101" charset="-122"/>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200" y="1069340"/>
            <a:ext cx="10523855" cy="2306955"/>
          </a:xfrm>
          <a:prstGeom prst="rect">
            <a:avLst/>
          </a:prstGeom>
          <a:noFill/>
        </p:spPr>
        <p:txBody>
          <a:bodyPr wrap="square" rtlCol="0" anchor="t">
            <a:spAutoFit/>
          </a:bodyPr>
          <a:p>
            <a:pPr indent="0" algn="l" fontAlgn="auto"/>
            <a:r>
              <a:rPr lang="en-US" altLang="zh-CN" b="1">
                <a:latin typeface="Times New Roman" panose="02020603050405020304" pitchFamily="18" charset="0"/>
                <a:ea typeface="KaiTi" panose="02010609060101010101" charset="-122"/>
                <a:cs typeface="Times New Roman" panose="02020603050405020304" pitchFamily="18" charset="0"/>
                <a:sym typeface="+mn-ea"/>
              </a:rPr>
              <a:t>1. ChatGPT</a:t>
            </a:r>
            <a:r>
              <a:rPr lang="zh-CN" altLang="en-US" b="1">
                <a:latin typeface="Times New Roman" panose="02020603050405020304" pitchFamily="18" charset="0"/>
                <a:ea typeface="KaiTi" panose="02010609060101010101" charset="-122"/>
                <a:cs typeface="Times New Roman" panose="02020603050405020304" pitchFamily="18" charset="0"/>
                <a:sym typeface="+mn-ea"/>
              </a:rPr>
              <a:t>的</a:t>
            </a:r>
            <a:r>
              <a:rPr lang="en-US" altLang="zh-CN" b="1">
                <a:latin typeface="Times New Roman" panose="02020603050405020304" pitchFamily="18" charset="0"/>
                <a:ea typeface="KaiTi" panose="02010609060101010101" charset="-122"/>
                <a:cs typeface="Times New Roman" panose="02020603050405020304" pitchFamily="18" charset="0"/>
                <a:sym typeface="+mn-ea"/>
              </a:rPr>
              <a:t>Transformer</a:t>
            </a:r>
            <a:r>
              <a:rPr lang="zh-CN" altLang="en-US" b="1">
                <a:latin typeface="Times New Roman" panose="02020603050405020304" pitchFamily="18" charset="0"/>
                <a:ea typeface="KaiTi" panose="02010609060101010101" charset="-122"/>
                <a:cs typeface="Times New Roman" panose="02020603050405020304" pitchFamily="18" charset="0"/>
                <a:sym typeface="+mn-ea"/>
              </a:rPr>
              <a:t>网络</a:t>
            </a:r>
            <a:endParaRPr lang="zh-CN" altLang="en-US" b="1">
              <a:latin typeface="Times New Roman" panose="02020603050405020304" pitchFamily="18" charset="0"/>
              <a:ea typeface="KaiTi" panose="02010609060101010101" charset="-122"/>
              <a:cs typeface="Times New Roman" panose="02020603050405020304" pitchFamily="18" charset="0"/>
              <a:sym typeface="+mn-ea"/>
            </a:endParaRPr>
          </a:p>
          <a:p>
            <a:pPr indent="0" algn="l" fontAlgn="auto"/>
            <a:endPar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endParaRPr>
          </a:p>
          <a:p>
            <a:pPr indent="457200"/>
            <a:r>
              <a:rPr lang="en-US" altLang="zh-CN"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C</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hatGPT是人工智能技术驱动的自然语言处理工具。</a:t>
            </a:r>
            <a:r>
              <a:rPr lang="zh-CN" altLang="en-US">
                <a:latin typeface="Times New Roman" panose="02020603050405020304" pitchFamily="18" charset="0"/>
                <a:ea typeface="KaiTi" panose="02010609060101010101" charset="-122"/>
                <a:cs typeface="Times New Roman" panose="02020603050405020304" pitchFamily="18" charset="0"/>
                <a:sym typeface="+mn-ea"/>
              </a:rPr>
              <a:t> 已经可以实现诸如智能聊天、写作、编程、批作业、改Bug、撰写周报、砍价、作诗等工作。首先威胁到的，是谷歌的搜索业务。其次，继横扫体力劳动岗位后，目前一些普通智能的工作岗位也逐步要被替代，像辅导</a:t>
            </a:r>
            <a:r>
              <a:rPr lang="zh-CN" altLang="en-US" b="1">
                <a:solidFill>
                  <a:srgbClr val="FF0000"/>
                </a:solidFill>
                <a:latin typeface="Times New Roman" panose="02020603050405020304" pitchFamily="18" charset="0"/>
                <a:ea typeface="KaiTi" panose="02010609060101010101" charset="-122"/>
                <a:cs typeface="Times New Roman" panose="02020603050405020304" pitchFamily="18" charset="0"/>
                <a:sym typeface="+mn-ea"/>
              </a:rPr>
              <a:t>老师</a:t>
            </a:r>
            <a:r>
              <a:rPr lang="zh-CN" altLang="en-US">
                <a:latin typeface="Times New Roman" panose="02020603050405020304" pitchFamily="18" charset="0"/>
                <a:ea typeface="KaiTi" panose="02010609060101010101" charset="-122"/>
                <a:cs typeface="Times New Roman" panose="02020603050405020304" pitchFamily="18" charset="0"/>
                <a:sym typeface="+mn-ea"/>
              </a:rPr>
              <a:t>、</a:t>
            </a:r>
            <a:r>
              <a:rPr lang="zh-CN" altLang="en-US">
                <a:latin typeface="Times New Roman" panose="02020603050405020304" pitchFamily="18" charset="0"/>
                <a:ea typeface="KaiTi" panose="02010609060101010101" charset="-122"/>
                <a:cs typeface="Times New Roman" panose="02020603050405020304" pitchFamily="18" charset="0"/>
                <a:sym typeface="+mn-ea"/>
              </a:rPr>
              <a:t>客服、绘图、写手、初级程序员等。</a:t>
            </a:r>
            <a:r>
              <a:rPr lang="en-US" altLang="zh-CN">
                <a:latin typeface="Times New Roman" panose="02020603050405020304" pitchFamily="18" charset="0"/>
                <a:ea typeface="KaiTi" panose="02010609060101010101" charset="-122"/>
                <a:cs typeface="Times New Roman" panose="02020603050405020304" pitchFamily="18" charset="0"/>
                <a:sym typeface="+mn-ea"/>
              </a:rPr>
              <a:t>AI</a:t>
            </a:r>
            <a:r>
              <a:rPr lang="zh-CN" altLang="en-US">
                <a:latin typeface="Times New Roman" panose="02020603050405020304" pitchFamily="18" charset="0"/>
                <a:ea typeface="KaiTi" panose="02010609060101010101" charset="-122"/>
                <a:cs typeface="Times New Roman" panose="02020603050405020304" pitchFamily="18" charset="0"/>
                <a:sym typeface="+mn-ea"/>
              </a:rPr>
              <a:t>在人类世界的渗透真正加速。《奇点临近》可能更快成为现实。</a:t>
            </a:r>
            <a:endParaRPr lang="zh-CN" altLang="en-US">
              <a:latin typeface="Times New Roman" panose="02020603050405020304" pitchFamily="18" charset="0"/>
              <a:ea typeface="KaiTi" panose="02010609060101010101" charset="-122"/>
              <a:cs typeface="Times New Roman" panose="02020603050405020304" pitchFamily="18" charset="0"/>
              <a:sym typeface="+mn-ea"/>
            </a:endParaRPr>
          </a:p>
          <a:p>
            <a:pPr indent="457200"/>
            <a:endParaRPr lang="zh-CN" altLang="en-US"/>
          </a:p>
          <a:p>
            <a:pPr indent="457200"/>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3390" y="285750"/>
            <a:ext cx="6088380" cy="368300"/>
          </a:xfrm>
          <a:prstGeom prst="rect">
            <a:avLst/>
          </a:prstGeom>
          <a:noFill/>
        </p:spPr>
        <p:txBody>
          <a:bodyPr wrap="none" rtlCol="0">
            <a:spAutoFit/>
          </a:bodyPr>
          <a:p>
            <a:r>
              <a:rPr lang="en-US" altLang="zh-CN"/>
              <a:t>Deep Session Interest Network(DSIN)</a:t>
            </a:r>
            <a:r>
              <a:rPr lang="zh-CN" altLang="en-US"/>
              <a:t>：深度会话兴趣网络</a:t>
            </a:r>
            <a:endParaRPr lang="zh-CN" altLang="en-US"/>
          </a:p>
        </p:txBody>
      </p:sp>
      <p:pic>
        <p:nvPicPr>
          <p:cNvPr id="2" name="图片 1"/>
          <p:cNvPicPr>
            <a:picLocks noChangeAspect="1"/>
          </p:cNvPicPr>
          <p:nvPr/>
        </p:nvPicPr>
        <p:blipFill>
          <a:blip r:embed="rId1"/>
          <a:stretch>
            <a:fillRect/>
          </a:stretch>
        </p:blipFill>
        <p:spPr>
          <a:xfrm>
            <a:off x="1755775" y="826135"/>
            <a:ext cx="9265920" cy="56083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6110" y="376555"/>
            <a:ext cx="3522980" cy="922020"/>
          </a:xfrm>
          <a:prstGeom prst="rect">
            <a:avLst/>
          </a:prstGeom>
          <a:noFill/>
        </p:spPr>
        <p:txBody>
          <a:bodyPr wrap="none" rtlCol="0">
            <a:spAutoFit/>
          </a:bodyPr>
          <a:p>
            <a:r>
              <a:rPr lang="en-US" altLang="zh-CN"/>
              <a:t>Transformer</a:t>
            </a:r>
            <a:endParaRPr lang="en-US" altLang="zh-CN"/>
          </a:p>
          <a:p>
            <a:endParaRPr lang="en-US" altLang="zh-CN"/>
          </a:p>
          <a:p>
            <a:r>
              <a:rPr lang="zh-CN" altLang="en-US"/>
              <a:t>论文《</a:t>
            </a:r>
            <a:r>
              <a:rPr lang="en-US" altLang="zh-CN"/>
              <a:t>Attention is all you need</a:t>
            </a:r>
            <a:r>
              <a:rPr lang="zh-CN" altLang="en-US"/>
              <a:t>》</a:t>
            </a:r>
            <a:endParaRPr lang="zh-CN" altLang="en-US"/>
          </a:p>
        </p:txBody>
      </p:sp>
      <p:pic>
        <p:nvPicPr>
          <p:cNvPr id="2" name="图片 1"/>
          <p:cNvPicPr>
            <a:picLocks noChangeAspect="1"/>
          </p:cNvPicPr>
          <p:nvPr/>
        </p:nvPicPr>
        <p:blipFill>
          <a:blip r:embed="rId1"/>
          <a:stretch>
            <a:fillRect/>
          </a:stretch>
        </p:blipFill>
        <p:spPr>
          <a:xfrm>
            <a:off x="6804025" y="67945"/>
            <a:ext cx="5295265" cy="6721475"/>
          </a:xfrm>
          <a:prstGeom prst="rect">
            <a:avLst/>
          </a:prstGeom>
        </p:spPr>
      </p:pic>
      <p:pic>
        <p:nvPicPr>
          <p:cNvPr id="3" name="图片 2"/>
          <p:cNvPicPr>
            <a:picLocks noChangeAspect="1"/>
          </p:cNvPicPr>
          <p:nvPr/>
        </p:nvPicPr>
        <p:blipFill>
          <a:blip r:embed="rId2"/>
          <a:stretch>
            <a:fillRect/>
          </a:stretch>
        </p:blipFill>
        <p:spPr>
          <a:xfrm>
            <a:off x="626110" y="1298575"/>
            <a:ext cx="6200775" cy="49053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6079490" cy="1476375"/>
          </a:xfrm>
          <a:prstGeom prst="rect">
            <a:avLst/>
          </a:prstGeom>
          <a:noFill/>
        </p:spPr>
        <p:txBody>
          <a:bodyPr wrap="square" rtlCol="0">
            <a:spAutoFit/>
          </a:bodyPr>
          <a:p>
            <a:r>
              <a:rPr lang="zh-CN" altLang="en-US"/>
              <a:t>经典的</a:t>
            </a:r>
            <a:r>
              <a:rPr lang="en-US" altLang="zh-CN"/>
              <a:t>“</a:t>
            </a:r>
            <a:r>
              <a:rPr lang="zh-CN" altLang="en-US"/>
              <a:t>编码器</a:t>
            </a:r>
            <a:r>
              <a:rPr lang="en-US" altLang="zh-CN"/>
              <a:t>-</a:t>
            </a:r>
            <a:r>
              <a:rPr lang="zh-CN" altLang="en-US"/>
              <a:t>解码器</a:t>
            </a:r>
            <a:r>
              <a:rPr lang="en-US" altLang="zh-CN"/>
              <a:t>”</a:t>
            </a:r>
            <a:r>
              <a:rPr lang="zh-CN" altLang="en-US"/>
              <a:t>的神经网络</a:t>
            </a:r>
            <a:r>
              <a:rPr lang="zh-CN" altLang="en-US"/>
              <a:t>架构</a:t>
            </a:r>
            <a:endParaRPr lang="zh-CN" altLang="en-US"/>
          </a:p>
          <a:p>
            <a:endParaRPr lang="zh-CN" altLang="en-US"/>
          </a:p>
          <a:p>
            <a:r>
              <a:rPr lang="zh-CN" altLang="en-US">
                <a:latin typeface="KaiTi" panose="02010609060101010101" charset="-122"/>
                <a:ea typeface="KaiTi" panose="02010609060101010101" charset="-122"/>
              </a:rPr>
              <a:t>编码器：将不定长的文本表示（转换）成定长的</a:t>
            </a:r>
            <a:r>
              <a:rPr lang="zh-CN" altLang="en-US">
                <a:latin typeface="KaiTi" panose="02010609060101010101" charset="-122"/>
                <a:ea typeface="KaiTi" panose="02010609060101010101" charset="-122"/>
              </a:rPr>
              <a:t>向量</a:t>
            </a:r>
            <a:endParaRPr lang="zh-CN" altLang="en-US">
              <a:latin typeface="KaiTi" panose="02010609060101010101" charset="-122"/>
              <a:ea typeface="KaiTi" panose="02010609060101010101" charset="-122"/>
            </a:endParaRPr>
          </a:p>
          <a:p>
            <a:r>
              <a:rPr lang="zh-CN" altLang="en-US">
                <a:latin typeface="KaiTi" panose="02010609060101010101" charset="-122"/>
                <a:ea typeface="KaiTi" panose="02010609060101010101" charset="-122"/>
              </a:rPr>
              <a:t>解码器：定长的向量表示（转换）成不定长的</a:t>
            </a:r>
            <a:r>
              <a:rPr lang="zh-CN" altLang="en-US">
                <a:latin typeface="KaiTi" panose="02010609060101010101" charset="-122"/>
                <a:ea typeface="KaiTi" panose="02010609060101010101" charset="-122"/>
              </a:rPr>
              <a:t>输出</a:t>
            </a:r>
            <a:endParaRPr lang="zh-CN" altLang="en-US"/>
          </a:p>
          <a:p>
            <a:endParaRPr lang="zh-CN" altLang="en-US"/>
          </a:p>
        </p:txBody>
      </p:sp>
      <p:pic>
        <p:nvPicPr>
          <p:cNvPr id="3" name="图片 2"/>
          <p:cNvPicPr>
            <a:picLocks noChangeAspect="1"/>
          </p:cNvPicPr>
          <p:nvPr/>
        </p:nvPicPr>
        <p:blipFill>
          <a:blip r:embed="rId1"/>
          <a:stretch>
            <a:fillRect/>
          </a:stretch>
        </p:blipFill>
        <p:spPr>
          <a:xfrm>
            <a:off x="7842885" y="651510"/>
            <a:ext cx="4330700" cy="6207760"/>
          </a:xfrm>
          <a:prstGeom prst="rect">
            <a:avLst/>
          </a:prstGeom>
        </p:spPr>
      </p:pic>
      <p:pic>
        <p:nvPicPr>
          <p:cNvPr id="2" name="图片 1"/>
          <p:cNvPicPr>
            <a:picLocks noChangeAspect="1"/>
          </p:cNvPicPr>
          <p:nvPr/>
        </p:nvPicPr>
        <p:blipFill>
          <a:blip r:embed="rId2"/>
          <a:stretch>
            <a:fillRect/>
          </a:stretch>
        </p:blipFill>
        <p:spPr>
          <a:xfrm>
            <a:off x="1356995" y="2908300"/>
            <a:ext cx="5273040" cy="286512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 y="651510"/>
            <a:ext cx="7675880" cy="5077460"/>
          </a:xfrm>
          <a:prstGeom prst="rect">
            <a:avLst/>
          </a:prstGeom>
          <a:noFill/>
        </p:spPr>
        <p:txBody>
          <a:bodyPr wrap="square" rtlCol="0">
            <a:spAutoFit/>
          </a:bodyPr>
          <a:p>
            <a:r>
              <a:rPr lang="zh-CN" altLang="en-US"/>
              <a:t>《</a:t>
            </a:r>
            <a:r>
              <a:rPr lang="en-US" altLang="zh-CN"/>
              <a:t>Attention is all you need</a:t>
            </a:r>
            <a:r>
              <a:rPr lang="zh-CN" altLang="en-US"/>
              <a:t>》中的</a:t>
            </a:r>
            <a:r>
              <a:rPr lang="en-US" altLang="zh-CN"/>
              <a:t>Transformer</a:t>
            </a:r>
            <a:r>
              <a:rPr lang="zh-CN" altLang="en-US"/>
              <a:t>网络结构：</a:t>
            </a:r>
            <a:endParaRPr lang="zh-CN" altLang="en-US"/>
          </a:p>
          <a:p>
            <a:r>
              <a:rPr lang="en-US" altLang="zh-CN"/>
              <a:t>6</a:t>
            </a:r>
            <a:r>
              <a:rPr lang="zh-CN" altLang="en-US"/>
              <a:t>层</a:t>
            </a:r>
            <a:r>
              <a:rPr lang="zh-CN" altLang="en-US"/>
              <a:t>编码器</a:t>
            </a:r>
            <a:r>
              <a:rPr lang="en-US" altLang="zh-CN"/>
              <a:t>+6</a:t>
            </a:r>
            <a:r>
              <a:rPr lang="zh-CN" altLang="en-US"/>
              <a:t>层解码器</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2" name="图片 1"/>
          <p:cNvPicPr>
            <a:picLocks noChangeAspect="1"/>
          </p:cNvPicPr>
          <p:nvPr/>
        </p:nvPicPr>
        <p:blipFill>
          <a:blip r:embed="rId1"/>
          <a:stretch>
            <a:fillRect/>
          </a:stretch>
        </p:blipFill>
        <p:spPr>
          <a:xfrm>
            <a:off x="850900" y="2458085"/>
            <a:ext cx="5184140" cy="3547745"/>
          </a:xfrm>
          <a:prstGeom prst="rect">
            <a:avLst/>
          </a:prstGeom>
        </p:spPr>
      </p:pic>
      <p:pic>
        <p:nvPicPr>
          <p:cNvPr id="3" name="图片 2"/>
          <p:cNvPicPr>
            <a:picLocks noChangeAspect="1"/>
          </p:cNvPicPr>
          <p:nvPr/>
        </p:nvPicPr>
        <p:blipFill>
          <a:blip r:embed="rId2"/>
          <a:stretch>
            <a:fillRect/>
          </a:stretch>
        </p:blipFill>
        <p:spPr>
          <a:xfrm>
            <a:off x="7842885" y="651510"/>
            <a:ext cx="4330700" cy="62077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920" y="705485"/>
            <a:ext cx="5675630" cy="4246245"/>
          </a:xfrm>
          <a:prstGeom prst="rect">
            <a:avLst/>
          </a:prstGeom>
          <a:noFill/>
        </p:spPr>
        <p:txBody>
          <a:bodyPr wrap="square" rtlCol="0">
            <a:spAutoFit/>
          </a:bodyPr>
          <a:p>
            <a:r>
              <a:rPr lang="zh-CN" altLang="en-US"/>
              <a:t>编码器 由</a:t>
            </a:r>
            <a:r>
              <a:rPr lang="en-US" altLang="zh-CN"/>
              <a:t>6</a:t>
            </a:r>
            <a:r>
              <a:rPr lang="zh-CN" altLang="en-US"/>
              <a:t>个相同的层堆叠而成</a:t>
            </a:r>
            <a:endParaRPr lang="zh-CN" altLang="en-US"/>
          </a:p>
          <a:p>
            <a:endParaRPr lang="en-US" altLang="zh-CN"/>
          </a:p>
          <a:p>
            <a:r>
              <a:rPr lang="zh-CN" altLang="en-US">
                <a:latin typeface="KaiTi" panose="02010609060101010101" charset="-122"/>
                <a:ea typeface="KaiTi" panose="02010609060101010101" charset="-122"/>
                <a:cs typeface="KaiTi" panose="02010609060101010101" charset="-122"/>
              </a:rPr>
              <a:t>编码器网络有两个子层：多头注意力机制和全连接前馈神经网络</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每个子层都有残差结构，并随后有层归一化</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所有子层、</a:t>
            </a:r>
            <a:r>
              <a:rPr lang="en-US" altLang="zh-CN">
                <a:latin typeface="KaiTi" panose="02010609060101010101" charset="-122"/>
                <a:ea typeface="KaiTi" panose="02010609060101010101" charset="-122"/>
                <a:cs typeface="KaiTi" panose="02010609060101010101" charset="-122"/>
              </a:rPr>
              <a:t>embedding</a:t>
            </a:r>
            <a:r>
              <a:rPr lang="zh-CN" altLang="en-US">
                <a:latin typeface="KaiTi" panose="02010609060101010101" charset="-122"/>
                <a:ea typeface="KaiTi" panose="02010609060101010101" charset="-122"/>
                <a:cs typeface="KaiTi" panose="02010609060101010101" charset="-122"/>
              </a:rPr>
              <a:t>层、输出结果都是</a:t>
            </a:r>
            <a:r>
              <a:rPr lang="en-US" altLang="zh-CN">
                <a:latin typeface="KaiTi" panose="02010609060101010101" charset="-122"/>
                <a:ea typeface="KaiTi" panose="02010609060101010101" charset="-122"/>
                <a:cs typeface="KaiTi" panose="02010609060101010101" charset="-122"/>
              </a:rPr>
              <a:t>512</a:t>
            </a:r>
            <a:r>
              <a:rPr lang="zh-CN" altLang="en-US">
                <a:latin typeface="KaiTi" panose="02010609060101010101" charset="-122"/>
                <a:ea typeface="KaiTi" panose="02010609060101010101" charset="-122"/>
                <a:cs typeface="KaiTi" panose="02010609060101010101" charset="-122"/>
              </a:rPr>
              <a:t>维</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解码器 也由</a:t>
            </a:r>
            <a:r>
              <a:rPr lang="en-US" altLang="zh-CN">
                <a:latin typeface="KaiTi" panose="02010609060101010101" charset="-122"/>
                <a:ea typeface="KaiTi" panose="02010609060101010101" charset="-122"/>
                <a:cs typeface="KaiTi" panose="02010609060101010101" charset="-122"/>
              </a:rPr>
              <a:t>6</a:t>
            </a:r>
            <a:r>
              <a:rPr lang="zh-CN" altLang="en-US">
                <a:latin typeface="KaiTi" panose="02010609060101010101" charset="-122"/>
                <a:ea typeface="KaiTi" panose="02010609060101010101" charset="-122"/>
                <a:cs typeface="KaiTi" panose="02010609060101010101" charset="-122"/>
              </a:rPr>
              <a:t>个相同的层堆叠而成</a:t>
            </a:r>
            <a:endParaRPr lang="zh-CN" altLang="en-US">
              <a:latin typeface="KaiTi" panose="02010609060101010101" charset="-122"/>
              <a:ea typeface="KaiTi" panose="02010609060101010101" charset="-122"/>
              <a:cs typeface="KaiTi" panose="02010609060101010101" charset="-122"/>
            </a:endParaRPr>
          </a:p>
          <a:p>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嵌入了第三个子层，对编码器的输出结果执行多头注意力机制</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也有残差连接和层归一化</a:t>
            </a:r>
            <a:endParaRPr lang="zh-CN" altLang="en-US">
              <a:latin typeface="KaiTi" panose="02010609060101010101" charset="-122"/>
              <a:ea typeface="KaiTi" panose="02010609060101010101" charset="-122"/>
              <a:cs typeface="KaiTi" panose="02010609060101010101" charset="-122"/>
            </a:endParaRPr>
          </a:p>
          <a:p>
            <a:r>
              <a:rPr lang="zh-CN" altLang="en-US">
                <a:latin typeface="KaiTi" panose="02010609060101010101" charset="-122"/>
                <a:ea typeface="KaiTi" panose="02010609060101010101" charset="-122"/>
                <a:cs typeface="KaiTi" panose="02010609060101010101" charset="-122"/>
              </a:rPr>
              <a:t>翻译时，有位置信息遮挡</a:t>
            </a:r>
            <a:endParaRPr lang="zh-CN" altLang="en-US">
              <a:latin typeface="KaiTi" panose="02010609060101010101" charset="-122"/>
              <a:ea typeface="KaiTi" panose="02010609060101010101" charset="-122"/>
              <a:cs typeface="KaiTi" panose="02010609060101010101" charset="-122"/>
            </a:endParaRPr>
          </a:p>
        </p:txBody>
      </p:sp>
      <p:pic>
        <p:nvPicPr>
          <p:cNvPr id="2" name="图片 1"/>
          <p:cNvPicPr>
            <a:picLocks noChangeAspect="1"/>
          </p:cNvPicPr>
          <p:nvPr/>
        </p:nvPicPr>
        <p:blipFill>
          <a:blip r:embed="rId1"/>
          <a:stretch>
            <a:fillRect/>
          </a:stretch>
        </p:blipFill>
        <p:spPr>
          <a:xfrm>
            <a:off x="5797550" y="705485"/>
            <a:ext cx="6287770" cy="31610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297180" cy="368300"/>
          </a:xfrm>
          <a:prstGeom prst="rect">
            <a:avLst/>
          </a:prstGeom>
          <a:noFill/>
        </p:spPr>
        <p:txBody>
          <a:bodyPr wrap="none" rtlCol="0">
            <a:spAutoFit/>
          </a:bodyPr>
          <a:p>
            <a:r>
              <a:rPr lang="en-US" altLang="zh-CN"/>
              <a:t>v</a:t>
            </a:r>
            <a:endParaRPr lang="en-US" altLang="zh-CN"/>
          </a:p>
        </p:txBody>
      </p:sp>
      <p:pic>
        <p:nvPicPr>
          <p:cNvPr id="2" name="图片 1"/>
          <p:cNvPicPr>
            <a:picLocks noChangeAspect="1"/>
          </p:cNvPicPr>
          <p:nvPr/>
        </p:nvPicPr>
        <p:blipFill>
          <a:blip r:embed="rId1"/>
          <a:stretch>
            <a:fillRect/>
          </a:stretch>
        </p:blipFill>
        <p:spPr>
          <a:xfrm>
            <a:off x="5518150" y="182245"/>
            <a:ext cx="6604000" cy="64935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8808720" cy="3138170"/>
          </a:xfrm>
          <a:prstGeom prst="rect">
            <a:avLst/>
          </a:prstGeom>
          <a:noFill/>
        </p:spPr>
        <p:txBody>
          <a:bodyPr wrap="square" rtlCol="0">
            <a:spAutoFit/>
          </a:bodyPr>
          <a:p>
            <a:pPr algn="l"/>
            <a:r>
              <a:rPr lang="en-US" altLang="zh-CN"/>
              <a:t>1. Bias Encoding</a:t>
            </a:r>
            <a:r>
              <a:rPr lang="en-US" altLang="zh-CN">
                <a:sym typeface="+mn-ea"/>
              </a:rPr>
              <a:t>(</a:t>
            </a:r>
            <a:r>
              <a:rPr lang="en-US" altLang="zh-CN"/>
              <a:t>Positional Encoding</a:t>
            </a:r>
            <a:r>
              <a:rPr lang="en-US" altLang="zh-CN">
                <a:sym typeface="+mn-ea"/>
              </a:rPr>
              <a:t>)       </a:t>
            </a:r>
            <a:r>
              <a:rPr lang="zh-CN" altLang="en-US">
                <a:sym typeface="+mn-ea"/>
              </a:rPr>
              <a:t>提供</a:t>
            </a:r>
            <a:r>
              <a:rPr lang="en-US" altLang="zh-CN">
                <a:sym typeface="+mn-ea"/>
              </a:rPr>
              <a:t>每个字的位置信息    </a:t>
            </a:r>
            <a:endParaRPr lang="en-US" altLang="zh-CN">
              <a:sym typeface="+mn-ea"/>
            </a:endParaRPr>
          </a:p>
          <a:p>
            <a:pPr algn="l"/>
            <a:endParaRPr lang="en-US" altLang="zh-CN"/>
          </a:p>
          <a:p>
            <a:pPr algn="l"/>
            <a:r>
              <a:rPr lang="en-US" altLang="zh-CN"/>
              <a:t>2. self-attention                                           </a:t>
            </a:r>
            <a:r>
              <a:rPr lang="en-US" altLang="zh-CN">
                <a:sym typeface="+mn-ea"/>
              </a:rPr>
              <a:t>学习会话里面各个商品之间的关系 </a:t>
            </a:r>
            <a:endParaRPr lang="en-US" altLang="zh-CN"/>
          </a:p>
          <a:p>
            <a:pPr algn="l"/>
            <a:endParaRPr lang="en-US" altLang="zh-CN"/>
          </a:p>
          <a:p>
            <a:pPr algn="l"/>
            <a:endParaRPr lang="en-US" altLang="zh-CN"/>
          </a:p>
          <a:p>
            <a:pPr algn="l"/>
            <a:endParaRPr lang="en-US" altLang="zh-CN"/>
          </a:p>
          <a:p>
            <a:pPr algn="l"/>
            <a:endParaRPr lang="en-US" altLang="zh-CN"/>
          </a:p>
          <a:p>
            <a:pPr algn="l"/>
            <a:endParaRPr lang="en-US" altLang="zh-CN"/>
          </a:p>
          <a:p>
            <a:pPr algn="l"/>
            <a:endParaRPr lang="en-US" altLang="zh-CN"/>
          </a:p>
          <a:p>
            <a:pPr algn="l"/>
            <a:endParaRPr lang="en-US" altLang="zh-CN"/>
          </a:p>
          <a:p>
            <a:pPr algn="l"/>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2695" y="1301750"/>
            <a:ext cx="8682355" cy="1198880"/>
          </a:xfrm>
          <a:prstGeom prst="rect">
            <a:avLst/>
          </a:prstGeom>
          <a:noFill/>
        </p:spPr>
        <p:txBody>
          <a:bodyPr wrap="square" rtlCol="0">
            <a:spAutoFit/>
          </a:bodyPr>
          <a:p>
            <a:r>
              <a:rPr lang="zh-CN" altLang="en-US"/>
              <a:t>用户行为历史序列建模中的问题：</a:t>
            </a:r>
            <a:endParaRPr lang="zh-CN" altLang="en-US"/>
          </a:p>
          <a:p>
            <a:r>
              <a:rPr lang="zh-CN" altLang="en-US"/>
              <a:t>（</a:t>
            </a:r>
            <a:r>
              <a:rPr lang="en-US" altLang="zh-CN"/>
              <a:t>1</a:t>
            </a:r>
            <a:r>
              <a:rPr lang="zh-CN" altLang="en-US"/>
              <a:t>）用户行为跳跃和突然的结束，导致的噪声。这在</a:t>
            </a:r>
            <a:r>
              <a:rPr lang="en-US" altLang="zh-CN"/>
              <a:t>RNN</a:t>
            </a:r>
            <a:r>
              <a:rPr lang="zh-CN" altLang="en-US"/>
              <a:t>中的信息传递流程中会损失信息</a:t>
            </a:r>
            <a:endParaRPr lang="zh-CN" altLang="en-US"/>
          </a:p>
          <a:p>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297180" cy="368300"/>
          </a:xfrm>
          <a:prstGeom prst="rect">
            <a:avLst/>
          </a:prstGeom>
          <a:noFill/>
        </p:spPr>
        <p:txBody>
          <a:bodyPr wrap="none" rtlCol="0">
            <a:spAutoFit/>
          </a:bodyPr>
          <a:p>
            <a:r>
              <a:rPr lang="en-US" altLang="zh-CN"/>
              <a:t>v</a:t>
            </a:r>
            <a:endParaRPr lang="en-US" altLang="zh-CN"/>
          </a:p>
        </p:txBody>
      </p:sp>
      <p:pic>
        <p:nvPicPr>
          <p:cNvPr id="2" name="图片 1"/>
          <p:cNvPicPr>
            <a:picLocks noChangeAspect="1"/>
          </p:cNvPicPr>
          <p:nvPr/>
        </p:nvPicPr>
        <p:blipFill>
          <a:blip r:embed="rId1"/>
          <a:stretch>
            <a:fillRect/>
          </a:stretch>
        </p:blipFill>
        <p:spPr>
          <a:xfrm>
            <a:off x="2811780" y="2537460"/>
            <a:ext cx="6568440" cy="1783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5590" y="323850"/>
            <a:ext cx="5529580" cy="7293610"/>
          </a:xfrm>
          <a:prstGeom prst="rect">
            <a:avLst/>
          </a:prstGeom>
          <a:noFill/>
        </p:spPr>
        <p:txBody>
          <a:bodyPr wrap="square" rtlCol="0" anchor="t">
            <a:spAutoFit/>
          </a:bodyPr>
          <a:p>
            <a:pPr algn="l"/>
            <a:r>
              <a:rPr lang="en-US" altLang="zh-CN">
                <a:sym typeface="+mn-ea"/>
              </a:rPr>
              <a:t>2.</a:t>
            </a:r>
            <a:r>
              <a:rPr lang="zh-CN" altLang="en-US">
                <a:sym typeface="+mn-ea"/>
              </a:rPr>
              <a:t>线性回归模型</a:t>
            </a:r>
            <a:endParaRPr lang="zh-CN" altLang="en-US">
              <a:sym typeface="+mn-ea"/>
            </a:endParaRPr>
          </a:p>
          <a:p>
            <a:pPr algn="l"/>
            <a:endParaRPr lang="en-US" altLang="zh-CN"/>
          </a:p>
          <a:p>
            <a:pPr algn="l"/>
            <a:r>
              <a:rPr lang="zh-CN" altLang="en-US">
                <a:sym typeface="+mn-ea"/>
              </a:rPr>
              <a:t>（</a:t>
            </a:r>
            <a:r>
              <a:rPr lang="en-US" altLang="zh-CN">
                <a:sym typeface="+mn-ea"/>
              </a:rPr>
              <a:t>1</a:t>
            </a:r>
            <a:r>
              <a:rPr lang="zh-CN" altLang="en-US">
                <a:sym typeface="+mn-ea"/>
              </a:rPr>
              <a:t>）线性回归</a:t>
            </a:r>
            <a:endParaRPr lang="en-US" altLang="zh-CN">
              <a:sym typeface="+mn-ea"/>
            </a:endParaRPr>
          </a:p>
          <a:p>
            <a:pPr algn="l"/>
            <a:endParaRPr lang="zh-CN" altLang="en-US"/>
          </a:p>
          <a:p>
            <a:pPr algn="l"/>
            <a:endParaRPr lang="zh-CN" altLang="en-US"/>
          </a:p>
          <a:p>
            <a:pPr algn="l"/>
            <a:r>
              <a:rPr lang="en-US" altLang="zh-CN"/>
              <a:t>Y</a:t>
            </a:r>
            <a:r>
              <a:rPr lang="zh-CN" altLang="en-US"/>
              <a:t>是</a:t>
            </a:r>
            <a:r>
              <a:rPr lang="en-US" altLang="zh-CN"/>
              <a:t>label</a:t>
            </a:r>
            <a:r>
              <a:rPr lang="zh-CN" altLang="en-US"/>
              <a:t>，</a:t>
            </a:r>
            <a:r>
              <a:rPr lang="en-US" altLang="zh-CN"/>
              <a:t>X</a:t>
            </a:r>
            <a:r>
              <a:rPr lang="zh-CN" altLang="en-US"/>
              <a:t>是特征。估计</a:t>
            </a:r>
            <a:r>
              <a:rPr lang="en-US" altLang="zh-CN"/>
              <a:t>Beta</a:t>
            </a:r>
            <a:endParaRPr lang="zh-CN" altLang="en-US"/>
          </a:p>
          <a:p>
            <a:pPr algn="l"/>
            <a:endParaRPr lang="zh-CN" altLang="en-US"/>
          </a:p>
          <a:p>
            <a:pPr algn="l"/>
            <a:r>
              <a:rPr lang="zh-CN" altLang="en-US"/>
              <a:t>上式写成矩阵形式</a:t>
            </a:r>
            <a:endParaRPr lang="zh-CN" altLang="en-US"/>
          </a:p>
          <a:p>
            <a:pPr algn="l"/>
            <a:endParaRPr lang="zh-CN" altLang="en-US"/>
          </a:p>
          <a:p>
            <a:pPr algn="l"/>
            <a:endParaRPr lang="zh-CN" altLang="en-US"/>
          </a:p>
          <a:p>
            <a:pPr algn="l"/>
            <a:endParaRPr lang="zh-CN" altLang="en-US"/>
          </a:p>
          <a:p>
            <a:pPr algn="l"/>
            <a:r>
              <a:rPr lang="zh-CN" altLang="en-US"/>
              <a:t>观测值矩阵</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p:txBody>
      </p:sp>
      <p:pic>
        <p:nvPicPr>
          <p:cNvPr id="4" name="图片 3"/>
          <p:cNvPicPr>
            <a:picLocks noChangeAspect="1"/>
          </p:cNvPicPr>
          <p:nvPr/>
        </p:nvPicPr>
        <p:blipFill>
          <a:blip r:embed="rId1"/>
          <a:stretch>
            <a:fillRect/>
          </a:stretch>
        </p:blipFill>
        <p:spPr>
          <a:xfrm>
            <a:off x="852805" y="1318895"/>
            <a:ext cx="4768215" cy="287655"/>
          </a:xfrm>
          <a:prstGeom prst="rect">
            <a:avLst/>
          </a:prstGeom>
        </p:spPr>
      </p:pic>
      <p:pic>
        <p:nvPicPr>
          <p:cNvPr id="5" name="图片 4"/>
          <p:cNvPicPr>
            <a:picLocks noChangeAspect="1"/>
          </p:cNvPicPr>
          <p:nvPr/>
        </p:nvPicPr>
        <p:blipFill>
          <a:blip r:embed="rId2"/>
          <a:stretch>
            <a:fillRect/>
          </a:stretch>
        </p:blipFill>
        <p:spPr>
          <a:xfrm>
            <a:off x="2323465" y="2700020"/>
            <a:ext cx="1433830" cy="412750"/>
          </a:xfrm>
          <a:prstGeom prst="rect">
            <a:avLst/>
          </a:prstGeom>
        </p:spPr>
      </p:pic>
      <p:pic>
        <p:nvPicPr>
          <p:cNvPr id="6" name="图片 5"/>
          <p:cNvPicPr>
            <a:picLocks noChangeAspect="1"/>
          </p:cNvPicPr>
          <p:nvPr/>
        </p:nvPicPr>
        <p:blipFill>
          <a:blip r:embed="rId3"/>
          <a:stretch>
            <a:fillRect/>
          </a:stretch>
        </p:blipFill>
        <p:spPr>
          <a:xfrm>
            <a:off x="1664335" y="3641090"/>
            <a:ext cx="2953385" cy="1544320"/>
          </a:xfrm>
          <a:prstGeom prst="rect">
            <a:avLst/>
          </a:prstGeom>
        </p:spPr>
      </p:pic>
      <p:pic>
        <p:nvPicPr>
          <p:cNvPr id="8" name="图片 7"/>
          <p:cNvPicPr>
            <a:picLocks noChangeAspect="1"/>
          </p:cNvPicPr>
          <p:nvPr/>
        </p:nvPicPr>
        <p:blipFill>
          <a:blip r:embed="rId4"/>
          <a:stretch>
            <a:fillRect/>
          </a:stretch>
        </p:blipFill>
        <p:spPr>
          <a:xfrm>
            <a:off x="5805170" y="4123690"/>
            <a:ext cx="5676900" cy="2125980"/>
          </a:xfrm>
          <a:prstGeom prst="rect">
            <a:avLst/>
          </a:prstGeom>
        </p:spPr>
      </p:pic>
      <p:sp>
        <p:nvSpPr>
          <p:cNvPr id="9" name="文本框 8"/>
          <p:cNvSpPr txBox="1"/>
          <p:nvPr/>
        </p:nvSpPr>
        <p:spPr>
          <a:xfrm>
            <a:off x="5741670" y="3427730"/>
            <a:ext cx="1325880" cy="368300"/>
          </a:xfrm>
          <a:prstGeom prst="rect">
            <a:avLst/>
          </a:prstGeom>
          <a:noFill/>
        </p:spPr>
        <p:txBody>
          <a:bodyPr wrap="none" rtlCol="0" anchor="t">
            <a:spAutoFit/>
          </a:bodyPr>
          <a:p>
            <a:r>
              <a:rPr lang="zh-CN" altLang="en-US">
                <a:sym typeface="+mn-ea"/>
              </a:rPr>
              <a:t>隐含的假设</a:t>
            </a:r>
            <a:endParaRPr lang="zh-CN" altLang="en-US"/>
          </a:p>
        </p:txBody>
      </p:sp>
      <p:sp>
        <p:nvSpPr>
          <p:cNvPr id="11" name="云形标注 10"/>
          <p:cNvSpPr/>
          <p:nvPr/>
        </p:nvSpPr>
        <p:spPr>
          <a:xfrm>
            <a:off x="8923655" y="3291840"/>
            <a:ext cx="2828290" cy="120142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什么是</a:t>
            </a:r>
            <a:r>
              <a:rPr lang="zh-CN" altLang="en-US"/>
              <a:t>线性？</a:t>
            </a:r>
            <a:endParaRPr lang="zh-CN" altLang="en-US"/>
          </a:p>
          <a:p>
            <a:pPr algn="ctr"/>
            <a:r>
              <a:rPr lang="zh-CN" altLang="en-US"/>
              <a:t>为什么叫回归？</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24280" y="1310640"/>
            <a:ext cx="297180" cy="368300"/>
          </a:xfrm>
          <a:prstGeom prst="rect">
            <a:avLst/>
          </a:prstGeom>
          <a:noFill/>
        </p:spPr>
        <p:txBody>
          <a:bodyPr wrap="none" rtlCol="0">
            <a:spAutoFit/>
          </a:bodyPr>
          <a:p>
            <a:r>
              <a:rPr lang="en-US" altLang="zh-CN"/>
              <a:t>v</a:t>
            </a:r>
            <a:endParaRPr lang="en-US" altLang="zh-CN"/>
          </a:p>
        </p:txBody>
      </p:sp>
      <p:pic>
        <p:nvPicPr>
          <p:cNvPr id="2" name="图片 1"/>
          <p:cNvPicPr>
            <a:picLocks noChangeAspect="1"/>
          </p:cNvPicPr>
          <p:nvPr/>
        </p:nvPicPr>
        <p:blipFill>
          <a:blip r:embed="rId1"/>
          <a:stretch>
            <a:fillRect/>
          </a:stretch>
        </p:blipFill>
        <p:spPr>
          <a:xfrm>
            <a:off x="3052445" y="586105"/>
            <a:ext cx="6554470" cy="405892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780" y="394335"/>
            <a:ext cx="10653395" cy="3692525"/>
          </a:xfrm>
          <a:prstGeom prst="rect">
            <a:avLst/>
          </a:prstGeom>
          <a:noFill/>
        </p:spPr>
        <p:txBody>
          <a:bodyPr wrap="none" rtlCol="0">
            <a:spAutoFit/>
          </a:bodyPr>
          <a:p>
            <a:pPr algn="l"/>
            <a:r>
              <a:rPr lang="en-US" altLang="zh-CN"/>
              <a:t>0_gen_sampled_data</a:t>
            </a:r>
            <a:endParaRPr lang="en-US" altLang="zh-CN"/>
          </a:p>
          <a:p>
            <a:pPr algn="l"/>
            <a:endParaRPr lang="zh-CN" altLang="en-US"/>
          </a:p>
          <a:p>
            <a:pPr algn="l"/>
            <a:r>
              <a:rPr lang="zh-CN" altLang="en-US"/>
              <a:t>用户子集</a:t>
            </a:r>
            <a:r>
              <a:rPr lang="zh-CN" altLang="en-US"/>
              <a:t>user_sub：用户集采样</a:t>
            </a:r>
            <a:r>
              <a:rPr lang="en-US" altLang="zh-CN"/>
              <a:t>25%</a:t>
            </a:r>
            <a:r>
              <a:rPr lang="zh-CN" altLang="en-US"/>
              <a:t>，</a:t>
            </a:r>
            <a:endParaRPr lang="zh-CN" altLang="en-US"/>
          </a:p>
          <a:p>
            <a:pPr algn="l"/>
            <a:r>
              <a:rPr lang="zh-CN" altLang="en-US"/>
              <a:t>曝光表样本集【原</a:t>
            </a:r>
            <a:r>
              <a:rPr lang="en-US" altLang="zh-CN"/>
              <a:t>2500+</a:t>
            </a:r>
            <a:r>
              <a:rPr lang="zh-CN" altLang="en-US"/>
              <a:t>万】取用户子集user_sub</a:t>
            </a:r>
            <a:r>
              <a:rPr lang="zh-CN" altLang="en-US"/>
              <a:t>交集【</a:t>
            </a:r>
            <a:r>
              <a:rPr lang="en-US" altLang="zh-CN"/>
              <a:t>600+</a:t>
            </a:r>
            <a:r>
              <a:rPr lang="zh-CN" altLang="en-US"/>
              <a:t>万</a:t>
            </a:r>
            <a:r>
              <a:rPr lang="zh-CN" altLang="en-US"/>
              <a:t>】，</a:t>
            </a:r>
            <a:endParaRPr lang="zh-CN" altLang="en-US"/>
          </a:p>
          <a:p>
            <a:pPr algn="l"/>
            <a:r>
              <a:rPr lang="en-US" altLang="zh-CN"/>
              <a:t>log</a:t>
            </a:r>
            <a:r>
              <a:rPr lang="zh-CN" altLang="en-US"/>
              <a:t>：</a:t>
            </a:r>
            <a:r>
              <a:rPr lang="zh-CN" altLang="en-US"/>
              <a:t>behavior_log取前</a:t>
            </a:r>
            <a:r>
              <a:rPr lang="en-US" altLang="zh-CN"/>
              <a:t>1000</a:t>
            </a:r>
            <a:r>
              <a:rPr lang="zh-CN" altLang="en-US"/>
              <a:t>万条，只保留log['btag'] == 'pv'的记录，存为behavior_log_pv.pkl，命名为</a:t>
            </a:r>
            <a:r>
              <a:rPr lang="en-US" altLang="zh-CN"/>
              <a:t>log</a:t>
            </a:r>
            <a:endParaRPr lang="en-US" altLang="zh-CN"/>
          </a:p>
          <a:p>
            <a:pPr algn="l"/>
            <a:r>
              <a:rPr lang="zh-CN" altLang="en-US"/>
              <a:t>log根据用户子集保留样本</a:t>
            </a:r>
            <a:endParaRPr lang="zh-CN" altLang="en-US"/>
          </a:p>
          <a:p>
            <a:pPr algn="l"/>
            <a:r>
              <a:rPr lang="zh-CN" altLang="en-US"/>
              <a:t>ad：ad_feature</a:t>
            </a:r>
            <a:endParaRPr lang="zh-CN" altLang="en-US"/>
          </a:p>
          <a:p>
            <a:pPr algn="l"/>
            <a:r>
              <a:rPr lang="en-US" altLang="zh-CN"/>
              <a:t>log</a:t>
            </a:r>
            <a:r>
              <a:rPr lang="zh-CN" altLang="en-US"/>
              <a:t>根据唯一的广告</a:t>
            </a:r>
            <a:r>
              <a:rPr lang="en-US" altLang="zh-CN"/>
              <a:t>id</a:t>
            </a:r>
            <a:r>
              <a:rPr lang="zh-CN" altLang="en-US"/>
              <a:t>保留子集</a:t>
            </a:r>
            <a:endParaRPr lang="zh-CN" altLang="en-US"/>
          </a:p>
          <a:p>
            <a:pPr algn="l"/>
            <a:endParaRPr lang="zh-CN" altLang="en-US"/>
          </a:p>
          <a:p>
            <a:pPr algn="l"/>
            <a:r>
              <a:rPr lang="zh-CN" altLang="en-US"/>
              <a:t>抽样 </a:t>
            </a:r>
            <a:r>
              <a:rPr lang="en-US" altLang="zh-CN"/>
              <a:t>+ </a:t>
            </a:r>
            <a:r>
              <a:rPr lang="zh-CN" altLang="en-US"/>
              <a:t>编码 </a:t>
            </a:r>
            <a:r>
              <a:rPr lang="en-US" altLang="zh-CN"/>
              <a:t>-&gt; </a:t>
            </a:r>
            <a:r>
              <a:rPr lang="zh-CN" altLang="en-US"/>
              <a:t>数据基本的预处理</a:t>
            </a:r>
            <a:endParaRPr lang="zh-CN" altLang="en-US"/>
          </a:p>
          <a:p>
            <a:pPr algn="l"/>
            <a:endParaRPr lang="zh-CN" altLang="en-US"/>
          </a:p>
          <a:p>
            <a:pPr algn="l"/>
            <a:endParaRPr lang="zh-CN" altLang="en-US"/>
          </a:p>
          <a:p>
            <a:pPr algn="l"/>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1670" y="394335"/>
            <a:ext cx="10342880" cy="2861310"/>
          </a:xfrm>
          <a:prstGeom prst="rect">
            <a:avLst/>
          </a:prstGeom>
          <a:noFill/>
        </p:spPr>
        <p:txBody>
          <a:bodyPr wrap="none" rtlCol="0">
            <a:spAutoFit/>
          </a:bodyPr>
          <a:p>
            <a:pPr algn="l"/>
            <a:r>
              <a:rPr lang="en-US" altLang="zh-CN"/>
              <a:t>1_gen_sessions</a:t>
            </a:r>
            <a:endParaRPr lang="en-US" altLang="zh-CN"/>
          </a:p>
          <a:p>
            <a:pPr algn="l"/>
            <a:endParaRPr lang="en-US" altLang="zh-CN"/>
          </a:p>
          <a:p>
            <a:pPr algn="l"/>
            <a:r>
              <a:rPr lang="zh-CN" altLang="en-US"/>
              <a:t>样本时间区间定下</a:t>
            </a:r>
            <a:r>
              <a:rPr lang="en-US" altLang="zh-CN"/>
              <a:t>0503</a:t>
            </a:r>
            <a:r>
              <a:rPr lang="zh-CN" altLang="en-US"/>
              <a:t>之后</a:t>
            </a:r>
            <a:endParaRPr lang="zh-CN" altLang="en-US"/>
          </a:p>
          <a:p>
            <a:pPr algn="l"/>
            <a:endParaRPr lang="zh-CN" altLang="en-US"/>
          </a:p>
          <a:p>
            <a:pPr algn="l"/>
            <a:r>
              <a:rPr lang="zh-CN" altLang="en-US"/>
              <a:t>分块（每块</a:t>
            </a:r>
            <a:r>
              <a:rPr lang="en-US" altLang="zh-CN"/>
              <a:t>15000</a:t>
            </a:r>
            <a:r>
              <a:rPr lang="zh-CN" altLang="en-US"/>
              <a:t>个用户，根据资源大小逐块儿处理） 按用户分组，每半小时行为</a:t>
            </a:r>
            <a:r>
              <a:rPr lang="zh-CN" altLang="en-US"/>
              <a:t>切割出一个</a:t>
            </a:r>
            <a:r>
              <a:rPr lang="en-US" altLang="zh-CN"/>
              <a:t>session</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2780" y="394335"/>
            <a:ext cx="4996815" cy="3969385"/>
          </a:xfrm>
          <a:prstGeom prst="rect">
            <a:avLst/>
          </a:prstGeom>
          <a:noFill/>
        </p:spPr>
        <p:txBody>
          <a:bodyPr wrap="square" rtlCol="0">
            <a:spAutoFit/>
          </a:bodyPr>
          <a:p>
            <a:pPr algn="l"/>
            <a:r>
              <a:rPr lang="en-US" altLang="zh-CN"/>
              <a:t>2_gen_dsin_input</a:t>
            </a:r>
            <a:endParaRPr lang="en-US" altLang="zh-CN"/>
          </a:p>
          <a:p>
            <a:pPr algn="l"/>
            <a:endParaRPr lang="en-US" altLang="zh-CN"/>
          </a:p>
          <a:p>
            <a:pPr algn="l"/>
            <a:r>
              <a:rPr lang="zh-CN" altLang="en-US"/>
              <a:t>上一步中，数据集是分开几个来计算的，看起来是考虑机器的承载能力去分批完成</a:t>
            </a:r>
            <a:endParaRPr lang="zh-CN" altLang="en-US"/>
          </a:p>
          <a:p>
            <a:pPr algn="l"/>
            <a:endParaRPr lang="zh-CN" altLang="en-US"/>
          </a:p>
          <a:p>
            <a:pPr algn="l"/>
            <a:r>
              <a:rPr lang="zh-CN" altLang="en-US"/>
              <a:t>本程序先汇总曝光表数据集，根据曝光表每一条记录构建</a:t>
            </a:r>
            <a:r>
              <a:rPr lang="en-US" altLang="zh-CN"/>
              <a:t>session</a:t>
            </a:r>
            <a:r>
              <a:rPr lang="zh-CN" altLang="en-US"/>
              <a:t>特征，对所有特征做编码操作</a:t>
            </a:r>
            <a:endParaRPr lang="zh-CN" altLang="en-US"/>
          </a:p>
          <a:p>
            <a:pPr algn="l"/>
            <a:endParaRPr lang="zh-CN" altLang="en-US"/>
          </a:p>
          <a:p>
            <a:pPr algn="l"/>
            <a:r>
              <a:rPr lang="zh-CN" altLang="en-US"/>
              <a:t>存起来</a:t>
            </a:r>
            <a:endParaRPr lang="en-US" altLang="zh-CN"/>
          </a:p>
          <a:p>
            <a:pPr algn="l"/>
            <a:endParaRPr lang="zh-CN" altLang="en-US"/>
          </a:p>
          <a:p>
            <a:pPr algn="l"/>
            <a:endParaRPr lang="zh-CN" altLang="en-US"/>
          </a:p>
          <a:p>
            <a:pPr algn="l"/>
            <a:endParaRPr lang="zh-CN" altLang="en-US"/>
          </a:p>
          <a:p>
            <a:pPr algn="l"/>
            <a:endParaRPr lang="zh-CN" altLang="en-US"/>
          </a:p>
          <a:p>
            <a:pPr algn="l"/>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p="http://schemas.openxmlformats.org/presentationml/2006/main">
  <p:tag name="KSO_WM_UNIT_HIGHLIGHT" val="0"/>
  <p:tag name="KSO_WM_UNIT_COMPATIBLE" val="0"/>
  <p:tag name="KSO_WM_UNIT_TYPE" val="i"/>
  <p:tag name="KSO_WM_UNIT_INDEX" val="3"/>
  <p:tag name="KSO_WM_UNIT_ID" val="custom222_1*i*3"/>
  <p:tag name="KSO_WM_TEMPLATE_CATEGORY" val="custom"/>
  <p:tag name="KSO_WM_TEMPLATE_INDEX" val="22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TYPE" val="i"/>
  <p:tag name="KSO_WM_UNIT_INDEX" val="12"/>
  <p:tag name="KSO_WM_UNIT_ID" val="custom222_1*i*12"/>
  <p:tag name="KSO_WM_TEMPLATE_CATEGORY" val="custom"/>
  <p:tag name="KSO_WM_TEMPLATE_INDEX" val="22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TYPE" val="i"/>
  <p:tag name="KSO_WM_UNIT_INDEX" val="102"/>
  <p:tag name="KSO_WM_UNIT_ID" val="custom222_1*i*102"/>
  <p:tag name="KSO_WM_TEMPLATE_CATEGORY" val="custom"/>
  <p:tag name="KSO_WM_TEMPLATE_INDEX" val="22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TYPE" val="i"/>
  <p:tag name="KSO_WM_UNIT_INDEX" val="103"/>
  <p:tag name="KSO_WM_UNIT_ID" val="custom222_1*i*103"/>
  <p:tag name="KSO_WM_TEMPLATE_CATEGORY" val="custom"/>
  <p:tag name="KSO_WM_TEMPLATE_INDEX" val="22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TYPE" val="i"/>
  <p:tag name="KSO_WM_UNIT_INDEX" val="104"/>
  <p:tag name="KSO_WM_UNIT_ID" val="custom222_1*i*104"/>
  <p:tag name="KSO_WM_TEMPLATE_CATEGORY" val="custom"/>
  <p:tag name="KSO_WM_TEMPLATE_INDEX" val="22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TYPE" val="i"/>
  <p:tag name="KSO_WM_UNIT_INDEX" val="105"/>
  <p:tag name="KSO_WM_UNIT_ID" val="custom222_1*i*105"/>
  <p:tag name="KSO_WM_TEMPLATE_CATEGORY" val="custom"/>
  <p:tag name="KSO_WM_TEMPLATE_INDEX" val="22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TYPE" val="i"/>
  <p:tag name="KSO_WM_UNIT_INDEX" val="106"/>
  <p:tag name="KSO_WM_UNIT_ID" val="custom222_1*i*106"/>
  <p:tag name="KSO_WM_TEMPLATE_CATEGORY" val="custom"/>
  <p:tag name="KSO_WM_TEMPLATE_INDEX" val="22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TYPE" val="i"/>
  <p:tag name="KSO_WM_UNIT_INDEX" val="107"/>
  <p:tag name="KSO_WM_UNIT_ID" val="custom222_1*i*107"/>
  <p:tag name="KSO_WM_TEMPLATE_CATEGORY" val="custom"/>
  <p:tag name="KSO_WM_TEMPLATE_INDEX" val="22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TYPE" val="i"/>
  <p:tag name="KSO_WM_UNIT_INDEX" val="108"/>
  <p:tag name="KSO_WM_UNIT_ID" val="custom222_1*i*108"/>
  <p:tag name="KSO_WM_TEMPLATE_CATEGORY" val="custom"/>
  <p:tag name="KSO_WM_TEMPLATE_INDEX" val="22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TYPE" val="i"/>
  <p:tag name="KSO_WM_UNIT_INDEX" val="109"/>
  <p:tag name="KSO_WM_UNIT_ID" val="custom222_1*i*109"/>
  <p:tag name="KSO_WM_TEMPLATE_CATEGORY" val="custom"/>
  <p:tag name="KSO_WM_TEMPLATE_INDEX" val="22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TYPE" val="i"/>
  <p:tag name="KSO_WM_UNIT_INDEX" val="110"/>
  <p:tag name="KSO_WM_UNIT_ID" val="custom222_1*i*110"/>
  <p:tag name="KSO_WM_TEMPLATE_CATEGORY" val="custom"/>
  <p:tag name="KSO_WM_TEMPLATE_INDEX" val="22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TYPE" val="i"/>
  <p:tag name="KSO_WM_UNIT_INDEX" val="111"/>
  <p:tag name="KSO_WM_UNIT_ID" val="custom222_1*i*111"/>
  <p:tag name="KSO_WM_TEMPLATE_CATEGORY" val="custom"/>
  <p:tag name="KSO_WM_TEMPLATE_INDEX" val="22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TYPE" val="i"/>
  <p:tag name="KSO_WM_UNIT_INDEX" val="13"/>
  <p:tag name="KSO_WM_UNIT_ID" val="custom222_1*i*13"/>
  <p:tag name="KSO_WM_TEMPLATE_CATEGORY" val="custom"/>
  <p:tag name="KSO_WM_TEMPLATE_INDEX" val="22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TYPE" val="i"/>
  <p:tag name="KSO_WM_UNIT_INDEX" val="112"/>
  <p:tag name="KSO_WM_UNIT_ID" val="custom222_1*i*112"/>
  <p:tag name="KSO_WM_TEMPLATE_CATEGORY" val="custom"/>
  <p:tag name="KSO_WM_TEMPLATE_INDEX" val="22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TYPE" val="i"/>
  <p:tag name="KSO_WM_UNIT_INDEX" val="113"/>
  <p:tag name="KSO_WM_UNIT_ID" val="custom222_1*i*113"/>
  <p:tag name="KSO_WM_TEMPLATE_CATEGORY" val="custom"/>
  <p:tag name="KSO_WM_TEMPLATE_INDEX" val="22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TYPE" val="i"/>
  <p:tag name="KSO_WM_UNIT_INDEX" val="114"/>
  <p:tag name="KSO_WM_UNIT_ID" val="custom222_1*i*114"/>
  <p:tag name="KSO_WM_TEMPLATE_CATEGORY" val="custom"/>
  <p:tag name="KSO_WM_TEMPLATE_INDEX" val="22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TYPE" val="i"/>
  <p:tag name="KSO_WM_UNIT_INDEX" val="115"/>
  <p:tag name="KSO_WM_UNIT_ID" val="custom222_1*i*115"/>
  <p:tag name="KSO_WM_TEMPLATE_CATEGORY" val="custom"/>
  <p:tag name="KSO_WM_TEMPLATE_INDEX" val="22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TYPE" val="i"/>
  <p:tag name="KSO_WM_UNIT_INDEX" val="116"/>
  <p:tag name="KSO_WM_UNIT_ID" val="custom222_1*i*116"/>
  <p:tag name="KSO_WM_TEMPLATE_CATEGORY" val="custom"/>
  <p:tag name="KSO_WM_TEMPLATE_INDEX" val="22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TYPE" val="i"/>
  <p:tag name="KSO_WM_UNIT_INDEX" val="117"/>
  <p:tag name="KSO_WM_UNIT_ID" val="custom222_1*i*117"/>
  <p:tag name="KSO_WM_TEMPLATE_CATEGORY" val="custom"/>
  <p:tag name="KSO_WM_TEMPLATE_INDEX" val="222"/>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TYPE" val="i"/>
  <p:tag name="KSO_WM_UNIT_INDEX" val="118"/>
  <p:tag name="KSO_WM_UNIT_ID" val="custom222_1*i*118"/>
  <p:tag name="KSO_WM_TEMPLATE_CATEGORY" val="custom"/>
  <p:tag name="KSO_WM_TEMPLATE_INDEX" val="22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TYPE" val="i"/>
  <p:tag name="KSO_WM_UNIT_INDEX" val="119"/>
  <p:tag name="KSO_WM_UNIT_ID" val="custom222_1*i*119"/>
  <p:tag name="KSO_WM_TEMPLATE_CATEGORY" val="custom"/>
  <p:tag name="KSO_WM_TEMPLATE_INDEX" val="22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TYPE" val="i"/>
  <p:tag name="KSO_WM_UNIT_INDEX" val="120"/>
  <p:tag name="KSO_WM_UNIT_ID" val="custom222_1*i*120"/>
  <p:tag name="KSO_WM_TEMPLATE_CATEGORY" val="custom"/>
  <p:tag name="KSO_WM_TEMPLATE_INDEX" val="22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TYPE" val="i"/>
  <p:tag name="KSO_WM_UNIT_INDEX" val="121"/>
  <p:tag name="KSO_WM_UNIT_ID" val="custom222_1*i*121"/>
  <p:tag name="KSO_WM_TEMPLATE_CATEGORY" val="custom"/>
  <p:tag name="KSO_WM_TEMPLATE_INDEX" val="22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TYPE" val="i"/>
  <p:tag name="KSO_WM_UNIT_INDEX" val="14"/>
  <p:tag name="KSO_WM_UNIT_ID" val="custom222_1*i*14"/>
  <p:tag name="KSO_WM_TEMPLATE_CATEGORY" val="custom"/>
  <p:tag name="KSO_WM_TEMPLATE_INDEX" val="22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TYPE" val="i"/>
  <p:tag name="KSO_WM_UNIT_INDEX" val="122"/>
  <p:tag name="KSO_WM_UNIT_ID" val="custom222_1*i*122"/>
  <p:tag name="KSO_WM_TEMPLATE_CATEGORY" val="custom"/>
  <p:tag name="KSO_WM_TEMPLATE_INDEX" val="22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TYPE" val="i"/>
  <p:tag name="KSO_WM_UNIT_INDEX" val="123"/>
  <p:tag name="KSO_WM_UNIT_ID" val="custom222_1*i*123"/>
  <p:tag name="KSO_WM_TEMPLATE_CATEGORY" val="custom"/>
  <p:tag name="KSO_WM_TEMPLATE_INDEX" val="22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TYPE" val="i"/>
  <p:tag name="KSO_WM_UNIT_INDEX" val="124"/>
  <p:tag name="KSO_WM_UNIT_ID" val="custom222_1*i*124"/>
  <p:tag name="KSO_WM_TEMPLATE_CATEGORY" val="custom"/>
  <p:tag name="KSO_WM_TEMPLATE_INDEX" val="22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TYPE" val="i"/>
  <p:tag name="KSO_WM_UNIT_INDEX" val="125"/>
  <p:tag name="KSO_WM_UNIT_ID" val="custom222_1*i*125"/>
  <p:tag name="KSO_WM_TEMPLATE_CATEGORY" val="custom"/>
  <p:tag name="KSO_WM_TEMPLATE_INDEX" val="22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TYPE" val="i"/>
  <p:tag name="KSO_WM_UNIT_INDEX" val="126"/>
  <p:tag name="KSO_WM_UNIT_ID" val="custom222_1*i*126"/>
  <p:tag name="KSO_WM_TEMPLATE_CATEGORY" val="custom"/>
  <p:tag name="KSO_WM_TEMPLATE_INDEX" val="22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TYPE" val="i"/>
  <p:tag name="KSO_WM_UNIT_INDEX" val="127"/>
  <p:tag name="KSO_WM_UNIT_ID" val="custom222_1*i*127"/>
  <p:tag name="KSO_WM_TEMPLATE_CATEGORY" val="custom"/>
  <p:tag name="KSO_WM_TEMPLATE_INDEX" val="22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TYPE" val="i"/>
  <p:tag name="KSO_WM_UNIT_INDEX" val="128"/>
  <p:tag name="KSO_WM_UNIT_ID" val="custom222_1*i*128"/>
  <p:tag name="KSO_WM_TEMPLATE_CATEGORY" val="custom"/>
  <p:tag name="KSO_WM_TEMPLATE_INDEX" val="22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TYPE" val="i"/>
  <p:tag name="KSO_WM_UNIT_INDEX" val="129"/>
  <p:tag name="KSO_WM_UNIT_ID" val="custom222_1*i*129"/>
  <p:tag name="KSO_WM_TEMPLATE_CATEGORY" val="custom"/>
  <p:tag name="KSO_WM_TEMPLATE_INDEX" val="22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TYPE" val="i"/>
  <p:tag name="KSO_WM_UNIT_INDEX" val="130"/>
  <p:tag name="KSO_WM_UNIT_ID" val="custom222_1*i*130"/>
  <p:tag name="KSO_WM_TEMPLATE_CATEGORY" val="custom"/>
  <p:tag name="KSO_WM_TEMPLATE_INDEX" val="22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TYPE" val="i"/>
  <p:tag name="KSO_WM_UNIT_INDEX" val="131"/>
  <p:tag name="KSO_WM_UNIT_ID" val="custom222_1*i*131"/>
  <p:tag name="KSO_WM_TEMPLATE_CATEGORY" val="custom"/>
  <p:tag name="KSO_WM_TEMPLATE_INDEX" val="22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TYPE" val="i"/>
  <p:tag name="KSO_WM_UNIT_INDEX" val="15"/>
  <p:tag name="KSO_WM_UNIT_ID" val="custom222_1*i*15"/>
  <p:tag name="KSO_WM_TEMPLATE_CATEGORY" val="custom"/>
  <p:tag name="KSO_WM_TEMPLATE_INDEX" val="22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TYPE" val="i"/>
  <p:tag name="KSO_WM_UNIT_INDEX" val="132"/>
  <p:tag name="KSO_WM_UNIT_ID" val="custom222_1*i*132"/>
  <p:tag name="KSO_WM_TEMPLATE_CATEGORY" val="custom"/>
  <p:tag name="KSO_WM_TEMPLATE_INDEX" val="22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TYPE" val="i"/>
  <p:tag name="KSO_WM_UNIT_INDEX" val="133"/>
  <p:tag name="KSO_WM_UNIT_ID" val="custom222_1*i*133"/>
  <p:tag name="KSO_WM_TEMPLATE_CATEGORY" val="custom"/>
  <p:tag name="KSO_WM_TEMPLATE_INDEX" val="22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TYPE" val="i"/>
  <p:tag name="KSO_WM_UNIT_INDEX" val="134"/>
  <p:tag name="KSO_WM_UNIT_ID" val="custom222_1*i*134"/>
  <p:tag name="KSO_WM_TEMPLATE_CATEGORY" val="custom"/>
  <p:tag name="KSO_WM_TEMPLATE_INDEX" val="22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TYPE" val="i"/>
  <p:tag name="KSO_WM_UNIT_INDEX" val="135"/>
  <p:tag name="KSO_WM_UNIT_ID" val="custom222_1*i*135"/>
  <p:tag name="KSO_WM_TEMPLATE_CATEGORY" val="custom"/>
  <p:tag name="KSO_WM_TEMPLATE_INDEX" val="22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TYPE" val="i"/>
  <p:tag name="KSO_WM_UNIT_INDEX" val="136"/>
  <p:tag name="KSO_WM_UNIT_ID" val="custom222_1*i*136"/>
  <p:tag name="KSO_WM_TEMPLATE_CATEGORY" val="custom"/>
  <p:tag name="KSO_WM_TEMPLATE_INDEX" val="22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TYPE" val="i"/>
  <p:tag name="KSO_WM_UNIT_INDEX" val="137"/>
  <p:tag name="KSO_WM_UNIT_ID" val="custom222_1*i*137"/>
  <p:tag name="KSO_WM_TEMPLATE_CATEGORY" val="custom"/>
  <p:tag name="KSO_WM_TEMPLATE_INDEX" val="22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TYPE" val="i"/>
  <p:tag name="KSO_WM_UNIT_INDEX" val="138"/>
  <p:tag name="KSO_WM_UNIT_ID" val="custom222_1*i*138"/>
  <p:tag name="KSO_WM_TEMPLATE_CATEGORY" val="custom"/>
  <p:tag name="KSO_WM_TEMPLATE_INDEX" val="22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TYPE" val="i"/>
  <p:tag name="KSO_WM_UNIT_INDEX" val="139"/>
  <p:tag name="KSO_WM_UNIT_ID" val="custom222_1*i*139"/>
  <p:tag name="KSO_WM_TEMPLATE_CATEGORY" val="custom"/>
  <p:tag name="KSO_WM_TEMPLATE_INDEX" val="22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TYPE" val="i"/>
  <p:tag name="KSO_WM_UNIT_INDEX" val="140"/>
  <p:tag name="KSO_WM_UNIT_ID" val="custom222_1*i*140"/>
  <p:tag name="KSO_WM_TEMPLATE_CATEGORY" val="custom"/>
  <p:tag name="KSO_WM_TEMPLATE_INDEX" val="22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TYPE" val="i"/>
  <p:tag name="KSO_WM_UNIT_INDEX" val="141"/>
  <p:tag name="KSO_WM_UNIT_ID" val="custom222_1*i*141"/>
  <p:tag name="KSO_WM_TEMPLATE_CATEGORY" val="custom"/>
  <p:tag name="KSO_WM_TEMPLATE_INDEX" val="22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TYPE" val="i"/>
  <p:tag name="KSO_WM_UNIT_INDEX" val="16"/>
  <p:tag name="KSO_WM_UNIT_ID" val="custom222_1*i*16"/>
  <p:tag name="KSO_WM_TEMPLATE_CATEGORY" val="custom"/>
  <p:tag name="KSO_WM_TEMPLATE_INDEX" val="22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TYPE" val="i"/>
  <p:tag name="KSO_WM_UNIT_INDEX" val="142"/>
  <p:tag name="KSO_WM_UNIT_ID" val="custom222_1*i*142"/>
  <p:tag name="KSO_WM_TEMPLATE_CATEGORY" val="custom"/>
  <p:tag name="KSO_WM_TEMPLATE_INDEX" val="22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TYPE" val="i"/>
  <p:tag name="KSO_WM_UNIT_INDEX" val="143"/>
  <p:tag name="KSO_WM_UNIT_ID" val="custom222_1*i*143"/>
  <p:tag name="KSO_WM_TEMPLATE_CATEGORY" val="custom"/>
  <p:tag name="KSO_WM_TEMPLATE_INDEX" val="22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TYPE" val="i"/>
  <p:tag name="KSO_WM_UNIT_INDEX" val="144"/>
  <p:tag name="KSO_WM_UNIT_ID" val="custom222_1*i*144"/>
  <p:tag name="KSO_WM_TEMPLATE_CATEGORY" val="custom"/>
  <p:tag name="KSO_WM_TEMPLATE_INDEX" val="22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TYPE" val="i"/>
  <p:tag name="KSO_WM_UNIT_INDEX" val="145"/>
  <p:tag name="KSO_WM_UNIT_ID" val="custom222_1*i*145"/>
  <p:tag name="KSO_WM_TEMPLATE_CATEGORY" val="custom"/>
  <p:tag name="KSO_WM_TEMPLATE_INDEX" val="22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TYPE" val="i"/>
  <p:tag name="KSO_WM_UNIT_INDEX" val="146"/>
  <p:tag name="KSO_WM_UNIT_ID" val="custom222_1*i*146"/>
  <p:tag name="KSO_WM_TEMPLATE_CATEGORY" val="custom"/>
  <p:tag name="KSO_WM_TEMPLATE_INDEX" val="22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TYPE" val="i"/>
  <p:tag name="KSO_WM_UNIT_INDEX" val="147"/>
  <p:tag name="KSO_WM_UNIT_ID" val="custom222_1*i*147"/>
  <p:tag name="KSO_WM_TEMPLATE_CATEGORY" val="custom"/>
  <p:tag name="KSO_WM_TEMPLATE_INDEX" val="22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TYPE" val="i"/>
  <p:tag name="KSO_WM_UNIT_INDEX" val="148"/>
  <p:tag name="KSO_WM_UNIT_ID" val="custom222_1*i*148"/>
  <p:tag name="KSO_WM_TEMPLATE_CATEGORY" val="custom"/>
  <p:tag name="KSO_WM_TEMPLATE_INDEX" val="22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TYPE" val="i"/>
  <p:tag name="KSO_WM_UNIT_INDEX" val="149"/>
  <p:tag name="KSO_WM_UNIT_ID" val="custom222_1*i*149"/>
  <p:tag name="KSO_WM_TEMPLATE_CATEGORY" val="custom"/>
  <p:tag name="KSO_WM_TEMPLATE_INDEX" val="22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TYPE" val="i"/>
  <p:tag name="KSO_WM_UNIT_INDEX" val="150"/>
  <p:tag name="KSO_WM_UNIT_ID" val="custom222_1*i*150"/>
  <p:tag name="KSO_WM_TEMPLATE_CATEGORY" val="custom"/>
  <p:tag name="KSO_WM_TEMPLATE_INDEX" val="22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TYPE" val="i"/>
  <p:tag name="KSO_WM_UNIT_INDEX" val="151"/>
  <p:tag name="KSO_WM_UNIT_ID" val="custom222_1*i*151"/>
  <p:tag name="KSO_WM_TEMPLATE_CATEGORY" val="custom"/>
  <p:tag name="KSO_WM_TEMPLATE_INDEX" val="22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TYPE" val="i"/>
  <p:tag name="KSO_WM_UNIT_INDEX" val="17"/>
  <p:tag name="KSO_WM_UNIT_ID" val="custom222_1*i*17"/>
  <p:tag name="KSO_WM_TEMPLATE_CATEGORY" val="custom"/>
  <p:tag name="KSO_WM_TEMPLATE_INDEX" val="22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TYPE" val="i"/>
  <p:tag name="KSO_WM_UNIT_INDEX" val="152"/>
  <p:tag name="KSO_WM_UNIT_ID" val="custom222_1*i*152"/>
  <p:tag name="KSO_WM_TEMPLATE_CATEGORY" val="custom"/>
  <p:tag name="KSO_WM_TEMPLATE_INDEX" val="22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TYPE" val="i"/>
  <p:tag name="KSO_WM_UNIT_INDEX" val="153"/>
  <p:tag name="KSO_WM_UNIT_ID" val="custom222_1*i*153"/>
  <p:tag name="KSO_WM_TEMPLATE_CATEGORY" val="custom"/>
  <p:tag name="KSO_WM_TEMPLATE_INDEX" val="22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TYPE" val="i"/>
  <p:tag name="KSO_WM_UNIT_INDEX" val="154"/>
  <p:tag name="KSO_WM_UNIT_ID" val="custom222_1*i*154"/>
  <p:tag name="KSO_WM_TEMPLATE_CATEGORY" val="custom"/>
  <p:tag name="KSO_WM_TEMPLATE_INDEX" val="22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TYPE" val="i"/>
  <p:tag name="KSO_WM_UNIT_INDEX" val="155"/>
  <p:tag name="KSO_WM_UNIT_ID" val="custom222_1*i*155"/>
  <p:tag name="KSO_WM_TEMPLATE_CATEGORY" val="custom"/>
  <p:tag name="KSO_WM_TEMPLATE_INDEX" val="22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TYPE" val="i"/>
  <p:tag name="KSO_WM_UNIT_INDEX" val="156"/>
  <p:tag name="KSO_WM_UNIT_ID" val="custom222_1*i*156"/>
  <p:tag name="KSO_WM_TEMPLATE_CATEGORY" val="custom"/>
  <p:tag name="KSO_WM_TEMPLATE_INDEX" val="22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TYPE" val="i"/>
  <p:tag name="KSO_WM_UNIT_INDEX" val="157"/>
  <p:tag name="KSO_WM_UNIT_ID" val="custom222_1*i*157"/>
  <p:tag name="KSO_WM_TEMPLATE_CATEGORY" val="custom"/>
  <p:tag name="KSO_WM_TEMPLATE_INDEX" val="22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TYPE" val="i"/>
  <p:tag name="KSO_WM_UNIT_INDEX" val="158"/>
  <p:tag name="KSO_WM_UNIT_ID" val="custom222_1*i*158"/>
  <p:tag name="KSO_WM_TEMPLATE_CATEGORY" val="custom"/>
  <p:tag name="KSO_WM_TEMPLATE_INDEX" val="22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TYPE" val="i"/>
  <p:tag name="KSO_WM_UNIT_INDEX" val="159"/>
  <p:tag name="KSO_WM_UNIT_ID" val="custom222_1*i*159"/>
  <p:tag name="KSO_WM_TEMPLATE_CATEGORY" val="custom"/>
  <p:tag name="KSO_WM_TEMPLATE_INDEX" val="22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TYPE" val="i"/>
  <p:tag name="KSO_WM_UNIT_INDEX" val="160"/>
  <p:tag name="KSO_WM_UNIT_ID" val="custom222_1*i*160"/>
  <p:tag name="KSO_WM_TEMPLATE_CATEGORY" val="custom"/>
  <p:tag name="KSO_WM_TEMPLATE_INDEX" val="22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TYPE" val="i"/>
  <p:tag name="KSO_WM_UNIT_INDEX" val="161"/>
  <p:tag name="KSO_WM_UNIT_ID" val="custom222_1*i*161"/>
  <p:tag name="KSO_WM_TEMPLATE_CATEGORY" val="custom"/>
  <p:tag name="KSO_WM_TEMPLATE_INDEX" val="22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TYPE" val="i"/>
  <p:tag name="KSO_WM_UNIT_INDEX" val="18"/>
  <p:tag name="KSO_WM_UNIT_ID" val="custom222_1*i*18"/>
  <p:tag name="KSO_WM_TEMPLATE_CATEGORY" val="custom"/>
  <p:tag name="KSO_WM_TEMPLATE_INDEX" val="22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TYPE" val="i"/>
  <p:tag name="KSO_WM_UNIT_INDEX" val="162"/>
  <p:tag name="KSO_WM_UNIT_ID" val="custom222_1*i*162"/>
  <p:tag name="KSO_WM_TEMPLATE_CATEGORY" val="custom"/>
  <p:tag name="KSO_WM_TEMPLATE_INDEX" val="222"/>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TYPE" val="i"/>
  <p:tag name="KSO_WM_UNIT_INDEX" val="163"/>
  <p:tag name="KSO_WM_UNIT_ID" val="custom222_1*i*163"/>
  <p:tag name="KSO_WM_TEMPLATE_CATEGORY" val="custom"/>
  <p:tag name="KSO_WM_TEMPLATE_INDEX" val="222"/>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TYPE" val="i"/>
  <p:tag name="KSO_WM_UNIT_INDEX" val="164"/>
  <p:tag name="KSO_WM_UNIT_ID" val="custom222_1*i*164"/>
  <p:tag name="KSO_WM_TEMPLATE_CATEGORY" val="custom"/>
  <p:tag name="KSO_WM_TEMPLATE_INDEX" val="222"/>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TYPE" val="i"/>
  <p:tag name="KSO_WM_UNIT_INDEX" val="165"/>
  <p:tag name="KSO_WM_UNIT_ID" val="custom222_1*i*165"/>
  <p:tag name="KSO_WM_TEMPLATE_CATEGORY" val="custom"/>
  <p:tag name="KSO_WM_TEMPLATE_INDEX" val="222"/>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TYPE" val="i"/>
  <p:tag name="KSO_WM_UNIT_INDEX" val="166"/>
  <p:tag name="KSO_WM_UNIT_ID" val="custom222_1*i*166"/>
  <p:tag name="KSO_WM_TEMPLATE_CATEGORY" val="custom"/>
  <p:tag name="KSO_WM_TEMPLATE_INDEX" val="222"/>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TYPE" val="i"/>
  <p:tag name="KSO_WM_UNIT_INDEX" val="167"/>
  <p:tag name="KSO_WM_UNIT_ID" val="custom222_1*i*167"/>
  <p:tag name="KSO_WM_TEMPLATE_CATEGORY" val="custom"/>
  <p:tag name="KSO_WM_TEMPLATE_INDEX" val="222"/>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TYPE" val="i"/>
  <p:tag name="KSO_WM_UNIT_INDEX" val="168"/>
  <p:tag name="KSO_WM_UNIT_ID" val="custom222_1*i*168"/>
  <p:tag name="KSO_WM_TEMPLATE_CATEGORY" val="custom"/>
  <p:tag name="KSO_WM_TEMPLATE_INDEX" val="222"/>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TYPE" val="i"/>
  <p:tag name="KSO_WM_UNIT_INDEX" val="169"/>
  <p:tag name="KSO_WM_UNIT_ID" val="custom222_1*i*169"/>
  <p:tag name="KSO_WM_TEMPLATE_CATEGORY" val="custom"/>
  <p:tag name="KSO_WM_TEMPLATE_INDEX" val="222"/>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TYPE" val="i"/>
  <p:tag name="KSO_WM_UNIT_INDEX" val="170"/>
  <p:tag name="KSO_WM_UNIT_ID" val="custom222_1*i*170"/>
  <p:tag name="KSO_WM_TEMPLATE_CATEGORY" val="custom"/>
  <p:tag name="KSO_WM_TEMPLATE_INDEX" val="222"/>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TYPE" val="i"/>
  <p:tag name="KSO_WM_UNIT_INDEX" val="171"/>
  <p:tag name="KSO_WM_UNIT_ID" val="custom222_1*i*171"/>
  <p:tag name="KSO_WM_TEMPLATE_CATEGORY" val="custom"/>
  <p:tag name="KSO_WM_TEMPLATE_INDEX" val="22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TYPE" val="i"/>
  <p:tag name="KSO_WM_UNIT_INDEX" val="19"/>
  <p:tag name="KSO_WM_UNIT_ID" val="custom222_1*i*19"/>
  <p:tag name="KSO_WM_TEMPLATE_CATEGORY" val="custom"/>
  <p:tag name="KSO_WM_TEMPLATE_INDEX" val="22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TYPE" val="i"/>
  <p:tag name="KSO_WM_UNIT_INDEX" val="172"/>
  <p:tag name="KSO_WM_UNIT_ID" val="custom222_1*i*172"/>
  <p:tag name="KSO_WM_TEMPLATE_CATEGORY" val="custom"/>
  <p:tag name="KSO_WM_TEMPLATE_INDEX" val="22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TYPE" val="i"/>
  <p:tag name="KSO_WM_UNIT_INDEX" val="173"/>
  <p:tag name="KSO_WM_UNIT_ID" val="custom222_1*i*173"/>
  <p:tag name="KSO_WM_TEMPLATE_CATEGORY" val="custom"/>
  <p:tag name="KSO_WM_TEMPLATE_INDEX" val="22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TYPE" val="i"/>
  <p:tag name="KSO_WM_UNIT_INDEX" val="174"/>
  <p:tag name="KSO_WM_UNIT_ID" val="custom222_1*i*174"/>
  <p:tag name="KSO_WM_TEMPLATE_CATEGORY" val="custom"/>
  <p:tag name="KSO_WM_TEMPLATE_INDEX" val="22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TYPE" val="i"/>
  <p:tag name="KSO_WM_UNIT_INDEX" val="175"/>
  <p:tag name="KSO_WM_UNIT_ID" val="custom222_1*i*175"/>
  <p:tag name="KSO_WM_TEMPLATE_CATEGORY" val="custom"/>
  <p:tag name="KSO_WM_TEMPLATE_INDEX" val="22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TYPE" val="i"/>
  <p:tag name="KSO_WM_UNIT_INDEX" val="176"/>
  <p:tag name="KSO_WM_UNIT_ID" val="custom222_1*i*176"/>
  <p:tag name="KSO_WM_TEMPLATE_CATEGORY" val="custom"/>
  <p:tag name="KSO_WM_TEMPLATE_INDEX" val="22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TYPE" val="i"/>
  <p:tag name="KSO_WM_UNIT_INDEX" val="177"/>
  <p:tag name="KSO_WM_UNIT_ID" val="custom222_1*i*177"/>
  <p:tag name="KSO_WM_TEMPLATE_CATEGORY" val="custom"/>
  <p:tag name="KSO_WM_TEMPLATE_INDEX" val="222"/>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TYPE" val="i"/>
  <p:tag name="KSO_WM_UNIT_INDEX" val="178"/>
  <p:tag name="KSO_WM_UNIT_ID" val="custom222_1*i*178"/>
  <p:tag name="KSO_WM_TEMPLATE_CATEGORY" val="custom"/>
  <p:tag name="KSO_WM_TEMPLATE_INDEX" val="222"/>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TYPE" val="i"/>
  <p:tag name="KSO_WM_UNIT_INDEX" val="179"/>
  <p:tag name="KSO_WM_UNIT_ID" val="custom222_1*i*179"/>
  <p:tag name="KSO_WM_TEMPLATE_CATEGORY" val="custom"/>
  <p:tag name="KSO_WM_TEMPLATE_INDEX" val="222"/>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TYPE" val="i"/>
  <p:tag name="KSO_WM_UNIT_INDEX" val="180"/>
  <p:tag name="KSO_WM_UNIT_ID" val="custom222_1*i*180"/>
  <p:tag name="KSO_WM_TEMPLATE_CATEGORY" val="custom"/>
  <p:tag name="KSO_WM_TEMPLATE_INDEX" val="222"/>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TYPE" val="i"/>
  <p:tag name="KSO_WM_UNIT_INDEX" val="181"/>
  <p:tag name="KSO_WM_UNIT_ID" val="custom222_1*i*181"/>
  <p:tag name="KSO_WM_TEMPLATE_CATEGORY" val="custom"/>
  <p:tag name="KSO_WM_TEMPLATE_INDEX" val="22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TYPE" val="i"/>
  <p:tag name="KSO_WM_UNIT_INDEX" val="20"/>
  <p:tag name="KSO_WM_UNIT_ID" val="custom222_1*i*20"/>
  <p:tag name="KSO_WM_TEMPLATE_CATEGORY" val="custom"/>
  <p:tag name="KSO_WM_TEMPLATE_INDEX" val="22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TYPE" val="i"/>
  <p:tag name="KSO_WM_UNIT_INDEX" val="182"/>
  <p:tag name="KSO_WM_UNIT_ID" val="custom222_1*i*182"/>
  <p:tag name="KSO_WM_TEMPLATE_CATEGORY" val="custom"/>
  <p:tag name="KSO_WM_TEMPLATE_INDEX" val="222"/>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TYPE" val="i"/>
  <p:tag name="KSO_WM_UNIT_INDEX" val="183"/>
  <p:tag name="KSO_WM_UNIT_ID" val="custom222_1*i*183"/>
  <p:tag name="KSO_WM_TEMPLATE_CATEGORY" val="custom"/>
  <p:tag name="KSO_WM_TEMPLATE_INDEX" val="222"/>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TYPE" val="i"/>
  <p:tag name="KSO_WM_UNIT_INDEX" val="184"/>
  <p:tag name="KSO_WM_UNIT_ID" val="custom222_1*i*184"/>
  <p:tag name="KSO_WM_TEMPLATE_CATEGORY" val="custom"/>
  <p:tag name="KSO_WM_TEMPLATE_INDEX" val="222"/>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TYPE" val="i"/>
  <p:tag name="KSO_WM_UNIT_INDEX" val="185"/>
  <p:tag name="KSO_WM_UNIT_ID" val="custom222_1*i*185"/>
  <p:tag name="KSO_WM_TEMPLATE_CATEGORY" val="custom"/>
  <p:tag name="KSO_WM_TEMPLATE_INDEX" val="222"/>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TYPE" val="i"/>
  <p:tag name="KSO_WM_UNIT_INDEX" val="186"/>
  <p:tag name="KSO_WM_UNIT_ID" val="custom222_1*i*186"/>
  <p:tag name="KSO_WM_TEMPLATE_CATEGORY" val="custom"/>
  <p:tag name="KSO_WM_TEMPLATE_INDEX" val="222"/>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TYPE" val="i"/>
  <p:tag name="KSO_WM_UNIT_INDEX" val="187"/>
  <p:tag name="KSO_WM_UNIT_ID" val="custom222_1*i*187"/>
  <p:tag name="KSO_WM_TEMPLATE_CATEGORY" val="custom"/>
  <p:tag name="KSO_WM_TEMPLATE_INDEX" val="222"/>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TYPE" val="i"/>
  <p:tag name="KSO_WM_UNIT_INDEX" val="188"/>
  <p:tag name="KSO_WM_UNIT_ID" val="custom222_1*i*188"/>
  <p:tag name="KSO_WM_TEMPLATE_CATEGORY" val="custom"/>
  <p:tag name="KSO_WM_TEMPLATE_INDEX" val="222"/>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TYPE" val="i"/>
  <p:tag name="KSO_WM_UNIT_INDEX" val="189"/>
  <p:tag name="KSO_WM_UNIT_ID" val="custom222_1*i*189"/>
  <p:tag name="KSO_WM_TEMPLATE_CATEGORY" val="custom"/>
  <p:tag name="KSO_WM_TEMPLATE_INDEX" val="22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TYPE" val="i"/>
  <p:tag name="KSO_WM_UNIT_INDEX" val="190"/>
  <p:tag name="KSO_WM_UNIT_ID" val="custom222_1*i*190"/>
  <p:tag name="KSO_WM_TEMPLATE_CATEGORY" val="custom"/>
  <p:tag name="KSO_WM_TEMPLATE_INDEX" val="22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TYPE" val="i"/>
  <p:tag name="KSO_WM_UNIT_INDEX" val="191"/>
  <p:tag name="KSO_WM_UNIT_ID" val="custom222_1*i*191"/>
  <p:tag name="KSO_WM_TEMPLATE_CATEGORY" val="custom"/>
  <p:tag name="KSO_WM_TEMPLATE_INDEX" val="22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TYPE" val="i"/>
  <p:tag name="KSO_WM_UNIT_INDEX" val="21"/>
  <p:tag name="KSO_WM_UNIT_ID" val="custom222_1*i*21"/>
  <p:tag name="KSO_WM_TEMPLATE_CATEGORY" val="custom"/>
  <p:tag name="KSO_WM_TEMPLATE_INDEX" val="22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TYPE" val="i"/>
  <p:tag name="KSO_WM_UNIT_INDEX" val="192"/>
  <p:tag name="KSO_WM_UNIT_ID" val="custom222_1*i*192"/>
  <p:tag name="KSO_WM_TEMPLATE_CATEGORY" val="custom"/>
  <p:tag name="KSO_WM_TEMPLATE_INDEX" val="22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TYPE" val="i"/>
  <p:tag name="KSO_WM_UNIT_INDEX" val="193"/>
  <p:tag name="KSO_WM_UNIT_ID" val="custom222_1*i*193"/>
  <p:tag name="KSO_WM_TEMPLATE_CATEGORY" val="custom"/>
  <p:tag name="KSO_WM_TEMPLATE_INDEX" val="22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TYPE" val="i"/>
  <p:tag name="KSO_WM_UNIT_INDEX" val="194"/>
  <p:tag name="KSO_WM_UNIT_ID" val="custom222_1*i*194"/>
  <p:tag name="KSO_WM_TEMPLATE_CATEGORY" val="custom"/>
  <p:tag name="KSO_WM_TEMPLATE_INDEX" val="22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TYPE" val="i"/>
  <p:tag name="KSO_WM_UNIT_INDEX" val="195"/>
  <p:tag name="KSO_WM_UNIT_ID" val="custom222_1*i*195"/>
  <p:tag name="KSO_WM_TEMPLATE_CATEGORY" val="custom"/>
  <p:tag name="KSO_WM_TEMPLATE_INDEX" val="22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TYPE" val="i"/>
  <p:tag name="KSO_WM_UNIT_INDEX" val="196"/>
  <p:tag name="KSO_WM_UNIT_ID" val="custom222_1*i*196"/>
  <p:tag name="KSO_WM_TEMPLATE_CATEGORY" val="custom"/>
  <p:tag name="KSO_WM_TEMPLATE_INDEX" val="22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TYPE" val="i"/>
  <p:tag name="KSO_WM_UNIT_INDEX" val="197"/>
  <p:tag name="KSO_WM_UNIT_ID" val="custom222_1*i*197"/>
  <p:tag name="KSO_WM_TEMPLATE_CATEGORY" val="custom"/>
  <p:tag name="KSO_WM_TEMPLATE_INDEX" val="222"/>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TYPE" val="i"/>
  <p:tag name="KSO_WM_UNIT_INDEX" val="198"/>
  <p:tag name="KSO_WM_UNIT_ID" val="custom222_1*i*198"/>
  <p:tag name="KSO_WM_TEMPLATE_CATEGORY" val="custom"/>
  <p:tag name="KSO_WM_TEMPLATE_INDEX" val="222"/>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TYPE" val="i"/>
  <p:tag name="KSO_WM_UNIT_INDEX" val="199"/>
  <p:tag name="KSO_WM_UNIT_ID" val="custom222_1*i*199"/>
  <p:tag name="KSO_WM_TEMPLATE_CATEGORY" val="custom"/>
  <p:tag name="KSO_WM_TEMPLATE_INDEX" val="22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TYPE" val="i"/>
  <p:tag name="KSO_WM_UNIT_INDEX" val="200"/>
  <p:tag name="KSO_WM_UNIT_ID" val="custom222_1*i*200"/>
  <p:tag name="KSO_WM_TEMPLATE_CATEGORY" val="custom"/>
  <p:tag name="KSO_WM_TEMPLATE_INDEX" val="222"/>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TYPE" val="i"/>
  <p:tag name="KSO_WM_UNIT_INDEX" val="201"/>
  <p:tag name="KSO_WM_UNIT_ID" val="custom222_1*i*201"/>
  <p:tag name="KSO_WM_TEMPLATE_CATEGORY" val="custom"/>
  <p:tag name="KSO_WM_TEMPLATE_INDEX" val="22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TYPE" val="i"/>
  <p:tag name="KSO_WM_UNIT_INDEX" val="4"/>
  <p:tag name="KSO_WM_UNIT_ID" val="custom222_1*i*4"/>
  <p:tag name="KSO_WM_TEMPLATE_CATEGORY" val="custom"/>
  <p:tag name="KSO_WM_TEMPLATE_INDEX" val="22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TYPE" val="i"/>
  <p:tag name="KSO_WM_UNIT_INDEX" val="22"/>
  <p:tag name="KSO_WM_UNIT_ID" val="custom222_1*i*22"/>
  <p:tag name="KSO_WM_TEMPLATE_CATEGORY" val="custom"/>
  <p:tag name="KSO_WM_TEMPLATE_INDEX" val="22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TYPE" val="i"/>
  <p:tag name="KSO_WM_UNIT_INDEX" val="202"/>
  <p:tag name="KSO_WM_UNIT_ID" val="custom222_1*i*202"/>
  <p:tag name="KSO_WM_TEMPLATE_CATEGORY" val="custom"/>
  <p:tag name="KSO_WM_TEMPLATE_INDEX" val="222"/>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TYPE" val="i"/>
  <p:tag name="KSO_WM_UNIT_INDEX" val="203"/>
  <p:tag name="KSO_WM_UNIT_ID" val="custom222_1*i*203"/>
  <p:tag name="KSO_WM_TEMPLATE_CATEGORY" val="custom"/>
  <p:tag name="KSO_WM_TEMPLATE_INDEX" val="222"/>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TYPE" val="i"/>
  <p:tag name="KSO_WM_UNIT_INDEX" val="204"/>
  <p:tag name="KSO_WM_UNIT_ID" val="custom222_1*i*204"/>
  <p:tag name="KSO_WM_TEMPLATE_CATEGORY" val="custom"/>
  <p:tag name="KSO_WM_TEMPLATE_INDEX" val="222"/>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TYPE" val="i"/>
  <p:tag name="KSO_WM_UNIT_INDEX" val="205"/>
  <p:tag name="KSO_WM_UNIT_ID" val="custom222_1*i*205"/>
  <p:tag name="KSO_WM_TEMPLATE_CATEGORY" val="custom"/>
  <p:tag name="KSO_WM_TEMPLATE_INDEX" val="222"/>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TYPE" val="i"/>
  <p:tag name="KSO_WM_UNIT_INDEX" val="206"/>
  <p:tag name="KSO_WM_UNIT_ID" val="custom222_1*i*206"/>
  <p:tag name="KSO_WM_TEMPLATE_CATEGORY" val="custom"/>
  <p:tag name="KSO_WM_TEMPLATE_INDEX" val="222"/>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TYPE" val="i"/>
  <p:tag name="KSO_WM_UNIT_INDEX" val="207"/>
  <p:tag name="KSO_WM_UNIT_ID" val="custom222_1*i*207"/>
  <p:tag name="KSO_WM_TEMPLATE_CATEGORY" val="custom"/>
  <p:tag name="KSO_WM_TEMPLATE_INDEX" val="22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TYPE" val="i"/>
  <p:tag name="KSO_WM_UNIT_INDEX" val="208"/>
  <p:tag name="KSO_WM_UNIT_ID" val="custom222_1*i*208"/>
  <p:tag name="KSO_WM_TEMPLATE_CATEGORY" val="custom"/>
  <p:tag name="KSO_WM_TEMPLATE_INDEX" val="22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TYPE" val="i"/>
  <p:tag name="KSO_WM_UNIT_INDEX" val="209"/>
  <p:tag name="KSO_WM_UNIT_ID" val="custom222_1*i*209"/>
  <p:tag name="KSO_WM_TEMPLATE_CATEGORY" val="custom"/>
  <p:tag name="KSO_WM_TEMPLATE_INDEX" val="222"/>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TYPE" val="i"/>
  <p:tag name="KSO_WM_UNIT_INDEX" val="210"/>
  <p:tag name="KSO_WM_UNIT_ID" val="custom222_1*i*210"/>
  <p:tag name="KSO_WM_TEMPLATE_CATEGORY" val="custom"/>
  <p:tag name="KSO_WM_TEMPLATE_INDEX" val="222"/>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TYPE" val="i"/>
  <p:tag name="KSO_WM_UNIT_INDEX" val="211"/>
  <p:tag name="KSO_WM_UNIT_ID" val="custom222_1*i*211"/>
  <p:tag name="KSO_WM_TEMPLATE_CATEGORY" val="custom"/>
  <p:tag name="KSO_WM_TEMPLATE_INDEX" val="22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TYPE" val="i"/>
  <p:tag name="KSO_WM_UNIT_INDEX" val="23"/>
  <p:tag name="KSO_WM_UNIT_ID" val="custom222_1*i*23"/>
  <p:tag name="KSO_WM_TEMPLATE_CATEGORY" val="custom"/>
  <p:tag name="KSO_WM_TEMPLATE_INDEX" val="22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TYPE" val="i"/>
  <p:tag name="KSO_WM_UNIT_INDEX" val="212"/>
  <p:tag name="KSO_WM_UNIT_ID" val="custom222_1*i*212"/>
  <p:tag name="KSO_WM_TEMPLATE_CATEGORY" val="custom"/>
  <p:tag name="KSO_WM_TEMPLATE_INDEX" val="22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TYPE" val="i"/>
  <p:tag name="KSO_WM_UNIT_INDEX" val="213"/>
  <p:tag name="KSO_WM_UNIT_ID" val="custom222_1*i*213"/>
  <p:tag name="KSO_WM_TEMPLATE_CATEGORY" val="custom"/>
  <p:tag name="KSO_WM_TEMPLATE_INDEX" val="22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TYPE" val="i"/>
  <p:tag name="KSO_WM_UNIT_INDEX" val="214"/>
  <p:tag name="KSO_WM_UNIT_ID" val="custom222_1*i*214"/>
  <p:tag name="KSO_WM_TEMPLATE_CATEGORY" val="custom"/>
  <p:tag name="KSO_WM_TEMPLATE_INDEX" val="22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TYPE" val="i"/>
  <p:tag name="KSO_WM_UNIT_INDEX" val="215"/>
  <p:tag name="KSO_WM_UNIT_ID" val="custom222_1*i*215"/>
  <p:tag name="KSO_WM_TEMPLATE_CATEGORY" val="custom"/>
  <p:tag name="KSO_WM_TEMPLATE_INDEX" val="22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TYPE" val="i"/>
  <p:tag name="KSO_WM_UNIT_INDEX" val="216"/>
  <p:tag name="KSO_WM_UNIT_ID" val="custom222_1*i*216"/>
  <p:tag name="KSO_WM_TEMPLATE_CATEGORY" val="custom"/>
  <p:tag name="KSO_WM_TEMPLATE_INDEX" val="22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TYPE" val="i"/>
  <p:tag name="KSO_WM_UNIT_INDEX" val="217"/>
  <p:tag name="KSO_WM_UNIT_ID" val="custom222_1*i*217"/>
  <p:tag name="KSO_WM_TEMPLATE_CATEGORY" val="custom"/>
  <p:tag name="KSO_WM_TEMPLATE_INDEX" val="22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TYPE" val="i"/>
  <p:tag name="KSO_WM_UNIT_INDEX" val="218"/>
  <p:tag name="KSO_WM_UNIT_ID" val="custom222_1*i*218"/>
  <p:tag name="KSO_WM_TEMPLATE_CATEGORY" val="custom"/>
  <p:tag name="KSO_WM_TEMPLATE_INDEX" val="22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TYPE" val="i"/>
  <p:tag name="KSO_WM_UNIT_INDEX" val="219"/>
  <p:tag name="KSO_WM_UNIT_ID" val="custom222_1*i*219"/>
  <p:tag name="KSO_WM_TEMPLATE_CATEGORY" val="custom"/>
  <p:tag name="KSO_WM_TEMPLATE_INDEX" val="22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TYPE" val="i"/>
  <p:tag name="KSO_WM_UNIT_INDEX" val="220"/>
  <p:tag name="KSO_WM_UNIT_ID" val="custom222_1*i*220"/>
  <p:tag name="KSO_WM_TEMPLATE_CATEGORY" val="custom"/>
  <p:tag name="KSO_WM_TEMPLATE_INDEX" val="22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TYPE" val="i"/>
  <p:tag name="KSO_WM_UNIT_INDEX" val="221"/>
  <p:tag name="KSO_WM_UNIT_ID" val="custom222_1*i*221"/>
  <p:tag name="KSO_WM_TEMPLATE_CATEGORY" val="custom"/>
  <p:tag name="KSO_WM_TEMPLATE_INDEX" val="22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TYPE" val="i"/>
  <p:tag name="KSO_WM_UNIT_INDEX" val="24"/>
  <p:tag name="KSO_WM_UNIT_ID" val="custom222_1*i*24"/>
  <p:tag name="KSO_WM_TEMPLATE_CATEGORY" val="custom"/>
  <p:tag name="KSO_WM_TEMPLATE_INDEX" val="22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TYPE" val="i"/>
  <p:tag name="KSO_WM_UNIT_INDEX" val="222"/>
  <p:tag name="KSO_WM_UNIT_ID" val="custom222_1*i*222"/>
  <p:tag name="KSO_WM_TEMPLATE_CATEGORY" val="custom"/>
  <p:tag name="KSO_WM_TEMPLATE_INDEX" val="222"/>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TYPE" val="i"/>
  <p:tag name="KSO_WM_UNIT_INDEX" val="223"/>
  <p:tag name="KSO_WM_UNIT_ID" val="custom222_1*i*223"/>
  <p:tag name="KSO_WM_TEMPLATE_CATEGORY" val="custom"/>
  <p:tag name="KSO_WM_TEMPLATE_INDEX" val="222"/>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TYPE" val="i"/>
  <p:tag name="KSO_WM_UNIT_INDEX" val="224"/>
  <p:tag name="KSO_WM_UNIT_ID" val="custom222_1*i*224"/>
  <p:tag name="KSO_WM_TEMPLATE_CATEGORY" val="custom"/>
  <p:tag name="KSO_WM_TEMPLATE_INDEX" val="222"/>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TYPE" val="i"/>
  <p:tag name="KSO_WM_UNIT_INDEX" val="225"/>
  <p:tag name="KSO_WM_UNIT_ID" val="custom222_1*i*225"/>
  <p:tag name="KSO_WM_TEMPLATE_CATEGORY" val="custom"/>
  <p:tag name="KSO_WM_TEMPLATE_INDEX" val="22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TYPE" val="i"/>
  <p:tag name="KSO_WM_UNIT_INDEX" val="226"/>
  <p:tag name="KSO_WM_UNIT_ID" val="custom222_1*i*226"/>
  <p:tag name="KSO_WM_TEMPLATE_CATEGORY" val="custom"/>
  <p:tag name="KSO_WM_TEMPLATE_INDEX" val="222"/>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TYPE" val="i"/>
  <p:tag name="KSO_WM_UNIT_INDEX" val="227"/>
  <p:tag name="KSO_WM_UNIT_ID" val="custom222_1*i*227"/>
  <p:tag name="KSO_WM_TEMPLATE_CATEGORY" val="custom"/>
  <p:tag name="KSO_WM_TEMPLATE_INDEX" val="222"/>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TYPE" val="i"/>
  <p:tag name="KSO_WM_UNIT_INDEX" val="228"/>
  <p:tag name="KSO_WM_UNIT_ID" val="custom222_1*i*228"/>
  <p:tag name="KSO_WM_TEMPLATE_CATEGORY" val="custom"/>
  <p:tag name="KSO_WM_TEMPLATE_INDEX" val="222"/>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TYPE" val="i"/>
  <p:tag name="KSO_WM_UNIT_INDEX" val="229"/>
  <p:tag name="KSO_WM_UNIT_ID" val="custom222_1*i*229"/>
  <p:tag name="KSO_WM_TEMPLATE_CATEGORY" val="custom"/>
  <p:tag name="KSO_WM_TEMPLATE_INDEX" val="222"/>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TYPE" val="i"/>
  <p:tag name="KSO_WM_UNIT_INDEX" val="230"/>
  <p:tag name="KSO_WM_UNIT_ID" val="custom222_1*i*230"/>
  <p:tag name="KSO_WM_TEMPLATE_CATEGORY" val="custom"/>
  <p:tag name="KSO_WM_TEMPLATE_INDEX" val="222"/>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TYPE" val="i"/>
  <p:tag name="KSO_WM_UNIT_INDEX" val="231"/>
  <p:tag name="KSO_WM_UNIT_ID" val="custom222_1*i*231"/>
  <p:tag name="KSO_WM_TEMPLATE_CATEGORY" val="custom"/>
  <p:tag name="KSO_WM_TEMPLATE_INDEX" val="22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TYPE" val="i"/>
  <p:tag name="KSO_WM_UNIT_INDEX" val="25"/>
  <p:tag name="KSO_WM_UNIT_ID" val="custom222_1*i*25"/>
  <p:tag name="KSO_WM_TEMPLATE_CATEGORY" val="custom"/>
  <p:tag name="KSO_WM_TEMPLATE_INDEX" val="22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TYPE" val="i"/>
  <p:tag name="KSO_WM_UNIT_INDEX" val="232"/>
  <p:tag name="KSO_WM_UNIT_ID" val="custom222_1*i*232"/>
  <p:tag name="KSO_WM_TEMPLATE_CATEGORY" val="custom"/>
  <p:tag name="KSO_WM_TEMPLATE_INDEX" val="222"/>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TYPE" val="i"/>
  <p:tag name="KSO_WM_UNIT_INDEX" val="233"/>
  <p:tag name="KSO_WM_UNIT_ID" val="custom222_1*i*233"/>
  <p:tag name="KSO_WM_TEMPLATE_CATEGORY" val="custom"/>
  <p:tag name="KSO_WM_TEMPLATE_INDEX" val="222"/>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TYPE" val="i"/>
  <p:tag name="KSO_WM_UNIT_INDEX" val="234"/>
  <p:tag name="KSO_WM_UNIT_ID" val="custom222_1*i*234"/>
  <p:tag name="KSO_WM_TEMPLATE_CATEGORY" val="custom"/>
  <p:tag name="KSO_WM_TEMPLATE_INDEX" val="22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TYPE" val="i"/>
  <p:tag name="KSO_WM_UNIT_INDEX" val="235"/>
  <p:tag name="KSO_WM_UNIT_ID" val="custom222_1*i*235"/>
  <p:tag name="KSO_WM_TEMPLATE_CATEGORY" val="custom"/>
  <p:tag name="KSO_WM_TEMPLATE_INDEX" val="222"/>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TYPE" val="i"/>
  <p:tag name="KSO_WM_UNIT_INDEX" val="236"/>
  <p:tag name="KSO_WM_UNIT_ID" val="custom222_1*i*236"/>
  <p:tag name="KSO_WM_TEMPLATE_CATEGORY" val="custom"/>
  <p:tag name="KSO_WM_TEMPLATE_INDEX" val="222"/>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TYPE" val="i"/>
  <p:tag name="KSO_WM_UNIT_INDEX" val="237"/>
  <p:tag name="KSO_WM_UNIT_ID" val="custom222_1*i*237"/>
  <p:tag name="KSO_WM_TEMPLATE_CATEGORY" val="custom"/>
  <p:tag name="KSO_WM_TEMPLATE_INDEX" val="222"/>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TYPE" val="i"/>
  <p:tag name="KSO_WM_UNIT_INDEX" val="238"/>
  <p:tag name="KSO_WM_UNIT_ID" val="custom222_1*i*238"/>
  <p:tag name="KSO_WM_TEMPLATE_CATEGORY" val="custom"/>
  <p:tag name="KSO_WM_TEMPLATE_INDEX" val="222"/>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TYPE" val="i"/>
  <p:tag name="KSO_WM_UNIT_INDEX" val="239"/>
  <p:tag name="KSO_WM_UNIT_ID" val="custom222_1*i*239"/>
  <p:tag name="KSO_WM_TEMPLATE_CATEGORY" val="custom"/>
  <p:tag name="KSO_WM_TEMPLATE_INDEX" val="222"/>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TYPE" val="i"/>
  <p:tag name="KSO_WM_UNIT_INDEX" val="240"/>
  <p:tag name="KSO_WM_UNIT_ID" val="custom222_1*i*240"/>
  <p:tag name="KSO_WM_TEMPLATE_CATEGORY" val="custom"/>
  <p:tag name="KSO_WM_TEMPLATE_INDEX" val="222"/>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TYPE" val="i"/>
  <p:tag name="KSO_WM_UNIT_INDEX" val="241"/>
  <p:tag name="KSO_WM_UNIT_ID" val="custom222_1*i*241"/>
  <p:tag name="KSO_WM_TEMPLATE_CATEGORY" val="custom"/>
  <p:tag name="KSO_WM_TEMPLATE_INDEX" val="22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TYPE" val="i"/>
  <p:tag name="KSO_WM_UNIT_INDEX" val="26"/>
  <p:tag name="KSO_WM_UNIT_ID" val="custom222_1*i*26"/>
  <p:tag name="KSO_WM_TEMPLATE_CATEGORY" val="custom"/>
  <p:tag name="KSO_WM_TEMPLATE_INDEX" val="22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TYPE" val="i"/>
  <p:tag name="KSO_WM_UNIT_INDEX" val="242"/>
  <p:tag name="KSO_WM_UNIT_ID" val="custom222_1*i*242"/>
  <p:tag name="KSO_WM_TEMPLATE_CATEGORY" val="custom"/>
  <p:tag name="KSO_WM_TEMPLATE_INDEX" val="222"/>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TYPE" val="i"/>
  <p:tag name="KSO_WM_UNIT_INDEX" val="243"/>
  <p:tag name="KSO_WM_UNIT_ID" val="custom222_1*i*243"/>
  <p:tag name="KSO_WM_TEMPLATE_CATEGORY" val="custom"/>
  <p:tag name="KSO_WM_TEMPLATE_INDEX" val="222"/>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TYPE" val="i"/>
  <p:tag name="KSO_WM_UNIT_INDEX" val="244"/>
  <p:tag name="KSO_WM_UNIT_ID" val="custom222_1*i*244"/>
  <p:tag name="KSO_WM_TEMPLATE_CATEGORY" val="custom"/>
  <p:tag name="KSO_WM_TEMPLATE_INDEX" val="222"/>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TYPE" val="i"/>
  <p:tag name="KSO_WM_UNIT_INDEX" val="245"/>
  <p:tag name="KSO_WM_UNIT_ID" val="custom222_1*i*245"/>
  <p:tag name="KSO_WM_TEMPLATE_CATEGORY" val="custom"/>
  <p:tag name="KSO_WM_TEMPLATE_INDEX" val="222"/>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TYPE" val="i"/>
  <p:tag name="KSO_WM_UNIT_INDEX" val="246"/>
  <p:tag name="KSO_WM_UNIT_ID" val="custom222_1*i*246"/>
  <p:tag name="KSO_WM_TEMPLATE_CATEGORY" val="custom"/>
  <p:tag name="KSO_WM_TEMPLATE_INDEX" val="222"/>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TYPE" val="i"/>
  <p:tag name="KSO_WM_UNIT_INDEX" val="247"/>
  <p:tag name="KSO_WM_UNIT_ID" val="custom222_1*i*247"/>
  <p:tag name="KSO_WM_TEMPLATE_CATEGORY" val="custom"/>
  <p:tag name="KSO_WM_TEMPLATE_INDEX" val="222"/>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TYPE" val="i"/>
  <p:tag name="KSO_WM_UNIT_INDEX" val="248"/>
  <p:tag name="KSO_WM_UNIT_ID" val="custom222_1*i*248"/>
  <p:tag name="KSO_WM_TEMPLATE_CATEGORY" val="custom"/>
  <p:tag name="KSO_WM_TEMPLATE_INDEX" val="222"/>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TYPE" val="i"/>
  <p:tag name="KSO_WM_UNIT_INDEX" val="249"/>
  <p:tag name="KSO_WM_UNIT_ID" val="custom222_1*i*249"/>
  <p:tag name="KSO_WM_TEMPLATE_CATEGORY" val="custom"/>
  <p:tag name="KSO_WM_TEMPLATE_INDEX" val="222"/>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TYPE" val="i"/>
  <p:tag name="KSO_WM_UNIT_INDEX" val="250"/>
  <p:tag name="KSO_WM_UNIT_ID" val="custom222_1*i*250"/>
  <p:tag name="KSO_WM_TEMPLATE_CATEGORY" val="custom"/>
  <p:tag name="KSO_WM_TEMPLATE_INDEX" val="222"/>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TYPE" val="i"/>
  <p:tag name="KSO_WM_UNIT_INDEX" val="251"/>
  <p:tag name="KSO_WM_UNIT_ID" val="custom222_1*i*251"/>
  <p:tag name="KSO_WM_TEMPLATE_CATEGORY" val="custom"/>
  <p:tag name="KSO_WM_TEMPLATE_INDEX" val="22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TYPE" val="i"/>
  <p:tag name="KSO_WM_UNIT_INDEX" val="27"/>
  <p:tag name="KSO_WM_UNIT_ID" val="custom222_1*i*27"/>
  <p:tag name="KSO_WM_TEMPLATE_CATEGORY" val="custom"/>
  <p:tag name="KSO_WM_TEMPLATE_INDEX" val="22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TYPE" val="i"/>
  <p:tag name="KSO_WM_UNIT_INDEX" val="252"/>
  <p:tag name="KSO_WM_UNIT_ID" val="custom222_1*i*252"/>
  <p:tag name="KSO_WM_TEMPLATE_CATEGORY" val="custom"/>
  <p:tag name="KSO_WM_TEMPLATE_INDEX" val="22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TYPE" val="i"/>
  <p:tag name="KSO_WM_UNIT_INDEX" val="253"/>
  <p:tag name="KSO_WM_UNIT_ID" val="custom222_1*i*253"/>
  <p:tag name="KSO_WM_TEMPLATE_CATEGORY" val="custom"/>
  <p:tag name="KSO_WM_TEMPLATE_INDEX" val="22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TYPE" val="i"/>
  <p:tag name="KSO_WM_UNIT_INDEX" val="254"/>
  <p:tag name="KSO_WM_UNIT_ID" val="custom222_1*i*254"/>
  <p:tag name="KSO_WM_TEMPLATE_CATEGORY" val="custom"/>
  <p:tag name="KSO_WM_TEMPLATE_INDEX" val="222"/>
  <p:tag name="KSO_WM_UNIT_LAYERLEVEL" val="1"/>
  <p:tag name="KSO_WM_TAG_VERSION" val="1.0"/>
  <p:tag name="KSO_WM_BEAUTIFY_FLAG" val="#wm#"/>
</p:tagLst>
</file>

<file path=ppt/tags/tag253.xml><?xml version="1.0" encoding="utf-8"?>
<p:tagLst xmlns:p="http://schemas.openxmlformats.org/presentationml/2006/main">
  <p:tag name="KSO_WM_TAG_VERSION" val="1.0"/>
  <p:tag name="KSO_WM_BEAUTIFY_FLAG" val="#wm#"/>
  <p:tag name="KSO_WM_UNIT_TYPE" val="i"/>
  <p:tag name="KSO_WM_UNIT_ID" val="custom222_5*i*2"/>
  <p:tag name="KSO_WM_TEMPLATE_CATEGORY" val="custom"/>
  <p:tag name="KSO_WM_TEMPLATE_INDEX" val="222"/>
  <p:tag name="KSO_WM_UNIT_INDEX" val="2"/>
  <p:tag name="KSO_WM_UNIT_HIGHLIGHT" val="0"/>
  <p:tag name="KSO_WM_UNIT_COMPATIBLE" val="0"/>
  <p:tag name="KSO_WM_UNIT_LAYERLEVEL" val="1"/>
</p:tagLst>
</file>

<file path=ppt/tags/tag254.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3"/>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3"/>
</p:tagLst>
</file>

<file path=ppt/tags/tag255.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4"/>
  <p:tag name="KSO_WM_UNIT_LAYERLEVEL" val="1_1"/>
  <p:tag name="KSO_WM_UNIT_LINE_FORE_SCHEMECOLOR_INDEX" val="13"/>
  <p:tag name="KSO_WM_UNIT_LINE_FILL_TYPE" val="2"/>
  <p:tag name="KSO_WM_UNIT_USESOURCEFORMAT_APPLY" val="0"/>
  <p:tag name="KSO_WM_UNIT_HIGHLIGHT" val="0"/>
  <p:tag name="KSO_WM_UNIT_COMPATIBLE" val="0"/>
  <p:tag name="KSO_WM_DIAGRAM_GROUP_CODE" val="m1-5"/>
  <p:tag name="KSO_WM_UNIT_TYPE" val="m_i"/>
  <p:tag name="KSO_WM_UNIT_INDEX" val="1_4"/>
</p:tagLst>
</file>

<file path=ppt/tags/tag256.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5"/>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5"/>
</p:tagLst>
</file>

<file path=ppt/tags/tag257.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6"/>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6"/>
</p:tagLst>
</file>

<file path=ppt/tags/tag258.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7"/>
  <p:tag name="KSO_WM_UNIT_LAYERLEVEL" val="1_1"/>
  <p:tag name="KSO_WM_UNIT_LINE_FORE_SCHEMECOLOR_INDEX" val="13"/>
  <p:tag name="KSO_WM_UNIT_LINE_FILL_TYPE" val="2"/>
  <p:tag name="KSO_WM_UNIT_USESOURCEFORMAT_APPLY" val="0"/>
  <p:tag name="KSO_WM_UNIT_HIGHLIGHT" val="0"/>
  <p:tag name="KSO_WM_UNIT_COMPATIBLE" val="0"/>
  <p:tag name="KSO_WM_DIAGRAM_GROUP_CODE" val="m1-5"/>
  <p:tag name="KSO_WM_UNIT_TYPE" val="m_i"/>
  <p:tag name="KSO_WM_UNIT_INDEX" val="1_7"/>
</p:tagLst>
</file>

<file path=ppt/tags/tag259.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8"/>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8"/>
</p:tagLst>
</file>

<file path=ppt/tags/tag26.xml><?xml version="1.0" encoding="utf-8"?>
<p:tagLst xmlns:p="http://schemas.openxmlformats.org/presentationml/2006/main">
  <p:tag name="KSO_WM_UNIT_HIGHLIGHT" val="0"/>
  <p:tag name="KSO_WM_UNIT_COMPATIBLE" val="0"/>
  <p:tag name="KSO_WM_UNIT_TYPE" val="i"/>
  <p:tag name="KSO_WM_UNIT_INDEX" val="28"/>
  <p:tag name="KSO_WM_UNIT_ID" val="custom222_1*i*28"/>
  <p:tag name="KSO_WM_TEMPLATE_CATEGORY" val="custom"/>
  <p:tag name="KSO_WM_TEMPLATE_INDEX" val="222"/>
  <p:tag name="KSO_WM_UNIT_LAYERLEVEL" val="1"/>
  <p:tag name="KSO_WM_TAG_VERSION" val="1.0"/>
  <p:tag name="KSO_WM_BEAUTIFY_FLAG" val="#wm#"/>
</p:tagLst>
</file>

<file path=ppt/tags/tag260.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9"/>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9"/>
</p:tagLst>
</file>

<file path=ppt/tags/tag261.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11"/>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11"/>
</p:tagLst>
</file>

<file path=ppt/tags/tag262.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2"/>
  <p:tag name="KSO_WM_UNIT_LAYERLEVEL" val="1_1"/>
  <p:tag name="KSO_WM_UNIT_LINE_FORE_SCHEMECOLOR_INDEX" val="13"/>
  <p:tag name="KSO_WM_UNIT_LINE_FILL_TYPE" val="2"/>
  <p:tag name="KSO_WM_UNIT_USESOURCEFORMAT_APPLY" val="0"/>
  <p:tag name="KSO_WM_UNIT_HIGHLIGHT" val="0"/>
  <p:tag name="KSO_WM_UNIT_COMPATIBLE" val="0"/>
  <p:tag name="KSO_WM_DIAGRAM_GROUP_CODE" val="m1-5"/>
  <p:tag name="KSO_WM_UNIT_TYPE" val="m_i"/>
  <p:tag name="KSO_WM_UNIT_INDEX" val="1_2"/>
</p:tagLst>
</file>

<file path=ppt/tags/tag263.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h_i*1_1_1"/>
  <p:tag name="KSO_WM_UNIT_LAYERLEVEL" val="1_1_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h_i"/>
  <p:tag name="KSO_WM_UNIT_INDEX" val="1_1_1"/>
</p:tagLst>
</file>

<file path=ppt/tags/tag264.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h_i*1_2_1"/>
  <p:tag name="KSO_WM_UNIT_LAYERLEVEL" val="1_1_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h_i"/>
  <p:tag name="KSO_WM_UNIT_INDEX" val="1_2_1"/>
</p:tagLst>
</file>

<file path=ppt/tags/tag265.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h_i*1_3_1"/>
  <p:tag name="KSO_WM_UNIT_LAYERLEVEL" val="1_1_1"/>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h_i"/>
  <p:tag name="KSO_WM_UNIT_INDEX" val="1_3_1"/>
</p:tagLst>
</file>

<file path=ppt/tags/tag266.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12"/>
  <p:tag name="KSO_WM_UNIT_LAYERLEVEL" val="1_1"/>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 name="KSO_WM_DIAGRAM_GROUP_CODE" val="m1-5"/>
  <p:tag name="KSO_WM_UNIT_TYPE" val="m_i"/>
  <p:tag name="KSO_WM_UNIT_INDEX" val="1_12"/>
</p:tagLst>
</file>

<file path=ppt/tags/tag267.xml><?xml version="1.0" encoding="utf-8"?>
<p:tagLst xmlns:p="http://schemas.openxmlformats.org/presentationml/2006/main">
  <p:tag name="KSO_WM_TAG_VERSION" val="1.0"/>
  <p:tag name="KSO_WM_BEAUTIFY_FLAG" val="#wm#"/>
  <p:tag name="KSO_WM_TEMPLATE_CATEGORY" val="custom"/>
  <p:tag name="KSO_WM_TEMPLATE_INDEX" val="222"/>
  <p:tag name="KSO_WM_UNIT_ID" val="custom222_11*m_i*1_10"/>
  <p:tag name="KSO_WM_UNIT_LAYERLEVEL" val="1_1"/>
  <p:tag name="KSO_WM_UNIT_LINE_FORE_SCHEMECOLOR_INDEX" val="13"/>
  <p:tag name="KSO_WM_UNIT_LINE_FILL_TYPE" val="2"/>
  <p:tag name="KSO_WM_UNIT_USESOURCEFORMAT_APPLY" val="0"/>
  <p:tag name="KSO_WM_UNIT_HIGHLIGHT" val="0"/>
  <p:tag name="KSO_WM_UNIT_COMPATIBLE" val="0"/>
  <p:tag name="KSO_WM_DIAGRAM_GROUP_CODE" val="m1-5"/>
  <p:tag name="KSO_WM_UNIT_TYPE" val="m_i"/>
  <p:tag name="KSO_WM_UNIT_INDEX" val="1_10"/>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22"/>
  <p:tag name="KSO_WM_UNIT_TYPE" val="m_h_i"/>
  <p:tag name="KSO_WM_UNIT_INDEX" val="1_4_2"/>
  <p:tag name="KSO_WM_UNIT_ID" val="custom222_10*m_h_i*1_4_2"/>
  <p:tag name="KSO_WM_UNIT_LAYERLEVEL" val="1_1_1"/>
  <p:tag name="KSO_WM_DIAGRAM_GROUP_CODE" val="m1-4"/>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 name="KSO_WM_UNIT_USESOURCEFORMAT_APPLY" val="0"/>
  <p:tag name="KSO_WM_UNIT_HIGHLIGHT" val="0"/>
  <p:tag name="KSO_WM_UNIT_COMPATIBLE" val="0"/>
</p:tagLst>
</file>

<file path=ppt/tags/tag269.xml><?xml version="1.0" encoding="utf-8"?>
<p:tagLst xmlns:p="http://schemas.openxmlformats.org/presentationml/2006/main">
  <p:tag name="KSO_WM_TAG_VERSION" val="1.0"/>
  <p:tag name="KSO_WM_BEAUTIFY_FLAG" val="#wm#"/>
  <p:tag name="KSO_WM_TEMPLATE_CATEGORY" val="custom"/>
  <p:tag name="KSO_WM_TEMPLATE_INDEX" val="222"/>
  <p:tag name="KSO_WM_UNIT_TYPE" val="m_i"/>
  <p:tag name="KSO_WM_UNIT_INDEX" val="1_11"/>
  <p:tag name="KSO_WM_UNIT_ID" val="custom222_10*m_i*1_11"/>
  <p:tag name="KSO_WM_UNIT_LAYERLEVEL" val="1_1"/>
  <p:tag name="KSO_WM_DIAGRAM_GROUP_CODE" val="m1-4"/>
  <p:tag name="KSO_WM_UNIT_LINE_FORE_SCHEMECOLOR_INDEX" val="13"/>
  <p:tag name="KSO_WM_UNIT_LINE_FILL_TYPE" val="2"/>
  <p:tag name="KSO_WM_UNIT_TEXT_FILL_FORE_SCHEMECOLOR_INDEX" val="2"/>
  <p:tag name="KSO_WM_UNIT_TEXT_FILL_TYPE" val="1"/>
  <p:tag name="KSO_WM_UNIT_USESOURCEFORMAT_APPLY" val="0"/>
  <p:tag name="KSO_WM_UNIT_HIGHLIGHT" val="0"/>
  <p:tag name="KSO_WM_UNIT_COMPATIBLE" val="0"/>
</p:tagLst>
</file>

<file path=ppt/tags/tag27.xml><?xml version="1.0" encoding="utf-8"?>
<p:tagLst xmlns:p="http://schemas.openxmlformats.org/presentationml/2006/main">
  <p:tag name="KSO_WM_UNIT_HIGHLIGHT" val="0"/>
  <p:tag name="KSO_WM_UNIT_COMPATIBLE" val="0"/>
  <p:tag name="KSO_WM_UNIT_TYPE" val="i"/>
  <p:tag name="KSO_WM_UNIT_INDEX" val="29"/>
  <p:tag name="KSO_WM_UNIT_ID" val="custom222_1*i*29"/>
  <p:tag name="KSO_WM_TEMPLATE_CATEGORY" val="custom"/>
  <p:tag name="KSO_WM_TEMPLATE_INDEX" val="222"/>
  <p:tag name="KSO_WM_UNIT_LAYERLEVEL" val="1"/>
  <p:tag name="KSO_WM_TAG_VERSION" val="1.0"/>
  <p:tag name="KSO_WM_BEAUTIFY_FLAG" val="#wm#"/>
</p:tagLst>
</file>

<file path=ppt/tags/tag270.xml><?xml version="1.0" encoding="utf-8"?>
<p:tagLst xmlns:p="http://schemas.openxmlformats.org/presentationml/2006/main">
  <p:tag name="KSO_WM_TAG_VERSION" val="1.0"/>
  <p:tag name="KSO_WM_BEAUTIFY_FLAG" val="#wm#"/>
  <p:tag name="KSO_WM_TEMPLATE_CATEGORY" val="custom"/>
  <p:tag name="KSO_WM_TEMPLATE_INDEX" val="222"/>
  <p:tag name="KSO_WM_UNIT_TYPE" val="m_i"/>
  <p:tag name="KSO_WM_UNIT_INDEX" val="1_12"/>
  <p:tag name="KSO_WM_UNIT_ID" val="custom222_10*m_i*1_12"/>
  <p:tag name="KSO_WM_UNIT_LAYERLEVEL" val="1_1"/>
  <p:tag name="KSO_WM_DIAGRAM_GROUP_CODE" val="m1-4"/>
  <p:tag name="KSO_WM_UNIT_LINE_FORE_SCHEMECOLOR_INDEX" val="13"/>
  <p:tag name="KSO_WM_UNIT_LINE_FILL_TYPE" val="2"/>
  <p:tag name="KSO_WM_UNIT_USESOURCEFORMAT_APPLY" val="0"/>
  <p:tag name="KSO_WM_UNIT_HIGHLIGHT" val="0"/>
  <p:tag name="KSO_WM_UNIT_COMPATIBLE" val="0"/>
</p:tagLst>
</file>

<file path=ppt/tags/tag271.xml><?xml version="1.0" encoding="utf-8"?>
<p:tagLst xmlns:p="http://schemas.openxmlformats.org/presentationml/2006/main">
  <p:tag name="KSO_WM_UNIT_HIGHLIGHT" val="0"/>
  <p:tag name="KSO_WM_UNIT_COMPATIBLE" val="0"/>
  <p:tag name="KSO_WM_UNIT_TYPE" val="i"/>
  <p:tag name="KSO_WM_UNIT_INDEX" val="2"/>
  <p:tag name="KSO_WM_UNIT_ID" val="custom222_12*i*2"/>
  <p:tag name="KSO_WM_TEMPLATE_CATEGORY" val="custom"/>
  <p:tag name="KSO_WM_TEMPLATE_INDEX" val="22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TYPE" val="i"/>
  <p:tag name="KSO_WM_UNIT_INDEX" val="3"/>
  <p:tag name="KSO_WM_UNIT_ID" val="custom222_12*i*3"/>
  <p:tag name="KSO_WM_TEMPLATE_CATEGORY" val="custom"/>
  <p:tag name="KSO_WM_TEMPLATE_INDEX" val="22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TYPE" val="i"/>
  <p:tag name="KSO_WM_UNIT_INDEX" val="4"/>
  <p:tag name="KSO_WM_UNIT_ID" val="custom222_12*i*4"/>
  <p:tag name="KSO_WM_TEMPLATE_CATEGORY" val="custom"/>
  <p:tag name="KSO_WM_TEMPLATE_INDEX" val="222"/>
  <p:tag name="KSO_WM_UNIT_LAYERLEVEL" val="1"/>
  <p:tag name="KSO_WM_TAG_VERSION" val="1.0"/>
  <p:tag name="KSO_WM_BEAUTIFY_FLAG" val="#wm#"/>
</p:tagLst>
</file>

<file path=ppt/tags/tag274.xml><?xml version="1.0" encoding="utf-8"?>
<p:tagLst xmlns:p="http://schemas.openxmlformats.org/presentationml/2006/main">
  <p:tag name="KSO_WM_TAG_VERSION" val="1.0"/>
  <p:tag name="KSO_WM_TEMPLATE_CATEGORY" val="custom"/>
  <p:tag name="KSO_WM_TEMPLATE_INDEX" val="222"/>
</p:tagLst>
</file>

<file path=ppt/tags/tag275.xml><?xml version="1.0" encoding="utf-8"?>
<p:tagLst xmlns:p="http://schemas.openxmlformats.org/presentationml/2006/main">
  <p:tag name="KSO_WM_TAG_VERSION" val="1.0"/>
  <p:tag name="KSO_WM_TEMPLATE_CATEGORY" val="custom"/>
  <p:tag name="KSO_WM_TEMPLATE_INDEX" val="222"/>
</p:tagLst>
</file>

<file path=ppt/tags/tag276.xml><?xml version="1.0" encoding="utf-8"?>
<p:tagLst xmlns:p="http://schemas.openxmlformats.org/presentationml/2006/main">
  <p:tag name="KSO_WM_TEMPLATE_THUMBS_INDEX" val="1、2、3、4、5、6、9、14、18、22、23、24、25"/>
  <p:tag name="KSO_WM_TAG_VERSION" val="1.0"/>
  <p:tag name="KSO_WM_BEAUTIFY_FLAG" val="#wm#"/>
  <p:tag name="KSO_WM_TEMPLATE_CATEGORY" val="custom"/>
  <p:tag name="KSO_WM_TEMPLATE_INDEX" val="222"/>
</p:tagLst>
</file>

<file path=ppt/tags/tag277.xml><?xml version="1.0" encoding="utf-8"?>
<p:tagLst xmlns:p="http://schemas.openxmlformats.org/presentationml/2006/main">
  <p:tag name="KSO_WM_UNIT_HIGHLIGHT" val="0"/>
  <p:tag name="KSO_WM_UNIT_COMPATIBLE" val="0"/>
  <p:tag name="KSO_WM_UNIT_TYPE" val="i"/>
  <p:tag name="KSO_WM_UNIT_INDEX" val="3"/>
  <p:tag name="KSO_WM_UNIT_ID" val="custom222_1*i*3"/>
  <p:tag name="KSO_WM_TEMPLATE_CATEGORY" val="custom"/>
  <p:tag name="KSO_WM_TEMPLATE_INDEX" val="222"/>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TYPE" val="i"/>
  <p:tag name="KSO_WM_UNIT_INDEX" val="4"/>
  <p:tag name="KSO_WM_UNIT_ID" val="custom222_1*i*4"/>
  <p:tag name="KSO_WM_TEMPLATE_CATEGORY" val="custom"/>
  <p:tag name="KSO_WM_TEMPLATE_INDEX" val="222"/>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TYPE" val="i"/>
  <p:tag name="KSO_WM_UNIT_INDEX" val="5"/>
  <p:tag name="KSO_WM_UNIT_ID" val="custom222_1*i*5"/>
  <p:tag name="KSO_WM_TEMPLATE_CATEGORY" val="custom"/>
  <p:tag name="KSO_WM_TEMPLATE_INDEX" val="22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TYPE" val="i"/>
  <p:tag name="KSO_WM_UNIT_INDEX" val="30"/>
  <p:tag name="KSO_WM_UNIT_ID" val="custom222_1*i*30"/>
  <p:tag name="KSO_WM_TEMPLATE_CATEGORY" val="custom"/>
  <p:tag name="KSO_WM_TEMPLATE_INDEX" val="222"/>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TYPE" val="i"/>
  <p:tag name="KSO_WM_UNIT_INDEX" val="6"/>
  <p:tag name="KSO_WM_UNIT_ID" val="custom222_1*i*6"/>
  <p:tag name="KSO_WM_TEMPLATE_CATEGORY" val="custom"/>
  <p:tag name="KSO_WM_TEMPLATE_INDEX" val="222"/>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TYPE" val="i"/>
  <p:tag name="KSO_WM_UNIT_INDEX" val="7"/>
  <p:tag name="KSO_WM_UNIT_ID" val="custom222_1*i*7"/>
  <p:tag name="KSO_WM_TEMPLATE_CATEGORY" val="custom"/>
  <p:tag name="KSO_WM_TEMPLATE_INDEX" val="222"/>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TYPE" val="i"/>
  <p:tag name="KSO_WM_UNIT_INDEX" val="8"/>
  <p:tag name="KSO_WM_UNIT_ID" val="custom222_1*i*8"/>
  <p:tag name="KSO_WM_TEMPLATE_CATEGORY" val="custom"/>
  <p:tag name="KSO_WM_TEMPLATE_INDEX" val="222"/>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TYPE" val="i"/>
  <p:tag name="KSO_WM_UNIT_INDEX" val="9"/>
  <p:tag name="KSO_WM_UNIT_ID" val="custom222_1*i*9"/>
  <p:tag name="KSO_WM_TEMPLATE_CATEGORY" val="custom"/>
  <p:tag name="KSO_WM_TEMPLATE_INDEX" val="222"/>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TYPE" val="i"/>
  <p:tag name="KSO_WM_UNIT_INDEX" val="10"/>
  <p:tag name="KSO_WM_UNIT_ID" val="custom222_1*i*10"/>
  <p:tag name="KSO_WM_TEMPLATE_CATEGORY" val="custom"/>
  <p:tag name="KSO_WM_TEMPLATE_INDEX" val="222"/>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TYPE" val="i"/>
  <p:tag name="KSO_WM_UNIT_INDEX" val="11"/>
  <p:tag name="KSO_WM_UNIT_ID" val="custom222_1*i*11"/>
  <p:tag name="KSO_WM_TEMPLATE_CATEGORY" val="custom"/>
  <p:tag name="KSO_WM_TEMPLATE_INDEX" val="222"/>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TYPE" val="i"/>
  <p:tag name="KSO_WM_UNIT_INDEX" val="12"/>
  <p:tag name="KSO_WM_UNIT_ID" val="custom222_1*i*12"/>
  <p:tag name="KSO_WM_TEMPLATE_CATEGORY" val="custom"/>
  <p:tag name="KSO_WM_TEMPLATE_INDEX" val="222"/>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TYPE" val="i"/>
  <p:tag name="KSO_WM_UNIT_INDEX" val="13"/>
  <p:tag name="KSO_WM_UNIT_ID" val="custom222_1*i*13"/>
  <p:tag name="KSO_WM_TEMPLATE_CATEGORY" val="custom"/>
  <p:tag name="KSO_WM_TEMPLATE_INDEX" val="222"/>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TYPE" val="i"/>
  <p:tag name="KSO_WM_UNIT_INDEX" val="14"/>
  <p:tag name="KSO_WM_UNIT_ID" val="custom222_1*i*14"/>
  <p:tag name="KSO_WM_TEMPLATE_CATEGORY" val="custom"/>
  <p:tag name="KSO_WM_TEMPLATE_INDEX" val="22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TYPE" val="i"/>
  <p:tag name="KSO_WM_UNIT_INDEX" val="15"/>
  <p:tag name="KSO_WM_UNIT_ID" val="custom222_1*i*15"/>
  <p:tag name="KSO_WM_TEMPLATE_CATEGORY" val="custom"/>
  <p:tag name="KSO_WM_TEMPLATE_INDEX" val="22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TYPE" val="i"/>
  <p:tag name="KSO_WM_UNIT_INDEX" val="31"/>
  <p:tag name="KSO_WM_UNIT_ID" val="custom222_1*i*31"/>
  <p:tag name="KSO_WM_TEMPLATE_CATEGORY" val="custom"/>
  <p:tag name="KSO_WM_TEMPLATE_INDEX" val="222"/>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TYPE" val="i"/>
  <p:tag name="KSO_WM_UNIT_INDEX" val="16"/>
  <p:tag name="KSO_WM_UNIT_ID" val="custom222_1*i*16"/>
  <p:tag name="KSO_WM_TEMPLATE_CATEGORY" val="custom"/>
  <p:tag name="KSO_WM_TEMPLATE_INDEX" val="22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TYPE" val="i"/>
  <p:tag name="KSO_WM_UNIT_INDEX" val="17"/>
  <p:tag name="KSO_WM_UNIT_ID" val="custom222_1*i*17"/>
  <p:tag name="KSO_WM_TEMPLATE_CATEGORY" val="custom"/>
  <p:tag name="KSO_WM_TEMPLATE_INDEX" val="22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TYPE" val="i"/>
  <p:tag name="KSO_WM_UNIT_INDEX" val="18"/>
  <p:tag name="KSO_WM_UNIT_ID" val="custom222_1*i*18"/>
  <p:tag name="KSO_WM_TEMPLATE_CATEGORY" val="custom"/>
  <p:tag name="KSO_WM_TEMPLATE_INDEX" val="22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TYPE" val="i"/>
  <p:tag name="KSO_WM_UNIT_INDEX" val="19"/>
  <p:tag name="KSO_WM_UNIT_ID" val="custom222_1*i*19"/>
  <p:tag name="KSO_WM_TEMPLATE_CATEGORY" val="custom"/>
  <p:tag name="KSO_WM_TEMPLATE_INDEX" val="22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TYPE" val="i"/>
  <p:tag name="KSO_WM_UNIT_INDEX" val="20"/>
  <p:tag name="KSO_WM_UNIT_ID" val="custom222_1*i*20"/>
  <p:tag name="KSO_WM_TEMPLATE_CATEGORY" val="custom"/>
  <p:tag name="KSO_WM_TEMPLATE_INDEX" val="22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TYPE" val="i"/>
  <p:tag name="KSO_WM_UNIT_INDEX" val="21"/>
  <p:tag name="KSO_WM_UNIT_ID" val="custom222_1*i*21"/>
  <p:tag name="KSO_WM_TEMPLATE_CATEGORY" val="custom"/>
  <p:tag name="KSO_WM_TEMPLATE_INDEX" val="22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TYPE" val="i"/>
  <p:tag name="KSO_WM_UNIT_INDEX" val="22"/>
  <p:tag name="KSO_WM_UNIT_ID" val="custom222_1*i*22"/>
  <p:tag name="KSO_WM_TEMPLATE_CATEGORY" val="custom"/>
  <p:tag name="KSO_WM_TEMPLATE_INDEX" val="22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TYPE" val="i"/>
  <p:tag name="KSO_WM_UNIT_INDEX" val="23"/>
  <p:tag name="KSO_WM_UNIT_ID" val="custom222_1*i*23"/>
  <p:tag name="KSO_WM_TEMPLATE_CATEGORY" val="custom"/>
  <p:tag name="KSO_WM_TEMPLATE_INDEX" val="22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TYPE" val="i"/>
  <p:tag name="KSO_WM_UNIT_INDEX" val="24"/>
  <p:tag name="KSO_WM_UNIT_ID" val="custom222_1*i*24"/>
  <p:tag name="KSO_WM_TEMPLATE_CATEGORY" val="custom"/>
  <p:tag name="KSO_WM_TEMPLATE_INDEX" val="22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TYPE" val="i"/>
  <p:tag name="KSO_WM_UNIT_INDEX" val="25"/>
  <p:tag name="KSO_WM_UNIT_ID" val="custom222_1*i*25"/>
  <p:tag name="KSO_WM_TEMPLATE_CATEGORY" val="custom"/>
  <p:tag name="KSO_WM_TEMPLATE_INDEX" val="22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TYPE" val="i"/>
  <p:tag name="KSO_WM_UNIT_INDEX" val="5"/>
  <p:tag name="KSO_WM_UNIT_ID" val="custom222_1*i*5"/>
  <p:tag name="KSO_WM_TEMPLATE_CATEGORY" val="custom"/>
  <p:tag name="KSO_WM_TEMPLATE_INDEX" val="22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TYPE" val="i"/>
  <p:tag name="KSO_WM_UNIT_INDEX" val="32"/>
  <p:tag name="KSO_WM_UNIT_ID" val="custom222_1*i*32"/>
  <p:tag name="KSO_WM_TEMPLATE_CATEGORY" val="custom"/>
  <p:tag name="KSO_WM_TEMPLATE_INDEX" val="222"/>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TYPE" val="i"/>
  <p:tag name="KSO_WM_UNIT_INDEX" val="26"/>
  <p:tag name="KSO_WM_UNIT_ID" val="custom222_1*i*26"/>
  <p:tag name="KSO_WM_TEMPLATE_CATEGORY" val="custom"/>
  <p:tag name="KSO_WM_TEMPLATE_INDEX" val="22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TYPE" val="i"/>
  <p:tag name="KSO_WM_UNIT_INDEX" val="27"/>
  <p:tag name="KSO_WM_UNIT_ID" val="custom222_1*i*27"/>
  <p:tag name="KSO_WM_TEMPLATE_CATEGORY" val="custom"/>
  <p:tag name="KSO_WM_TEMPLATE_INDEX" val="22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TYPE" val="i"/>
  <p:tag name="KSO_WM_UNIT_INDEX" val="28"/>
  <p:tag name="KSO_WM_UNIT_ID" val="custom222_1*i*28"/>
  <p:tag name="KSO_WM_TEMPLATE_CATEGORY" val="custom"/>
  <p:tag name="KSO_WM_TEMPLATE_INDEX" val="22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TYPE" val="i"/>
  <p:tag name="KSO_WM_UNIT_INDEX" val="29"/>
  <p:tag name="KSO_WM_UNIT_ID" val="custom222_1*i*29"/>
  <p:tag name="KSO_WM_TEMPLATE_CATEGORY" val="custom"/>
  <p:tag name="KSO_WM_TEMPLATE_INDEX" val="22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TYPE" val="i"/>
  <p:tag name="KSO_WM_UNIT_INDEX" val="30"/>
  <p:tag name="KSO_WM_UNIT_ID" val="custom222_1*i*30"/>
  <p:tag name="KSO_WM_TEMPLATE_CATEGORY" val="custom"/>
  <p:tag name="KSO_WM_TEMPLATE_INDEX" val="22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TYPE" val="i"/>
  <p:tag name="KSO_WM_UNIT_INDEX" val="31"/>
  <p:tag name="KSO_WM_UNIT_ID" val="custom222_1*i*31"/>
  <p:tag name="KSO_WM_TEMPLATE_CATEGORY" val="custom"/>
  <p:tag name="KSO_WM_TEMPLATE_INDEX" val="22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TYPE" val="i"/>
  <p:tag name="KSO_WM_UNIT_INDEX" val="32"/>
  <p:tag name="KSO_WM_UNIT_ID" val="custom222_1*i*32"/>
  <p:tag name="KSO_WM_TEMPLATE_CATEGORY" val="custom"/>
  <p:tag name="KSO_WM_TEMPLATE_INDEX" val="22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TYPE" val="i"/>
  <p:tag name="KSO_WM_UNIT_INDEX" val="33"/>
  <p:tag name="KSO_WM_UNIT_ID" val="custom222_1*i*33"/>
  <p:tag name="KSO_WM_TEMPLATE_CATEGORY" val="custom"/>
  <p:tag name="KSO_WM_TEMPLATE_INDEX" val="22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TYPE" val="i"/>
  <p:tag name="KSO_WM_UNIT_INDEX" val="34"/>
  <p:tag name="KSO_WM_UNIT_ID" val="custom222_1*i*34"/>
  <p:tag name="KSO_WM_TEMPLATE_CATEGORY" val="custom"/>
  <p:tag name="KSO_WM_TEMPLATE_INDEX" val="22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TYPE" val="i"/>
  <p:tag name="KSO_WM_UNIT_INDEX" val="35"/>
  <p:tag name="KSO_WM_UNIT_ID" val="custom222_1*i*35"/>
  <p:tag name="KSO_WM_TEMPLATE_CATEGORY" val="custom"/>
  <p:tag name="KSO_WM_TEMPLATE_INDEX" val="22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TYPE" val="i"/>
  <p:tag name="KSO_WM_UNIT_INDEX" val="33"/>
  <p:tag name="KSO_WM_UNIT_ID" val="custom222_1*i*33"/>
  <p:tag name="KSO_WM_TEMPLATE_CATEGORY" val="custom"/>
  <p:tag name="KSO_WM_TEMPLATE_INDEX" val="222"/>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TYPE" val="i"/>
  <p:tag name="KSO_WM_UNIT_INDEX" val="36"/>
  <p:tag name="KSO_WM_UNIT_ID" val="custom222_1*i*36"/>
  <p:tag name="KSO_WM_TEMPLATE_CATEGORY" val="custom"/>
  <p:tag name="KSO_WM_TEMPLATE_INDEX" val="22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TYPE" val="i"/>
  <p:tag name="KSO_WM_UNIT_INDEX" val="37"/>
  <p:tag name="KSO_WM_UNIT_ID" val="custom222_1*i*37"/>
  <p:tag name="KSO_WM_TEMPLATE_CATEGORY" val="custom"/>
  <p:tag name="KSO_WM_TEMPLATE_INDEX" val="22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TYPE" val="i"/>
  <p:tag name="KSO_WM_UNIT_INDEX" val="38"/>
  <p:tag name="KSO_WM_UNIT_ID" val="custom222_1*i*38"/>
  <p:tag name="KSO_WM_TEMPLATE_CATEGORY" val="custom"/>
  <p:tag name="KSO_WM_TEMPLATE_INDEX" val="22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TYPE" val="i"/>
  <p:tag name="KSO_WM_UNIT_INDEX" val="39"/>
  <p:tag name="KSO_WM_UNIT_ID" val="custom222_1*i*39"/>
  <p:tag name="KSO_WM_TEMPLATE_CATEGORY" val="custom"/>
  <p:tag name="KSO_WM_TEMPLATE_INDEX" val="22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TYPE" val="i"/>
  <p:tag name="KSO_WM_UNIT_INDEX" val="40"/>
  <p:tag name="KSO_WM_UNIT_ID" val="custom222_1*i*40"/>
  <p:tag name="KSO_WM_TEMPLATE_CATEGORY" val="custom"/>
  <p:tag name="KSO_WM_TEMPLATE_INDEX" val="22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TYPE" val="i"/>
  <p:tag name="KSO_WM_UNIT_INDEX" val="41"/>
  <p:tag name="KSO_WM_UNIT_ID" val="custom222_1*i*41"/>
  <p:tag name="KSO_WM_TEMPLATE_CATEGORY" val="custom"/>
  <p:tag name="KSO_WM_TEMPLATE_INDEX" val="22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TYPE" val="i"/>
  <p:tag name="KSO_WM_UNIT_INDEX" val="42"/>
  <p:tag name="KSO_WM_UNIT_ID" val="custom222_1*i*42"/>
  <p:tag name="KSO_WM_TEMPLATE_CATEGORY" val="custom"/>
  <p:tag name="KSO_WM_TEMPLATE_INDEX" val="222"/>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TYPE" val="i"/>
  <p:tag name="KSO_WM_UNIT_INDEX" val="43"/>
  <p:tag name="KSO_WM_UNIT_ID" val="custom222_1*i*43"/>
  <p:tag name="KSO_WM_TEMPLATE_CATEGORY" val="custom"/>
  <p:tag name="KSO_WM_TEMPLATE_INDEX" val="222"/>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TYPE" val="i"/>
  <p:tag name="KSO_WM_UNIT_INDEX" val="44"/>
  <p:tag name="KSO_WM_UNIT_ID" val="custom222_1*i*44"/>
  <p:tag name="KSO_WM_TEMPLATE_CATEGORY" val="custom"/>
  <p:tag name="KSO_WM_TEMPLATE_INDEX" val="222"/>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TYPE" val="i"/>
  <p:tag name="KSO_WM_UNIT_INDEX" val="45"/>
  <p:tag name="KSO_WM_UNIT_ID" val="custom222_1*i*45"/>
  <p:tag name="KSO_WM_TEMPLATE_CATEGORY" val="custom"/>
  <p:tag name="KSO_WM_TEMPLATE_INDEX" val="22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TYPE" val="i"/>
  <p:tag name="KSO_WM_UNIT_INDEX" val="34"/>
  <p:tag name="KSO_WM_UNIT_ID" val="custom222_1*i*34"/>
  <p:tag name="KSO_WM_TEMPLATE_CATEGORY" val="custom"/>
  <p:tag name="KSO_WM_TEMPLATE_INDEX" val="222"/>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TYPE" val="i"/>
  <p:tag name="KSO_WM_UNIT_INDEX" val="46"/>
  <p:tag name="KSO_WM_UNIT_ID" val="custom222_1*i*46"/>
  <p:tag name="KSO_WM_TEMPLATE_CATEGORY" val="custom"/>
  <p:tag name="KSO_WM_TEMPLATE_INDEX" val="222"/>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TYPE" val="i"/>
  <p:tag name="KSO_WM_UNIT_INDEX" val="47"/>
  <p:tag name="KSO_WM_UNIT_ID" val="custom222_1*i*47"/>
  <p:tag name="KSO_WM_TEMPLATE_CATEGORY" val="custom"/>
  <p:tag name="KSO_WM_TEMPLATE_INDEX" val="222"/>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TYPE" val="i"/>
  <p:tag name="KSO_WM_UNIT_INDEX" val="48"/>
  <p:tag name="KSO_WM_UNIT_ID" val="custom222_1*i*48"/>
  <p:tag name="KSO_WM_TEMPLATE_CATEGORY" val="custom"/>
  <p:tag name="KSO_WM_TEMPLATE_INDEX" val="222"/>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TYPE" val="i"/>
  <p:tag name="KSO_WM_UNIT_INDEX" val="49"/>
  <p:tag name="KSO_WM_UNIT_ID" val="custom222_1*i*49"/>
  <p:tag name="KSO_WM_TEMPLATE_CATEGORY" val="custom"/>
  <p:tag name="KSO_WM_TEMPLATE_INDEX" val="222"/>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TYPE" val="i"/>
  <p:tag name="KSO_WM_UNIT_INDEX" val="50"/>
  <p:tag name="KSO_WM_UNIT_ID" val="custom222_1*i*50"/>
  <p:tag name="KSO_WM_TEMPLATE_CATEGORY" val="custom"/>
  <p:tag name="KSO_WM_TEMPLATE_INDEX" val="222"/>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TYPE" val="i"/>
  <p:tag name="KSO_WM_UNIT_INDEX" val="51"/>
  <p:tag name="KSO_WM_UNIT_ID" val="custom222_1*i*51"/>
  <p:tag name="KSO_WM_TEMPLATE_CATEGORY" val="custom"/>
  <p:tag name="KSO_WM_TEMPLATE_INDEX" val="222"/>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TYPE" val="i"/>
  <p:tag name="KSO_WM_UNIT_INDEX" val="52"/>
  <p:tag name="KSO_WM_UNIT_ID" val="custom222_1*i*52"/>
  <p:tag name="KSO_WM_TEMPLATE_CATEGORY" val="custom"/>
  <p:tag name="KSO_WM_TEMPLATE_INDEX" val="222"/>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TYPE" val="i"/>
  <p:tag name="KSO_WM_UNIT_INDEX" val="53"/>
  <p:tag name="KSO_WM_UNIT_ID" val="custom222_1*i*53"/>
  <p:tag name="KSO_WM_TEMPLATE_CATEGORY" val="custom"/>
  <p:tag name="KSO_WM_TEMPLATE_INDEX" val="222"/>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TYPE" val="i"/>
  <p:tag name="KSO_WM_UNIT_INDEX" val="54"/>
  <p:tag name="KSO_WM_UNIT_ID" val="custom222_1*i*54"/>
  <p:tag name="KSO_WM_TEMPLATE_CATEGORY" val="custom"/>
  <p:tag name="KSO_WM_TEMPLATE_INDEX" val="22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TYPE" val="i"/>
  <p:tag name="KSO_WM_UNIT_INDEX" val="55"/>
  <p:tag name="KSO_WM_UNIT_ID" val="custom222_1*i*55"/>
  <p:tag name="KSO_WM_TEMPLATE_CATEGORY" val="custom"/>
  <p:tag name="KSO_WM_TEMPLATE_INDEX" val="22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TYPE" val="i"/>
  <p:tag name="KSO_WM_UNIT_INDEX" val="35"/>
  <p:tag name="KSO_WM_UNIT_ID" val="custom222_1*i*35"/>
  <p:tag name="KSO_WM_TEMPLATE_CATEGORY" val="custom"/>
  <p:tag name="KSO_WM_TEMPLATE_INDEX" val="222"/>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TYPE" val="i"/>
  <p:tag name="KSO_WM_UNIT_INDEX" val="56"/>
  <p:tag name="KSO_WM_UNIT_ID" val="custom222_1*i*56"/>
  <p:tag name="KSO_WM_TEMPLATE_CATEGORY" val="custom"/>
  <p:tag name="KSO_WM_TEMPLATE_INDEX" val="222"/>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TYPE" val="i"/>
  <p:tag name="KSO_WM_UNIT_INDEX" val="57"/>
  <p:tag name="KSO_WM_UNIT_ID" val="custom222_1*i*57"/>
  <p:tag name="KSO_WM_TEMPLATE_CATEGORY" val="custom"/>
  <p:tag name="KSO_WM_TEMPLATE_INDEX" val="222"/>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TYPE" val="i"/>
  <p:tag name="KSO_WM_UNIT_INDEX" val="58"/>
  <p:tag name="KSO_WM_UNIT_ID" val="custom222_1*i*58"/>
  <p:tag name="KSO_WM_TEMPLATE_CATEGORY" val="custom"/>
  <p:tag name="KSO_WM_TEMPLATE_INDEX" val="222"/>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TYPE" val="i"/>
  <p:tag name="KSO_WM_UNIT_INDEX" val="59"/>
  <p:tag name="KSO_WM_UNIT_ID" val="custom222_1*i*59"/>
  <p:tag name="KSO_WM_TEMPLATE_CATEGORY" val="custom"/>
  <p:tag name="KSO_WM_TEMPLATE_INDEX" val="222"/>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TYPE" val="i"/>
  <p:tag name="KSO_WM_UNIT_INDEX" val="60"/>
  <p:tag name="KSO_WM_UNIT_ID" val="custom222_1*i*60"/>
  <p:tag name="KSO_WM_TEMPLATE_CATEGORY" val="custom"/>
  <p:tag name="KSO_WM_TEMPLATE_INDEX" val="222"/>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TYPE" val="i"/>
  <p:tag name="KSO_WM_UNIT_INDEX" val="61"/>
  <p:tag name="KSO_WM_UNIT_ID" val="custom222_1*i*61"/>
  <p:tag name="KSO_WM_TEMPLATE_CATEGORY" val="custom"/>
  <p:tag name="KSO_WM_TEMPLATE_INDEX" val="222"/>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TYPE" val="i"/>
  <p:tag name="KSO_WM_UNIT_INDEX" val="62"/>
  <p:tag name="KSO_WM_UNIT_ID" val="custom222_1*i*62"/>
  <p:tag name="KSO_WM_TEMPLATE_CATEGORY" val="custom"/>
  <p:tag name="KSO_WM_TEMPLATE_INDEX" val="222"/>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TYPE" val="i"/>
  <p:tag name="KSO_WM_UNIT_INDEX" val="63"/>
  <p:tag name="KSO_WM_UNIT_ID" val="custom222_1*i*63"/>
  <p:tag name="KSO_WM_TEMPLATE_CATEGORY" val="custom"/>
  <p:tag name="KSO_WM_TEMPLATE_INDEX" val="222"/>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TYPE" val="i"/>
  <p:tag name="KSO_WM_UNIT_INDEX" val="64"/>
  <p:tag name="KSO_WM_UNIT_ID" val="custom222_1*i*64"/>
  <p:tag name="KSO_WM_TEMPLATE_CATEGORY" val="custom"/>
  <p:tag name="KSO_WM_TEMPLATE_INDEX" val="222"/>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TYPE" val="i"/>
  <p:tag name="KSO_WM_UNIT_INDEX" val="65"/>
  <p:tag name="KSO_WM_UNIT_ID" val="custom222_1*i*65"/>
  <p:tag name="KSO_WM_TEMPLATE_CATEGORY" val="custom"/>
  <p:tag name="KSO_WM_TEMPLATE_INDEX" val="22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TYPE" val="i"/>
  <p:tag name="KSO_WM_UNIT_INDEX" val="36"/>
  <p:tag name="KSO_WM_UNIT_ID" val="custom222_1*i*36"/>
  <p:tag name="KSO_WM_TEMPLATE_CATEGORY" val="custom"/>
  <p:tag name="KSO_WM_TEMPLATE_INDEX" val="222"/>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TYPE" val="i"/>
  <p:tag name="KSO_WM_UNIT_INDEX" val="66"/>
  <p:tag name="KSO_WM_UNIT_ID" val="custom222_1*i*66"/>
  <p:tag name="KSO_WM_TEMPLATE_CATEGORY" val="custom"/>
  <p:tag name="KSO_WM_TEMPLATE_INDEX" val="222"/>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TYPE" val="i"/>
  <p:tag name="KSO_WM_UNIT_INDEX" val="67"/>
  <p:tag name="KSO_WM_UNIT_ID" val="custom222_1*i*67"/>
  <p:tag name="KSO_WM_TEMPLATE_CATEGORY" val="custom"/>
  <p:tag name="KSO_WM_TEMPLATE_INDEX" val="222"/>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TYPE" val="i"/>
  <p:tag name="KSO_WM_UNIT_INDEX" val="68"/>
  <p:tag name="KSO_WM_UNIT_ID" val="custom222_1*i*68"/>
  <p:tag name="KSO_WM_TEMPLATE_CATEGORY" val="custom"/>
  <p:tag name="KSO_WM_TEMPLATE_INDEX" val="222"/>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TYPE" val="i"/>
  <p:tag name="KSO_WM_UNIT_INDEX" val="69"/>
  <p:tag name="KSO_WM_UNIT_ID" val="custom222_1*i*69"/>
  <p:tag name="KSO_WM_TEMPLATE_CATEGORY" val="custom"/>
  <p:tag name="KSO_WM_TEMPLATE_INDEX" val="222"/>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TYPE" val="i"/>
  <p:tag name="KSO_WM_UNIT_INDEX" val="70"/>
  <p:tag name="KSO_WM_UNIT_ID" val="custom222_1*i*70"/>
  <p:tag name="KSO_WM_TEMPLATE_CATEGORY" val="custom"/>
  <p:tag name="KSO_WM_TEMPLATE_INDEX" val="222"/>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TYPE" val="i"/>
  <p:tag name="KSO_WM_UNIT_INDEX" val="71"/>
  <p:tag name="KSO_WM_UNIT_ID" val="custom222_1*i*71"/>
  <p:tag name="KSO_WM_TEMPLATE_CATEGORY" val="custom"/>
  <p:tag name="KSO_WM_TEMPLATE_INDEX" val="222"/>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TYPE" val="i"/>
  <p:tag name="KSO_WM_UNIT_INDEX" val="72"/>
  <p:tag name="KSO_WM_UNIT_ID" val="custom222_1*i*72"/>
  <p:tag name="KSO_WM_TEMPLATE_CATEGORY" val="custom"/>
  <p:tag name="KSO_WM_TEMPLATE_INDEX" val="222"/>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TYPE" val="i"/>
  <p:tag name="KSO_WM_UNIT_INDEX" val="73"/>
  <p:tag name="KSO_WM_UNIT_ID" val="custom222_1*i*73"/>
  <p:tag name="KSO_WM_TEMPLATE_CATEGORY" val="custom"/>
  <p:tag name="KSO_WM_TEMPLATE_INDEX" val="222"/>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TYPE" val="i"/>
  <p:tag name="KSO_WM_UNIT_INDEX" val="74"/>
  <p:tag name="KSO_WM_UNIT_ID" val="custom222_1*i*74"/>
  <p:tag name="KSO_WM_TEMPLATE_CATEGORY" val="custom"/>
  <p:tag name="KSO_WM_TEMPLATE_INDEX" val="222"/>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TYPE" val="i"/>
  <p:tag name="KSO_WM_UNIT_INDEX" val="75"/>
  <p:tag name="KSO_WM_UNIT_ID" val="custom222_1*i*75"/>
  <p:tag name="KSO_WM_TEMPLATE_CATEGORY" val="custom"/>
  <p:tag name="KSO_WM_TEMPLATE_INDEX" val="222"/>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TYPE" val="i"/>
  <p:tag name="KSO_WM_UNIT_INDEX" val="37"/>
  <p:tag name="KSO_WM_UNIT_ID" val="custom222_1*i*37"/>
  <p:tag name="KSO_WM_TEMPLATE_CATEGORY" val="custom"/>
  <p:tag name="KSO_WM_TEMPLATE_INDEX" val="222"/>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TYPE" val="i"/>
  <p:tag name="KSO_WM_UNIT_INDEX" val="76"/>
  <p:tag name="KSO_WM_UNIT_ID" val="custom222_1*i*76"/>
  <p:tag name="KSO_WM_TEMPLATE_CATEGORY" val="custom"/>
  <p:tag name="KSO_WM_TEMPLATE_INDEX" val="222"/>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TYPE" val="i"/>
  <p:tag name="KSO_WM_UNIT_INDEX" val="77"/>
  <p:tag name="KSO_WM_UNIT_ID" val="custom222_1*i*77"/>
  <p:tag name="KSO_WM_TEMPLATE_CATEGORY" val="custom"/>
  <p:tag name="KSO_WM_TEMPLATE_INDEX" val="222"/>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TYPE" val="i"/>
  <p:tag name="KSO_WM_UNIT_INDEX" val="78"/>
  <p:tag name="KSO_WM_UNIT_ID" val="custom222_1*i*78"/>
  <p:tag name="KSO_WM_TEMPLATE_CATEGORY" val="custom"/>
  <p:tag name="KSO_WM_TEMPLATE_INDEX" val="222"/>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TYPE" val="i"/>
  <p:tag name="KSO_WM_UNIT_INDEX" val="79"/>
  <p:tag name="KSO_WM_UNIT_ID" val="custom222_1*i*79"/>
  <p:tag name="KSO_WM_TEMPLATE_CATEGORY" val="custom"/>
  <p:tag name="KSO_WM_TEMPLATE_INDEX" val="222"/>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TYPE" val="i"/>
  <p:tag name="KSO_WM_UNIT_INDEX" val="80"/>
  <p:tag name="KSO_WM_UNIT_ID" val="custom222_1*i*80"/>
  <p:tag name="KSO_WM_TEMPLATE_CATEGORY" val="custom"/>
  <p:tag name="KSO_WM_TEMPLATE_INDEX" val="222"/>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TYPE" val="i"/>
  <p:tag name="KSO_WM_UNIT_INDEX" val="81"/>
  <p:tag name="KSO_WM_UNIT_ID" val="custom222_1*i*81"/>
  <p:tag name="KSO_WM_TEMPLATE_CATEGORY" val="custom"/>
  <p:tag name="KSO_WM_TEMPLATE_INDEX" val="222"/>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TYPE" val="i"/>
  <p:tag name="KSO_WM_UNIT_INDEX" val="82"/>
  <p:tag name="KSO_WM_UNIT_ID" val="custom222_1*i*82"/>
  <p:tag name="KSO_WM_TEMPLATE_CATEGORY" val="custom"/>
  <p:tag name="KSO_WM_TEMPLATE_INDEX" val="222"/>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TYPE" val="i"/>
  <p:tag name="KSO_WM_UNIT_INDEX" val="83"/>
  <p:tag name="KSO_WM_UNIT_ID" val="custom222_1*i*83"/>
  <p:tag name="KSO_WM_TEMPLATE_CATEGORY" val="custom"/>
  <p:tag name="KSO_WM_TEMPLATE_INDEX" val="222"/>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TYPE" val="i"/>
  <p:tag name="KSO_WM_UNIT_INDEX" val="84"/>
  <p:tag name="KSO_WM_UNIT_ID" val="custom222_1*i*84"/>
  <p:tag name="KSO_WM_TEMPLATE_CATEGORY" val="custom"/>
  <p:tag name="KSO_WM_TEMPLATE_INDEX" val="222"/>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TYPE" val="i"/>
  <p:tag name="KSO_WM_UNIT_INDEX" val="85"/>
  <p:tag name="KSO_WM_UNIT_ID" val="custom222_1*i*85"/>
  <p:tag name="KSO_WM_TEMPLATE_CATEGORY" val="custom"/>
  <p:tag name="KSO_WM_TEMPLATE_INDEX" val="22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TYPE" val="i"/>
  <p:tag name="KSO_WM_UNIT_INDEX" val="38"/>
  <p:tag name="KSO_WM_UNIT_ID" val="custom222_1*i*38"/>
  <p:tag name="KSO_WM_TEMPLATE_CATEGORY" val="custom"/>
  <p:tag name="KSO_WM_TEMPLATE_INDEX" val="222"/>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TYPE" val="i"/>
  <p:tag name="KSO_WM_UNIT_INDEX" val="86"/>
  <p:tag name="KSO_WM_UNIT_ID" val="custom222_1*i*86"/>
  <p:tag name="KSO_WM_TEMPLATE_CATEGORY" val="custom"/>
  <p:tag name="KSO_WM_TEMPLATE_INDEX" val="222"/>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TYPE" val="i"/>
  <p:tag name="KSO_WM_UNIT_INDEX" val="87"/>
  <p:tag name="KSO_WM_UNIT_ID" val="custom222_1*i*87"/>
  <p:tag name="KSO_WM_TEMPLATE_CATEGORY" val="custom"/>
  <p:tag name="KSO_WM_TEMPLATE_INDEX" val="222"/>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TYPE" val="i"/>
  <p:tag name="KSO_WM_UNIT_INDEX" val="88"/>
  <p:tag name="KSO_WM_UNIT_ID" val="custom222_1*i*88"/>
  <p:tag name="KSO_WM_TEMPLATE_CATEGORY" val="custom"/>
  <p:tag name="KSO_WM_TEMPLATE_INDEX" val="222"/>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TYPE" val="i"/>
  <p:tag name="KSO_WM_UNIT_INDEX" val="89"/>
  <p:tag name="KSO_WM_UNIT_ID" val="custom222_1*i*89"/>
  <p:tag name="KSO_WM_TEMPLATE_CATEGORY" val="custom"/>
  <p:tag name="KSO_WM_TEMPLATE_INDEX" val="222"/>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TYPE" val="i"/>
  <p:tag name="KSO_WM_UNIT_INDEX" val="90"/>
  <p:tag name="KSO_WM_UNIT_ID" val="custom222_1*i*90"/>
  <p:tag name="KSO_WM_TEMPLATE_CATEGORY" val="custom"/>
  <p:tag name="KSO_WM_TEMPLATE_INDEX" val="222"/>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TYPE" val="i"/>
  <p:tag name="KSO_WM_UNIT_INDEX" val="91"/>
  <p:tag name="KSO_WM_UNIT_ID" val="custom222_1*i*91"/>
  <p:tag name="KSO_WM_TEMPLATE_CATEGORY" val="custom"/>
  <p:tag name="KSO_WM_TEMPLATE_INDEX" val="222"/>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TYPE" val="i"/>
  <p:tag name="KSO_WM_UNIT_INDEX" val="92"/>
  <p:tag name="KSO_WM_UNIT_ID" val="custom222_1*i*92"/>
  <p:tag name="KSO_WM_TEMPLATE_CATEGORY" val="custom"/>
  <p:tag name="KSO_WM_TEMPLATE_INDEX" val="222"/>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TYPE" val="i"/>
  <p:tag name="KSO_WM_UNIT_INDEX" val="93"/>
  <p:tag name="KSO_WM_UNIT_ID" val="custom222_1*i*93"/>
  <p:tag name="KSO_WM_TEMPLATE_CATEGORY" val="custom"/>
  <p:tag name="KSO_WM_TEMPLATE_INDEX" val="222"/>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TYPE" val="i"/>
  <p:tag name="KSO_WM_UNIT_INDEX" val="94"/>
  <p:tag name="KSO_WM_UNIT_ID" val="custom222_1*i*94"/>
  <p:tag name="KSO_WM_TEMPLATE_CATEGORY" val="custom"/>
  <p:tag name="KSO_WM_TEMPLATE_INDEX" val="222"/>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TYPE" val="i"/>
  <p:tag name="KSO_WM_UNIT_INDEX" val="95"/>
  <p:tag name="KSO_WM_UNIT_ID" val="custom222_1*i*95"/>
  <p:tag name="KSO_WM_TEMPLATE_CATEGORY" val="custom"/>
  <p:tag name="KSO_WM_TEMPLATE_INDEX" val="222"/>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TYPE" val="i"/>
  <p:tag name="KSO_WM_UNIT_INDEX" val="39"/>
  <p:tag name="KSO_WM_UNIT_ID" val="custom222_1*i*39"/>
  <p:tag name="KSO_WM_TEMPLATE_CATEGORY" val="custom"/>
  <p:tag name="KSO_WM_TEMPLATE_INDEX" val="222"/>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TYPE" val="i"/>
  <p:tag name="KSO_WM_UNIT_INDEX" val="96"/>
  <p:tag name="KSO_WM_UNIT_ID" val="custom222_1*i*96"/>
  <p:tag name="KSO_WM_TEMPLATE_CATEGORY" val="custom"/>
  <p:tag name="KSO_WM_TEMPLATE_INDEX" val="222"/>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TYPE" val="i"/>
  <p:tag name="KSO_WM_UNIT_INDEX" val="97"/>
  <p:tag name="KSO_WM_UNIT_ID" val="custom222_1*i*97"/>
  <p:tag name="KSO_WM_TEMPLATE_CATEGORY" val="custom"/>
  <p:tag name="KSO_WM_TEMPLATE_INDEX" val="222"/>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TYPE" val="i"/>
  <p:tag name="KSO_WM_UNIT_INDEX" val="98"/>
  <p:tag name="KSO_WM_UNIT_ID" val="custom222_1*i*98"/>
  <p:tag name="KSO_WM_TEMPLATE_CATEGORY" val="custom"/>
  <p:tag name="KSO_WM_TEMPLATE_INDEX" val="222"/>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TYPE" val="i"/>
  <p:tag name="KSO_WM_UNIT_INDEX" val="99"/>
  <p:tag name="KSO_WM_UNIT_ID" val="custom222_1*i*99"/>
  <p:tag name="KSO_WM_TEMPLATE_CATEGORY" val="custom"/>
  <p:tag name="KSO_WM_TEMPLATE_INDEX" val="222"/>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TYPE" val="i"/>
  <p:tag name="KSO_WM_UNIT_INDEX" val="100"/>
  <p:tag name="KSO_WM_UNIT_ID" val="custom222_1*i*100"/>
  <p:tag name="KSO_WM_TEMPLATE_CATEGORY" val="custom"/>
  <p:tag name="KSO_WM_TEMPLATE_INDEX" val="222"/>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TYPE" val="i"/>
  <p:tag name="KSO_WM_UNIT_INDEX" val="101"/>
  <p:tag name="KSO_WM_UNIT_ID" val="custom222_1*i*101"/>
  <p:tag name="KSO_WM_TEMPLATE_CATEGORY" val="custom"/>
  <p:tag name="KSO_WM_TEMPLATE_INDEX" val="222"/>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TYPE" val="i"/>
  <p:tag name="KSO_WM_UNIT_INDEX" val="102"/>
  <p:tag name="KSO_WM_UNIT_ID" val="custom222_1*i*102"/>
  <p:tag name="KSO_WM_TEMPLATE_CATEGORY" val="custom"/>
  <p:tag name="KSO_WM_TEMPLATE_INDEX" val="222"/>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TYPE" val="i"/>
  <p:tag name="KSO_WM_UNIT_INDEX" val="103"/>
  <p:tag name="KSO_WM_UNIT_ID" val="custom222_1*i*103"/>
  <p:tag name="KSO_WM_TEMPLATE_CATEGORY" val="custom"/>
  <p:tag name="KSO_WM_TEMPLATE_INDEX" val="222"/>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TYPE" val="i"/>
  <p:tag name="KSO_WM_UNIT_INDEX" val="104"/>
  <p:tag name="KSO_WM_UNIT_ID" val="custom222_1*i*104"/>
  <p:tag name="KSO_WM_TEMPLATE_CATEGORY" val="custom"/>
  <p:tag name="KSO_WM_TEMPLATE_INDEX" val="222"/>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TYPE" val="i"/>
  <p:tag name="KSO_WM_UNIT_INDEX" val="105"/>
  <p:tag name="KSO_WM_UNIT_ID" val="custom222_1*i*105"/>
  <p:tag name="KSO_WM_TEMPLATE_CATEGORY" val="custom"/>
  <p:tag name="KSO_WM_TEMPLATE_INDEX" val="222"/>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TYPE" val="i"/>
  <p:tag name="KSO_WM_UNIT_INDEX" val="40"/>
  <p:tag name="KSO_WM_UNIT_ID" val="custom222_1*i*40"/>
  <p:tag name="KSO_WM_TEMPLATE_CATEGORY" val="custom"/>
  <p:tag name="KSO_WM_TEMPLATE_INDEX" val="222"/>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TYPE" val="i"/>
  <p:tag name="KSO_WM_UNIT_INDEX" val="106"/>
  <p:tag name="KSO_WM_UNIT_ID" val="custom222_1*i*106"/>
  <p:tag name="KSO_WM_TEMPLATE_CATEGORY" val="custom"/>
  <p:tag name="KSO_WM_TEMPLATE_INDEX" val="222"/>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TYPE" val="i"/>
  <p:tag name="KSO_WM_UNIT_INDEX" val="107"/>
  <p:tag name="KSO_WM_UNIT_ID" val="custom222_1*i*107"/>
  <p:tag name="KSO_WM_TEMPLATE_CATEGORY" val="custom"/>
  <p:tag name="KSO_WM_TEMPLATE_INDEX" val="222"/>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TYPE" val="i"/>
  <p:tag name="KSO_WM_UNIT_INDEX" val="108"/>
  <p:tag name="KSO_WM_UNIT_ID" val="custom222_1*i*108"/>
  <p:tag name="KSO_WM_TEMPLATE_CATEGORY" val="custom"/>
  <p:tag name="KSO_WM_TEMPLATE_INDEX" val="222"/>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TYPE" val="i"/>
  <p:tag name="KSO_WM_UNIT_INDEX" val="109"/>
  <p:tag name="KSO_WM_UNIT_ID" val="custom222_1*i*109"/>
  <p:tag name="KSO_WM_TEMPLATE_CATEGORY" val="custom"/>
  <p:tag name="KSO_WM_TEMPLATE_INDEX" val="222"/>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TYPE" val="i"/>
  <p:tag name="KSO_WM_UNIT_INDEX" val="110"/>
  <p:tag name="KSO_WM_UNIT_ID" val="custom222_1*i*110"/>
  <p:tag name="KSO_WM_TEMPLATE_CATEGORY" val="custom"/>
  <p:tag name="KSO_WM_TEMPLATE_INDEX" val="222"/>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TYPE" val="i"/>
  <p:tag name="KSO_WM_UNIT_INDEX" val="111"/>
  <p:tag name="KSO_WM_UNIT_ID" val="custom222_1*i*111"/>
  <p:tag name="KSO_WM_TEMPLATE_CATEGORY" val="custom"/>
  <p:tag name="KSO_WM_TEMPLATE_INDEX" val="222"/>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TYPE" val="i"/>
  <p:tag name="KSO_WM_UNIT_INDEX" val="112"/>
  <p:tag name="KSO_WM_UNIT_ID" val="custom222_1*i*112"/>
  <p:tag name="KSO_WM_TEMPLATE_CATEGORY" val="custom"/>
  <p:tag name="KSO_WM_TEMPLATE_INDEX" val="222"/>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TYPE" val="i"/>
  <p:tag name="KSO_WM_UNIT_INDEX" val="113"/>
  <p:tag name="KSO_WM_UNIT_ID" val="custom222_1*i*113"/>
  <p:tag name="KSO_WM_TEMPLATE_CATEGORY" val="custom"/>
  <p:tag name="KSO_WM_TEMPLATE_INDEX" val="222"/>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TYPE" val="i"/>
  <p:tag name="KSO_WM_UNIT_INDEX" val="114"/>
  <p:tag name="KSO_WM_UNIT_ID" val="custom222_1*i*114"/>
  <p:tag name="KSO_WM_TEMPLATE_CATEGORY" val="custom"/>
  <p:tag name="KSO_WM_TEMPLATE_INDEX" val="222"/>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TYPE" val="i"/>
  <p:tag name="KSO_WM_UNIT_INDEX" val="115"/>
  <p:tag name="KSO_WM_UNIT_ID" val="custom222_1*i*115"/>
  <p:tag name="KSO_WM_TEMPLATE_CATEGORY" val="custom"/>
  <p:tag name="KSO_WM_TEMPLATE_INDEX" val="222"/>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TYPE" val="i"/>
  <p:tag name="KSO_WM_UNIT_INDEX" val="41"/>
  <p:tag name="KSO_WM_UNIT_ID" val="custom222_1*i*41"/>
  <p:tag name="KSO_WM_TEMPLATE_CATEGORY" val="custom"/>
  <p:tag name="KSO_WM_TEMPLATE_INDEX" val="222"/>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TYPE" val="i"/>
  <p:tag name="KSO_WM_UNIT_INDEX" val="116"/>
  <p:tag name="KSO_WM_UNIT_ID" val="custom222_1*i*116"/>
  <p:tag name="KSO_WM_TEMPLATE_CATEGORY" val="custom"/>
  <p:tag name="KSO_WM_TEMPLATE_INDEX" val="222"/>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TYPE" val="i"/>
  <p:tag name="KSO_WM_UNIT_INDEX" val="117"/>
  <p:tag name="KSO_WM_UNIT_ID" val="custom222_1*i*117"/>
  <p:tag name="KSO_WM_TEMPLATE_CATEGORY" val="custom"/>
  <p:tag name="KSO_WM_TEMPLATE_INDEX" val="222"/>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TYPE" val="i"/>
  <p:tag name="KSO_WM_UNIT_INDEX" val="118"/>
  <p:tag name="KSO_WM_UNIT_ID" val="custom222_1*i*118"/>
  <p:tag name="KSO_WM_TEMPLATE_CATEGORY" val="custom"/>
  <p:tag name="KSO_WM_TEMPLATE_INDEX" val="222"/>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TYPE" val="i"/>
  <p:tag name="KSO_WM_UNIT_INDEX" val="119"/>
  <p:tag name="KSO_WM_UNIT_ID" val="custom222_1*i*119"/>
  <p:tag name="KSO_WM_TEMPLATE_CATEGORY" val="custom"/>
  <p:tag name="KSO_WM_TEMPLATE_INDEX" val="222"/>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TYPE" val="i"/>
  <p:tag name="KSO_WM_UNIT_INDEX" val="120"/>
  <p:tag name="KSO_WM_UNIT_ID" val="custom222_1*i*120"/>
  <p:tag name="KSO_WM_TEMPLATE_CATEGORY" val="custom"/>
  <p:tag name="KSO_WM_TEMPLATE_INDEX" val="222"/>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TYPE" val="i"/>
  <p:tag name="KSO_WM_UNIT_INDEX" val="121"/>
  <p:tag name="KSO_WM_UNIT_ID" val="custom222_1*i*121"/>
  <p:tag name="KSO_WM_TEMPLATE_CATEGORY" val="custom"/>
  <p:tag name="KSO_WM_TEMPLATE_INDEX" val="222"/>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TYPE" val="i"/>
  <p:tag name="KSO_WM_UNIT_INDEX" val="122"/>
  <p:tag name="KSO_WM_UNIT_ID" val="custom222_1*i*122"/>
  <p:tag name="KSO_WM_TEMPLATE_CATEGORY" val="custom"/>
  <p:tag name="KSO_WM_TEMPLATE_INDEX" val="222"/>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TYPE" val="i"/>
  <p:tag name="KSO_WM_UNIT_INDEX" val="123"/>
  <p:tag name="KSO_WM_UNIT_ID" val="custom222_1*i*123"/>
  <p:tag name="KSO_WM_TEMPLATE_CATEGORY" val="custom"/>
  <p:tag name="KSO_WM_TEMPLATE_INDEX" val="222"/>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TYPE" val="i"/>
  <p:tag name="KSO_WM_UNIT_INDEX" val="124"/>
  <p:tag name="KSO_WM_UNIT_ID" val="custom222_1*i*124"/>
  <p:tag name="KSO_WM_TEMPLATE_CATEGORY" val="custom"/>
  <p:tag name="KSO_WM_TEMPLATE_INDEX" val="222"/>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TYPE" val="i"/>
  <p:tag name="KSO_WM_UNIT_INDEX" val="125"/>
  <p:tag name="KSO_WM_UNIT_ID" val="custom222_1*i*125"/>
  <p:tag name="KSO_WM_TEMPLATE_CATEGORY" val="custom"/>
  <p:tag name="KSO_WM_TEMPLATE_INDEX" val="22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TYPE" val="i"/>
  <p:tag name="KSO_WM_UNIT_INDEX" val="6"/>
  <p:tag name="KSO_WM_UNIT_ID" val="custom222_1*i*6"/>
  <p:tag name="KSO_WM_TEMPLATE_CATEGORY" val="custom"/>
  <p:tag name="KSO_WM_TEMPLATE_INDEX" val="22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TYPE" val="i"/>
  <p:tag name="KSO_WM_UNIT_INDEX" val="42"/>
  <p:tag name="KSO_WM_UNIT_ID" val="custom222_1*i*42"/>
  <p:tag name="KSO_WM_TEMPLATE_CATEGORY" val="custom"/>
  <p:tag name="KSO_WM_TEMPLATE_INDEX" val="222"/>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TYPE" val="i"/>
  <p:tag name="KSO_WM_UNIT_INDEX" val="126"/>
  <p:tag name="KSO_WM_UNIT_ID" val="custom222_1*i*126"/>
  <p:tag name="KSO_WM_TEMPLATE_CATEGORY" val="custom"/>
  <p:tag name="KSO_WM_TEMPLATE_INDEX" val="222"/>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TYPE" val="i"/>
  <p:tag name="KSO_WM_UNIT_INDEX" val="127"/>
  <p:tag name="KSO_WM_UNIT_ID" val="custom222_1*i*127"/>
  <p:tag name="KSO_WM_TEMPLATE_CATEGORY" val="custom"/>
  <p:tag name="KSO_WM_TEMPLATE_INDEX" val="222"/>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TYPE" val="i"/>
  <p:tag name="KSO_WM_UNIT_INDEX" val="128"/>
  <p:tag name="KSO_WM_UNIT_ID" val="custom222_1*i*128"/>
  <p:tag name="KSO_WM_TEMPLATE_CATEGORY" val="custom"/>
  <p:tag name="KSO_WM_TEMPLATE_INDEX" val="222"/>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TYPE" val="i"/>
  <p:tag name="KSO_WM_UNIT_INDEX" val="129"/>
  <p:tag name="KSO_WM_UNIT_ID" val="custom222_1*i*129"/>
  <p:tag name="KSO_WM_TEMPLATE_CATEGORY" val="custom"/>
  <p:tag name="KSO_WM_TEMPLATE_INDEX" val="222"/>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TYPE" val="i"/>
  <p:tag name="KSO_WM_UNIT_INDEX" val="130"/>
  <p:tag name="KSO_WM_UNIT_ID" val="custom222_1*i*130"/>
  <p:tag name="KSO_WM_TEMPLATE_CATEGORY" val="custom"/>
  <p:tag name="KSO_WM_TEMPLATE_INDEX" val="222"/>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TYPE" val="i"/>
  <p:tag name="KSO_WM_UNIT_INDEX" val="131"/>
  <p:tag name="KSO_WM_UNIT_ID" val="custom222_1*i*131"/>
  <p:tag name="KSO_WM_TEMPLATE_CATEGORY" val="custom"/>
  <p:tag name="KSO_WM_TEMPLATE_INDEX" val="222"/>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TYPE" val="i"/>
  <p:tag name="KSO_WM_UNIT_INDEX" val="132"/>
  <p:tag name="KSO_WM_UNIT_ID" val="custom222_1*i*132"/>
  <p:tag name="KSO_WM_TEMPLATE_CATEGORY" val="custom"/>
  <p:tag name="KSO_WM_TEMPLATE_INDEX" val="222"/>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TYPE" val="i"/>
  <p:tag name="KSO_WM_UNIT_INDEX" val="133"/>
  <p:tag name="KSO_WM_UNIT_ID" val="custom222_1*i*133"/>
  <p:tag name="KSO_WM_TEMPLATE_CATEGORY" val="custom"/>
  <p:tag name="KSO_WM_TEMPLATE_INDEX" val="222"/>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TYPE" val="i"/>
  <p:tag name="KSO_WM_UNIT_INDEX" val="134"/>
  <p:tag name="KSO_WM_UNIT_ID" val="custom222_1*i*134"/>
  <p:tag name="KSO_WM_TEMPLATE_CATEGORY" val="custom"/>
  <p:tag name="KSO_WM_TEMPLATE_INDEX" val="222"/>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TYPE" val="i"/>
  <p:tag name="KSO_WM_UNIT_INDEX" val="135"/>
  <p:tag name="KSO_WM_UNIT_ID" val="custom222_1*i*135"/>
  <p:tag name="KSO_WM_TEMPLATE_CATEGORY" val="custom"/>
  <p:tag name="KSO_WM_TEMPLATE_INDEX" val="222"/>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TYPE" val="i"/>
  <p:tag name="KSO_WM_UNIT_INDEX" val="43"/>
  <p:tag name="KSO_WM_UNIT_ID" val="custom222_1*i*43"/>
  <p:tag name="KSO_WM_TEMPLATE_CATEGORY" val="custom"/>
  <p:tag name="KSO_WM_TEMPLATE_INDEX" val="222"/>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TYPE" val="i"/>
  <p:tag name="KSO_WM_UNIT_INDEX" val="136"/>
  <p:tag name="KSO_WM_UNIT_ID" val="custom222_1*i*136"/>
  <p:tag name="KSO_WM_TEMPLATE_CATEGORY" val="custom"/>
  <p:tag name="KSO_WM_TEMPLATE_INDEX" val="222"/>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TYPE" val="i"/>
  <p:tag name="KSO_WM_UNIT_INDEX" val="137"/>
  <p:tag name="KSO_WM_UNIT_ID" val="custom222_1*i*137"/>
  <p:tag name="KSO_WM_TEMPLATE_CATEGORY" val="custom"/>
  <p:tag name="KSO_WM_TEMPLATE_INDEX" val="222"/>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TYPE" val="i"/>
  <p:tag name="KSO_WM_UNIT_INDEX" val="138"/>
  <p:tag name="KSO_WM_UNIT_ID" val="custom222_1*i*138"/>
  <p:tag name="KSO_WM_TEMPLATE_CATEGORY" val="custom"/>
  <p:tag name="KSO_WM_TEMPLATE_INDEX" val="222"/>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TYPE" val="i"/>
  <p:tag name="KSO_WM_UNIT_INDEX" val="139"/>
  <p:tag name="KSO_WM_UNIT_ID" val="custom222_1*i*139"/>
  <p:tag name="KSO_WM_TEMPLATE_CATEGORY" val="custom"/>
  <p:tag name="KSO_WM_TEMPLATE_INDEX" val="222"/>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TYPE" val="i"/>
  <p:tag name="KSO_WM_UNIT_INDEX" val="140"/>
  <p:tag name="KSO_WM_UNIT_ID" val="custom222_1*i*140"/>
  <p:tag name="KSO_WM_TEMPLATE_CATEGORY" val="custom"/>
  <p:tag name="KSO_WM_TEMPLATE_INDEX" val="222"/>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TYPE" val="i"/>
  <p:tag name="KSO_WM_UNIT_INDEX" val="141"/>
  <p:tag name="KSO_WM_UNIT_ID" val="custom222_1*i*141"/>
  <p:tag name="KSO_WM_TEMPLATE_CATEGORY" val="custom"/>
  <p:tag name="KSO_WM_TEMPLATE_INDEX" val="222"/>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TYPE" val="i"/>
  <p:tag name="KSO_WM_UNIT_INDEX" val="142"/>
  <p:tag name="KSO_WM_UNIT_ID" val="custom222_1*i*142"/>
  <p:tag name="KSO_WM_TEMPLATE_CATEGORY" val="custom"/>
  <p:tag name="KSO_WM_TEMPLATE_INDEX" val="222"/>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TYPE" val="i"/>
  <p:tag name="KSO_WM_UNIT_INDEX" val="143"/>
  <p:tag name="KSO_WM_UNIT_ID" val="custom222_1*i*143"/>
  <p:tag name="KSO_WM_TEMPLATE_CATEGORY" val="custom"/>
  <p:tag name="KSO_WM_TEMPLATE_INDEX" val="222"/>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TYPE" val="i"/>
  <p:tag name="KSO_WM_UNIT_INDEX" val="144"/>
  <p:tag name="KSO_WM_UNIT_ID" val="custom222_1*i*144"/>
  <p:tag name="KSO_WM_TEMPLATE_CATEGORY" val="custom"/>
  <p:tag name="KSO_WM_TEMPLATE_INDEX" val="222"/>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TYPE" val="i"/>
  <p:tag name="KSO_WM_UNIT_INDEX" val="145"/>
  <p:tag name="KSO_WM_UNIT_ID" val="custom222_1*i*145"/>
  <p:tag name="KSO_WM_TEMPLATE_CATEGORY" val="custom"/>
  <p:tag name="KSO_WM_TEMPLATE_INDEX" val="222"/>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TYPE" val="i"/>
  <p:tag name="KSO_WM_UNIT_INDEX" val="44"/>
  <p:tag name="KSO_WM_UNIT_ID" val="custom222_1*i*44"/>
  <p:tag name="KSO_WM_TEMPLATE_CATEGORY" val="custom"/>
  <p:tag name="KSO_WM_TEMPLATE_INDEX" val="222"/>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TYPE" val="i"/>
  <p:tag name="KSO_WM_UNIT_INDEX" val="146"/>
  <p:tag name="KSO_WM_UNIT_ID" val="custom222_1*i*146"/>
  <p:tag name="KSO_WM_TEMPLATE_CATEGORY" val="custom"/>
  <p:tag name="KSO_WM_TEMPLATE_INDEX" val="222"/>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TYPE" val="i"/>
  <p:tag name="KSO_WM_UNIT_INDEX" val="147"/>
  <p:tag name="KSO_WM_UNIT_ID" val="custom222_1*i*147"/>
  <p:tag name="KSO_WM_TEMPLATE_CATEGORY" val="custom"/>
  <p:tag name="KSO_WM_TEMPLATE_INDEX" val="222"/>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TYPE" val="i"/>
  <p:tag name="KSO_WM_UNIT_INDEX" val="148"/>
  <p:tag name="KSO_WM_UNIT_ID" val="custom222_1*i*148"/>
  <p:tag name="KSO_WM_TEMPLATE_CATEGORY" val="custom"/>
  <p:tag name="KSO_WM_TEMPLATE_INDEX" val="222"/>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TYPE" val="i"/>
  <p:tag name="KSO_WM_UNIT_INDEX" val="149"/>
  <p:tag name="KSO_WM_UNIT_ID" val="custom222_1*i*149"/>
  <p:tag name="KSO_WM_TEMPLATE_CATEGORY" val="custom"/>
  <p:tag name="KSO_WM_TEMPLATE_INDEX" val="222"/>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TYPE" val="i"/>
  <p:tag name="KSO_WM_UNIT_INDEX" val="150"/>
  <p:tag name="KSO_WM_UNIT_ID" val="custom222_1*i*150"/>
  <p:tag name="KSO_WM_TEMPLATE_CATEGORY" val="custom"/>
  <p:tag name="KSO_WM_TEMPLATE_INDEX" val="222"/>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TYPE" val="i"/>
  <p:tag name="KSO_WM_UNIT_INDEX" val="151"/>
  <p:tag name="KSO_WM_UNIT_ID" val="custom222_1*i*151"/>
  <p:tag name="KSO_WM_TEMPLATE_CATEGORY" val="custom"/>
  <p:tag name="KSO_WM_TEMPLATE_INDEX" val="222"/>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TYPE" val="i"/>
  <p:tag name="KSO_WM_UNIT_INDEX" val="152"/>
  <p:tag name="KSO_WM_UNIT_ID" val="custom222_1*i*152"/>
  <p:tag name="KSO_WM_TEMPLATE_CATEGORY" val="custom"/>
  <p:tag name="KSO_WM_TEMPLATE_INDEX" val="222"/>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TYPE" val="i"/>
  <p:tag name="KSO_WM_UNIT_INDEX" val="153"/>
  <p:tag name="KSO_WM_UNIT_ID" val="custom222_1*i*153"/>
  <p:tag name="KSO_WM_TEMPLATE_CATEGORY" val="custom"/>
  <p:tag name="KSO_WM_TEMPLATE_INDEX" val="222"/>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TYPE" val="i"/>
  <p:tag name="KSO_WM_UNIT_INDEX" val="154"/>
  <p:tag name="KSO_WM_UNIT_ID" val="custom222_1*i*154"/>
  <p:tag name="KSO_WM_TEMPLATE_CATEGORY" val="custom"/>
  <p:tag name="KSO_WM_TEMPLATE_INDEX" val="222"/>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TYPE" val="i"/>
  <p:tag name="KSO_WM_UNIT_INDEX" val="155"/>
  <p:tag name="KSO_WM_UNIT_ID" val="custom222_1*i*155"/>
  <p:tag name="KSO_WM_TEMPLATE_CATEGORY" val="custom"/>
  <p:tag name="KSO_WM_TEMPLATE_INDEX" val="222"/>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TYPE" val="i"/>
  <p:tag name="KSO_WM_UNIT_INDEX" val="45"/>
  <p:tag name="KSO_WM_UNIT_ID" val="custom222_1*i*45"/>
  <p:tag name="KSO_WM_TEMPLATE_CATEGORY" val="custom"/>
  <p:tag name="KSO_WM_TEMPLATE_INDEX" val="222"/>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TYPE" val="i"/>
  <p:tag name="KSO_WM_UNIT_INDEX" val="156"/>
  <p:tag name="KSO_WM_UNIT_ID" val="custom222_1*i*156"/>
  <p:tag name="KSO_WM_TEMPLATE_CATEGORY" val="custom"/>
  <p:tag name="KSO_WM_TEMPLATE_INDEX" val="222"/>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TYPE" val="i"/>
  <p:tag name="KSO_WM_UNIT_INDEX" val="157"/>
  <p:tag name="KSO_WM_UNIT_ID" val="custom222_1*i*157"/>
  <p:tag name="KSO_WM_TEMPLATE_CATEGORY" val="custom"/>
  <p:tag name="KSO_WM_TEMPLATE_INDEX" val="222"/>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TYPE" val="i"/>
  <p:tag name="KSO_WM_UNIT_INDEX" val="158"/>
  <p:tag name="KSO_WM_UNIT_ID" val="custom222_1*i*158"/>
  <p:tag name="KSO_WM_TEMPLATE_CATEGORY" val="custom"/>
  <p:tag name="KSO_WM_TEMPLATE_INDEX" val="222"/>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TYPE" val="i"/>
  <p:tag name="KSO_WM_UNIT_INDEX" val="159"/>
  <p:tag name="KSO_WM_UNIT_ID" val="custom222_1*i*159"/>
  <p:tag name="KSO_WM_TEMPLATE_CATEGORY" val="custom"/>
  <p:tag name="KSO_WM_TEMPLATE_INDEX" val="222"/>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TYPE" val="i"/>
  <p:tag name="KSO_WM_UNIT_INDEX" val="160"/>
  <p:tag name="KSO_WM_UNIT_ID" val="custom222_1*i*160"/>
  <p:tag name="KSO_WM_TEMPLATE_CATEGORY" val="custom"/>
  <p:tag name="KSO_WM_TEMPLATE_INDEX" val="222"/>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TYPE" val="i"/>
  <p:tag name="KSO_WM_UNIT_INDEX" val="161"/>
  <p:tag name="KSO_WM_UNIT_ID" val="custom222_1*i*161"/>
  <p:tag name="KSO_WM_TEMPLATE_CATEGORY" val="custom"/>
  <p:tag name="KSO_WM_TEMPLATE_INDEX" val="222"/>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TYPE" val="i"/>
  <p:tag name="KSO_WM_UNIT_INDEX" val="162"/>
  <p:tag name="KSO_WM_UNIT_ID" val="custom222_1*i*162"/>
  <p:tag name="KSO_WM_TEMPLATE_CATEGORY" val="custom"/>
  <p:tag name="KSO_WM_TEMPLATE_INDEX" val="222"/>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TYPE" val="i"/>
  <p:tag name="KSO_WM_UNIT_INDEX" val="163"/>
  <p:tag name="KSO_WM_UNIT_ID" val="custom222_1*i*163"/>
  <p:tag name="KSO_WM_TEMPLATE_CATEGORY" val="custom"/>
  <p:tag name="KSO_WM_TEMPLATE_INDEX" val="222"/>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TYPE" val="i"/>
  <p:tag name="KSO_WM_UNIT_INDEX" val="164"/>
  <p:tag name="KSO_WM_UNIT_ID" val="custom222_1*i*164"/>
  <p:tag name="KSO_WM_TEMPLATE_CATEGORY" val="custom"/>
  <p:tag name="KSO_WM_TEMPLATE_INDEX" val="222"/>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TYPE" val="i"/>
  <p:tag name="KSO_WM_UNIT_INDEX" val="165"/>
  <p:tag name="KSO_WM_UNIT_ID" val="custom222_1*i*165"/>
  <p:tag name="KSO_WM_TEMPLATE_CATEGORY" val="custom"/>
  <p:tag name="KSO_WM_TEMPLATE_INDEX" val="222"/>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TYPE" val="i"/>
  <p:tag name="KSO_WM_UNIT_INDEX" val="46"/>
  <p:tag name="KSO_WM_UNIT_ID" val="custom222_1*i*46"/>
  <p:tag name="KSO_WM_TEMPLATE_CATEGORY" val="custom"/>
  <p:tag name="KSO_WM_TEMPLATE_INDEX" val="222"/>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TYPE" val="i"/>
  <p:tag name="KSO_WM_UNIT_INDEX" val="166"/>
  <p:tag name="KSO_WM_UNIT_ID" val="custom222_1*i*166"/>
  <p:tag name="KSO_WM_TEMPLATE_CATEGORY" val="custom"/>
  <p:tag name="KSO_WM_TEMPLATE_INDEX" val="222"/>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TYPE" val="i"/>
  <p:tag name="KSO_WM_UNIT_INDEX" val="167"/>
  <p:tag name="KSO_WM_UNIT_ID" val="custom222_1*i*167"/>
  <p:tag name="KSO_WM_TEMPLATE_CATEGORY" val="custom"/>
  <p:tag name="KSO_WM_TEMPLATE_INDEX" val="222"/>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TYPE" val="i"/>
  <p:tag name="KSO_WM_UNIT_INDEX" val="168"/>
  <p:tag name="KSO_WM_UNIT_ID" val="custom222_1*i*168"/>
  <p:tag name="KSO_WM_TEMPLATE_CATEGORY" val="custom"/>
  <p:tag name="KSO_WM_TEMPLATE_INDEX" val="222"/>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TYPE" val="i"/>
  <p:tag name="KSO_WM_UNIT_INDEX" val="169"/>
  <p:tag name="KSO_WM_UNIT_ID" val="custom222_1*i*169"/>
  <p:tag name="KSO_WM_TEMPLATE_CATEGORY" val="custom"/>
  <p:tag name="KSO_WM_TEMPLATE_INDEX" val="222"/>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TYPE" val="i"/>
  <p:tag name="KSO_WM_UNIT_INDEX" val="170"/>
  <p:tag name="KSO_WM_UNIT_ID" val="custom222_1*i*170"/>
  <p:tag name="KSO_WM_TEMPLATE_CATEGORY" val="custom"/>
  <p:tag name="KSO_WM_TEMPLATE_INDEX" val="222"/>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TYPE" val="i"/>
  <p:tag name="KSO_WM_UNIT_INDEX" val="171"/>
  <p:tag name="KSO_WM_UNIT_ID" val="custom222_1*i*171"/>
  <p:tag name="KSO_WM_TEMPLATE_CATEGORY" val="custom"/>
  <p:tag name="KSO_WM_TEMPLATE_INDEX" val="222"/>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TYPE" val="i"/>
  <p:tag name="KSO_WM_UNIT_INDEX" val="172"/>
  <p:tag name="KSO_WM_UNIT_ID" val="custom222_1*i*172"/>
  <p:tag name="KSO_WM_TEMPLATE_CATEGORY" val="custom"/>
  <p:tag name="KSO_WM_TEMPLATE_INDEX" val="222"/>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TYPE" val="i"/>
  <p:tag name="KSO_WM_UNIT_INDEX" val="173"/>
  <p:tag name="KSO_WM_UNIT_ID" val="custom222_1*i*173"/>
  <p:tag name="KSO_WM_TEMPLATE_CATEGORY" val="custom"/>
  <p:tag name="KSO_WM_TEMPLATE_INDEX" val="222"/>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TYPE" val="i"/>
  <p:tag name="KSO_WM_UNIT_INDEX" val="174"/>
  <p:tag name="KSO_WM_UNIT_ID" val="custom222_1*i*174"/>
  <p:tag name="KSO_WM_TEMPLATE_CATEGORY" val="custom"/>
  <p:tag name="KSO_WM_TEMPLATE_INDEX" val="222"/>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TYPE" val="i"/>
  <p:tag name="KSO_WM_UNIT_INDEX" val="175"/>
  <p:tag name="KSO_WM_UNIT_ID" val="custom222_1*i*175"/>
  <p:tag name="KSO_WM_TEMPLATE_CATEGORY" val="custom"/>
  <p:tag name="KSO_WM_TEMPLATE_INDEX" val="222"/>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TYPE" val="i"/>
  <p:tag name="KSO_WM_UNIT_INDEX" val="47"/>
  <p:tag name="KSO_WM_UNIT_ID" val="custom222_1*i*47"/>
  <p:tag name="KSO_WM_TEMPLATE_CATEGORY" val="custom"/>
  <p:tag name="KSO_WM_TEMPLATE_INDEX" val="222"/>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TYPE" val="i"/>
  <p:tag name="KSO_WM_UNIT_INDEX" val="176"/>
  <p:tag name="KSO_WM_UNIT_ID" val="custom222_1*i*176"/>
  <p:tag name="KSO_WM_TEMPLATE_CATEGORY" val="custom"/>
  <p:tag name="KSO_WM_TEMPLATE_INDEX" val="222"/>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TYPE" val="i"/>
  <p:tag name="KSO_WM_UNIT_INDEX" val="177"/>
  <p:tag name="KSO_WM_UNIT_ID" val="custom222_1*i*177"/>
  <p:tag name="KSO_WM_TEMPLATE_CATEGORY" val="custom"/>
  <p:tag name="KSO_WM_TEMPLATE_INDEX" val="222"/>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TYPE" val="i"/>
  <p:tag name="KSO_WM_UNIT_INDEX" val="178"/>
  <p:tag name="KSO_WM_UNIT_ID" val="custom222_1*i*178"/>
  <p:tag name="KSO_WM_TEMPLATE_CATEGORY" val="custom"/>
  <p:tag name="KSO_WM_TEMPLATE_INDEX" val="222"/>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TYPE" val="i"/>
  <p:tag name="KSO_WM_UNIT_INDEX" val="179"/>
  <p:tag name="KSO_WM_UNIT_ID" val="custom222_1*i*179"/>
  <p:tag name="KSO_WM_TEMPLATE_CATEGORY" val="custom"/>
  <p:tag name="KSO_WM_TEMPLATE_INDEX" val="222"/>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TYPE" val="i"/>
  <p:tag name="KSO_WM_UNIT_INDEX" val="180"/>
  <p:tag name="KSO_WM_UNIT_ID" val="custom222_1*i*180"/>
  <p:tag name="KSO_WM_TEMPLATE_CATEGORY" val="custom"/>
  <p:tag name="KSO_WM_TEMPLATE_INDEX" val="222"/>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TYPE" val="i"/>
  <p:tag name="KSO_WM_UNIT_INDEX" val="181"/>
  <p:tag name="KSO_WM_UNIT_ID" val="custom222_1*i*181"/>
  <p:tag name="KSO_WM_TEMPLATE_CATEGORY" val="custom"/>
  <p:tag name="KSO_WM_TEMPLATE_INDEX" val="222"/>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TYPE" val="i"/>
  <p:tag name="KSO_WM_UNIT_INDEX" val="182"/>
  <p:tag name="KSO_WM_UNIT_ID" val="custom222_1*i*182"/>
  <p:tag name="KSO_WM_TEMPLATE_CATEGORY" val="custom"/>
  <p:tag name="KSO_WM_TEMPLATE_INDEX" val="222"/>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TYPE" val="i"/>
  <p:tag name="KSO_WM_UNIT_INDEX" val="183"/>
  <p:tag name="KSO_WM_UNIT_ID" val="custom222_1*i*183"/>
  <p:tag name="KSO_WM_TEMPLATE_CATEGORY" val="custom"/>
  <p:tag name="KSO_WM_TEMPLATE_INDEX" val="222"/>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TYPE" val="i"/>
  <p:tag name="KSO_WM_UNIT_INDEX" val="184"/>
  <p:tag name="KSO_WM_UNIT_ID" val="custom222_1*i*184"/>
  <p:tag name="KSO_WM_TEMPLATE_CATEGORY" val="custom"/>
  <p:tag name="KSO_WM_TEMPLATE_INDEX" val="222"/>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TYPE" val="i"/>
  <p:tag name="KSO_WM_UNIT_INDEX" val="185"/>
  <p:tag name="KSO_WM_UNIT_ID" val="custom222_1*i*185"/>
  <p:tag name="KSO_WM_TEMPLATE_CATEGORY" val="custom"/>
  <p:tag name="KSO_WM_TEMPLATE_INDEX" val="222"/>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TYPE" val="i"/>
  <p:tag name="KSO_WM_UNIT_INDEX" val="48"/>
  <p:tag name="KSO_WM_UNIT_ID" val="custom222_1*i*48"/>
  <p:tag name="KSO_WM_TEMPLATE_CATEGORY" val="custom"/>
  <p:tag name="KSO_WM_TEMPLATE_INDEX" val="222"/>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TYPE" val="i"/>
  <p:tag name="KSO_WM_UNIT_INDEX" val="186"/>
  <p:tag name="KSO_WM_UNIT_ID" val="custom222_1*i*186"/>
  <p:tag name="KSO_WM_TEMPLATE_CATEGORY" val="custom"/>
  <p:tag name="KSO_WM_TEMPLATE_INDEX" val="222"/>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TYPE" val="i"/>
  <p:tag name="KSO_WM_UNIT_INDEX" val="187"/>
  <p:tag name="KSO_WM_UNIT_ID" val="custom222_1*i*187"/>
  <p:tag name="KSO_WM_TEMPLATE_CATEGORY" val="custom"/>
  <p:tag name="KSO_WM_TEMPLATE_INDEX" val="222"/>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TYPE" val="i"/>
  <p:tag name="KSO_WM_UNIT_INDEX" val="188"/>
  <p:tag name="KSO_WM_UNIT_ID" val="custom222_1*i*188"/>
  <p:tag name="KSO_WM_TEMPLATE_CATEGORY" val="custom"/>
  <p:tag name="KSO_WM_TEMPLATE_INDEX" val="222"/>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TYPE" val="i"/>
  <p:tag name="KSO_WM_UNIT_INDEX" val="189"/>
  <p:tag name="KSO_WM_UNIT_ID" val="custom222_1*i*189"/>
  <p:tag name="KSO_WM_TEMPLATE_CATEGORY" val="custom"/>
  <p:tag name="KSO_WM_TEMPLATE_INDEX" val="222"/>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TYPE" val="i"/>
  <p:tag name="KSO_WM_UNIT_INDEX" val="190"/>
  <p:tag name="KSO_WM_UNIT_ID" val="custom222_1*i*190"/>
  <p:tag name="KSO_WM_TEMPLATE_CATEGORY" val="custom"/>
  <p:tag name="KSO_WM_TEMPLATE_INDEX" val="222"/>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TYPE" val="i"/>
  <p:tag name="KSO_WM_UNIT_INDEX" val="191"/>
  <p:tag name="KSO_WM_UNIT_ID" val="custom222_1*i*191"/>
  <p:tag name="KSO_WM_TEMPLATE_CATEGORY" val="custom"/>
  <p:tag name="KSO_WM_TEMPLATE_INDEX" val="222"/>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TYPE" val="i"/>
  <p:tag name="KSO_WM_UNIT_INDEX" val="192"/>
  <p:tag name="KSO_WM_UNIT_ID" val="custom222_1*i*192"/>
  <p:tag name="KSO_WM_TEMPLATE_CATEGORY" val="custom"/>
  <p:tag name="KSO_WM_TEMPLATE_INDEX" val="222"/>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TYPE" val="i"/>
  <p:tag name="KSO_WM_UNIT_INDEX" val="193"/>
  <p:tag name="KSO_WM_UNIT_ID" val="custom222_1*i*193"/>
  <p:tag name="KSO_WM_TEMPLATE_CATEGORY" val="custom"/>
  <p:tag name="KSO_WM_TEMPLATE_INDEX" val="222"/>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TYPE" val="i"/>
  <p:tag name="KSO_WM_UNIT_INDEX" val="194"/>
  <p:tag name="KSO_WM_UNIT_ID" val="custom222_1*i*194"/>
  <p:tag name="KSO_WM_TEMPLATE_CATEGORY" val="custom"/>
  <p:tag name="KSO_WM_TEMPLATE_INDEX" val="222"/>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TYPE" val="i"/>
  <p:tag name="KSO_WM_UNIT_INDEX" val="195"/>
  <p:tag name="KSO_WM_UNIT_ID" val="custom222_1*i*195"/>
  <p:tag name="KSO_WM_TEMPLATE_CATEGORY" val="custom"/>
  <p:tag name="KSO_WM_TEMPLATE_INDEX" val="22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TYPE" val="i"/>
  <p:tag name="KSO_WM_UNIT_INDEX" val="49"/>
  <p:tag name="KSO_WM_UNIT_ID" val="custom222_1*i*49"/>
  <p:tag name="KSO_WM_TEMPLATE_CATEGORY" val="custom"/>
  <p:tag name="KSO_WM_TEMPLATE_INDEX" val="222"/>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TYPE" val="i"/>
  <p:tag name="KSO_WM_UNIT_INDEX" val="196"/>
  <p:tag name="KSO_WM_UNIT_ID" val="custom222_1*i*196"/>
  <p:tag name="KSO_WM_TEMPLATE_CATEGORY" val="custom"/>
  <p:tag name="KSO_WM_TEMPLATE_INDEX" val="222"/>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TYPE" val="i"/>
  <p:tag name="KSO_WM_UNIT_INDEX" val="197"/>
  <p:tag name="KSO_WM_UNIT_ID" val="custom222_1*i*197"/>
  <p:tag name="KSO_WM_TEMPLATE_CATEGORY" val="custom"/>
  <p:tag name="KSO_WM_TEMPLATE_INDEX" val="222"/>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TYPE" val="i"/>
  <p:tag name="KSO_WM_UNIT_INDEX" val="198"/>
  <p:tag name="KSO_WM_UNIT_ID" val="custom222_1*i*198"/>
  <p:tag name="KSO_WM_TEMPLATE_CATEGORY" val="custom"/>
  <p:tag name="KSO_WM_TEMPLATE_INDEX" val="222"/>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TYPE" val="i"/>
  <p:tag name="KSO_WM_UNIT_INDEX" val="199"/>
  <p:tag name="KSO_WM_UNIT_ID" val="custom222_1*i*199"/>
  <p:tag name="KSO_WM_TEMPLATE_CATEGORY" val="custom"/>
  <p:tag name="KSO_WM_TEMPLATE_INDEX" val="222"/>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TYPE" val="i"/>
  <p:tag name="KSO_WM_UNIT_INDEX" val="200"/>
  <p:tag name="KSO_WM_UNIT_ID" val="custom222_1*i*200"/>
  <p:tag name="KSO_WM_TEMPLATE_CATEGORY" val="custom"/>
  <p:tag name="KSO_WM_TEMPLATE_INDEX" val="222"/>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TYPE" val="i"/>
  <p:tag name="KSO_WM_UNIT_INDEX" val="201"/>
  <p:tag name="KSO_WM_UNIT_ID" val="custom222_1*i*201"/>
  <p:tag name="KSO_WM_TEMPLATE_CATEGORY" val="custom"/>
  <p:tag name="KSO_WM_TEMPLATE_INDEX" val="222"/>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TYPE" val="i"/>
  <p:tag name="KSO_WM_UNIT_INDEX" val="202"/>
  <p:tag name="KSO_WM_UNIT_ID" val="custom222_1*i*202"/>
  <p:tag name="KSO_WM_TEMPLATE_CATEGORY" val="custom"/>
  <p:tag name="KSO_WM_TEMPLATE_INDEX" val="222"/>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TYPE" val="i"/>
  <p:tag name="KSO_WM_UNIT_INDEX" val="203"/>
  <p:tag name="KSO_WM_UNIT_ID" val="custom222_1*i*203"/>
  <p:tag name="KSO_WM_TEMPLATE_CATEGORY" val="custom"/>
  <p:tag name="KSO_WM_TEMPLATE_INDEX" val="222"/>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TYPE" val="i"/>
  <p:tag name="KSO_WM_UNIT_INDEX" val="204"/>
  <p:tag name="KSO_WM_UNIT_ID" val="custom222_1*i*204"/>
  <p:tag name="KSO_WM_TEMPLATE_CATEGORY" val="custom"/>
  <p:tag name="KSO_WM_TEMPLATE_INDEX" val="222"/>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TYPE" val="i"/>
  <p:tag name="KSO_WM_UNIT_INDEX" val="205"/>
  <p:tag name="KSO_WM_UNIT_ID" val="custom222_1*i*205"/>
  <p:tag name="KSO_WM_TEMPLATE_CATEGORY" val="custom"/>
  <p:tag name="KSO_WM_TEMPLATE_INDEX" val="22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TYPE" val="i"/>
  <p:tag name="KSO_WM_UNIT_INDEX" val="50"/>
  <p:tag name="KSO_WM_UNIT_ID" val="custom222_1*i*50"/>
  <p:tag name="KSO_WM_TEMPLATE_CATEGORY" val="custom"/>
  <p:tag name="KSO_WM_TEMPLATE_INDEX" val="222"/>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TYPE" val="i"/>
  <p:tag name="KSO_WM_UNIT_INDEX" val="206"/>
  <p:tag name="KSO_WM_UNIT_ID" val="custom222_1*i*206"/>
  <p:tag name="KSO_WM_TEMPLATE_CATEGORY" val="custom"/>
  <p:tag name="KSO_WM_TEMPLATE_INDEX" val="222"/>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TYPE" val="i"/>
  <p:tag name="KSO_WM_UNIT_INDEX" val="207"/>
  <p:tag name="KSO_WM_UNIT_ID" val="custom222_1*i*207"/>
  <p:tag name="KSO_WM_TEMPLATE_CATEGORY" val="custom"/>
  <p:tag name="KSO_WM_TEMPLATE_INDEX" val="222"/>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TYPE" val="i"/>
  <p:tag name="KSO_WM_UNIT_INDEX" val="208"/>
  <p:tag name="KSO_WM_UNIT_ID" val="custom222_1*i*208"/>
  <p:tag name="KSO_WM_TEMPLATE_CATEGORY" val="custom"/>
  <p:tag name="KSO_WM_TEMPLATE_INDEX" val="222"/>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TYPE" val="i"/>
  <p:tag name="KSO_WM_UNIT_INDEX" val="209"/>
  <p:tag name="KSO_WM_UNIT_ID" val="custom222_1*i*209"/>
  <p:tag name="KSO_WM_TEMPLATE_CATEGORY" val="custom"/>
  <p:tag name="KSO_WM_TEMPLATE_INDEX" val="222"/>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TYPE" val="i"/>
  <p:tag name="KSO_WM_UNIT_INDEX" val="210"/>
  <p:tag name="KSO_WM_UNIT_ID" val="custom222_1*i*210"/>
  <p:tag name="KSO_WM_TEMPLATE_CATEGORY" val="custom"/>
  <p:tag name="KSO_WM_TEMPLATE_INDEX" val="22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TYPE" val="i"/>
  <p:tag name="KSO_WM_UNIT_INDEX" val="211"/>
  <p:tag name="KSO_WM_UNIT_ID" val="custom222_1*i*211"/>
  <p:tag name="KSO_WM_TEMPLATE_CATEGORY" val="custom"/>
  <p:tag name="KSO_WM_TEMPLATE_INDEX" val="22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TYPE" val="i"/>
  <p:tag name="KSO_WM_UNIT_INDEX" val="212"/>
  <p:tag name="KSO_WM_UNIT_ID" val="custom222_1*i*212"/>
  <p:tag name="KSO_WM_TEMPLATE_CATEGORY" val="custom"/>
  <p:tag name="KSO_WM_TEMPLATE_INDEX" val="22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TYPE" val="i"/>
  <p:tag name="KSO_WM_UNIT_INDEX" val="213"/>
  <p:tag name="KSO_WM_UNIT_ID" val="custom222_1*i*213"/>
  <p:tag name="KSO_WM_TEMPLATE_CATEGORY" val="custom"/>
  <p:tag name="KSO_WM_TEMPLATE_INDEX" val="222"/>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TYPE" val="i"/>
  <p:tag name="KSO_WM_UNIT_INDEX" val="214"/>
  <p:tag name="KSO_WM_UNIT_ID" val="custom222_1*i*214"/>
  <p:tag name="KSO_WM_TEMPLATE_CATEGORY" val="custom"/>
  <p:tag name="KSO_WM_TEMPLATE_INDEX" val="222"/>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TYPE" val="i"/>
  <p:tag name="KSO_WM_UNIT_INDEX" val="215"/>
  <p:tag name="KSO_WM_UNIT_ID" val="custom222_1*i*215"/>
  <p:tag name="KSO_WM_TEMPLATE_CATEGORY" val="custom"/>
  <p:tag name="KSO_WM_TEMPLATE_INDEX" val="22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TYPE" val="i"/>
  <p:tag name="KSO_WM_UNIT_INDEX" val="51"/>
  <p:tag name="KSO_WM_UNIT_ID" val="custom222_1*i*51"/>
  <p:tag name="KSO_WM_TEMPLATE_CATEGORY" val="custom"/>
  <p:tag name="KSO_WM_TEMPLATE_INDEX" val="222"/>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TYPE" val="i"/>
  <p:tag name="KSO_WM_UNIT_INDEX" val="216"/>
  <p:tag name="KSO_WM_UNIT_ID" val="custom222_1*i*216"/>
  <p:tag name="KSO_WM_TEMPLATE_CATEGORY" val="custom"/>
  <p:tag name="KSO_WM_TEMPLATE_INDEX" val="222"/>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TYPE" val="i"/>
  <p:tag name="KSO_WM_UNIT_INDEX" val="217"/>
  <p:tag name="KSO_WM_UNIT_ID" val="custom222_1*i*217"/>
  <p:tag name="KSO_WM_TEMPLATE_CATEGORY" val="custom"/>
  <p:tag name="KSO_WM_TEMPLATE_INDEX" val="222"/>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TYPE" val="i"/>
  <p:tag name="KSO_WM_UNIT_INDEX" val="218"/>
  <p:tag name="KSO_WM_UNIT_ID" val="custom222_1*i*218"/>
  <p:tag name="KSO_WM_TEMPLATE_CATEGORY" val="custom"/>
  <p:tag name="KSO_WM_TEMPLATE_INDEX" val="222"/>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TYPE" val="i"/>
  <p:tag name="KSO_WM_UNIT_INDEX" val="219"/>
  <p:tag name="KSO_WM_UNIT_ID" val="custom222_1*i*219"/>
  <p:tag name="KSO_WM_TEMPLATE_CATEGORY" val="custom"/>
  <p:tag name="KSO_WM_TEMPLATE_INDEX" val="222"/>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TYPE" val="i"/>
  <p:tag name="KSO_WM_UNIT_INDEX" val="220"/>
  <p:tag name="KSO_WM_UNIT_ID" val="custom222_1*i*220"/>
  <p:tag name="KSO_WM_TEMPLATE_CATEGORY" val="custom"/>
  <p:tag name="KSO_WM_TEMPLATE_INDEX" val="222"/>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TYPE" val="i"/>
  <p:tag name="KSO_WM_UNIT_INDEX" val="221"/>
  <p:tag name="KSO_WM_UNIT_ID" val="custom222_1*i*221"/>
  <p:tag name="KSO_WM_TEMPLATE_CATEGORY" val="custom"/>
  <p:tag name="KSO_WM_TEMPLATE_INDEX" val="222"/>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TYPE" val="i"/>
  <p:tag name="KSO_WM_UNIT_INDEX" val="222"/>
  <p:tag name="KSO_WM_UNIT_ID" val="custom222_1*i*222"/>
  <p:tag name="KSO_WM_TEMPLATE_CATEGORY" val="custom"/>
  <p:tag name="KSO_WM_TEMPLATE_INDEX" val="222"/>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TYPE" val="i"/>
  <p:tag name="KSO_WM_UNIT_INDEX" val="223"/>
  <p:tag name="KSO_WM_UNIT_ID" val="custom222_1*i*223"/>
  <p:tag name="KSO_WM_TEMPLATE_CATEGORY" val="custom"/>
  <p:tag name="KSO_WM_TEMPLATE_INDEX" val="222"/>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TYPE" val="i"/>
  <p:tag name="KSO_WM_UNIT_INDEX" val="224"/>
  <p:tag name="KSO_WM_UNIT_ID" val="custom222_1*i*224"/>
  <p:tag name="KSO_WM_TEMPLATE_CATEGORY" val="custom"/>
  <p:tag name="KSO_WM_TEMPLATE_INDEX" val="222"/>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TYPE" val="i"/>
  <p:tag name="KSO_WM_UNIT_INDEX" val="225"/>
  <p:tag name="KSO_WM_UNIT_ID" val="custom222_1*i*225"/>
  <p:tag name="KSO_WM_TEMPLATE_CATEGORY" val="custom"/>
  <p:tag name="KSO_WM_TEMPLATE_INDEX" val="22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TYPE" val="i"/>
  <p:tag name="KSO_WM_UNIT_INDEX" val="7"/>
  <p:tag name="KSO_WM_UNIT_ID" val="custom222_1*i*7"/>
  <p:tag name="KSO_WM_TEMPLATE_CATEGORY" val="custom"/>
  <p:tag name="KSO_WM_TEMPLATE_INDEX" val="22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TYPE" val="i"/>
  <p:tag name="KSO_WM_UNIT_INDEX" val="52"/>
  <p:tag name="KSO_WM_UNIT_ID" val="custom222_1*i*52"/>
  <p:tag name="KSO_WM_TEMPLATE_CATEGORY" val="custom"/>
  <p:tag name="KSO_WM_TEMPLATE_INDEX" val="222"/>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TYPE" val="i"/>
  <p:tag name="KSO_WM_UNIT_INDEX" val="226"/>
  <p:tag name="KSO_WM_UNIT_ID" val="custom222_1*i*226"/>
  <p:tag name="KSO_WM_TEMPLATE_CATEGORY" val="custom"/>
  <p:tag name="KSO_WM_TEMPLATE_INDEX" val="222"/>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TYPE" val="i"/>
  <p:tag name="KSO_WM_UNIT_INDEX" val="227"/>
  <p:tag name="KSO_WM_UNIT_ID" val="custom222_1*i*227"/>
  <p:tag name="KSO_WM_TEMPLATE_CATEGORY" val="custom"/>
  <p:tag name="KSO_WM_TEMPLATE_INDEX" val="222"/>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TYPE" val="i"/>
  <p:tag name="KSO_WM_UNIT_INDEX" val="228"/>
  <p:tag name="KSO_WM_UNIT_ID" val="custom222_1*i*228"/>
  <p:tag name="KSO_WM_TEMPLATE_CATEGORY" val="custom"/>
  <p:tag name="KSO_WM_TEMPLATE_INDEX" val="222"/>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TYPE" val="i"/>
  <p:tag name="KSO_WM_UNIT_INDEX" val="229"/>
  <p:tag name="KSO_WM_UNIT_ID" val="custom222_1*i*229"/>
  <p:tag name="KSO_WM_TEMPLATE_CATEGORY" val="custom"/>
  <p:tag name="KSO_WM_TEMPLATE_INDEX" val="222"/>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TYPE" val="i"/>
  <p:tag name="KSO_WM_UNIT_INDEX" val="230"/>
  <p:tag name="KSO_WM_UNIT_ID" val="custom222_1*i*230"/>
  <p:tag name="KSO_WM_TEMPLATE_CATEGORY" val="custom"/>
  <p:tag name="KSO_WM_TEMPLATE_INDEX" val="222"/>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TYPE" val="i"/>
  <p:tag name="KSO_WM_UNIT_INDEX" val="231"/>
  <p:tag name="KSO_WM_UNIT_ID" val="custom222_1*i*231"/>
  <p:tag name="KSO_WM_TEMPLATE_CATEGORY" val="custom"/>
  <p:tag name="KSO_WM_TEMPLATE_INDEX" val="222"/>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TYPE" val="i"/>
  <p:tag name="KSO_WM_UNIT_INDEX" val="232"/>
  <p:tag name="KSO_WM_UNIT_ID" val="custom222_1*i*232"/>
  <p:tag name="KSO_WM_TEMPLATE_CATEGORY" val="custom"/>
  <p:tag name="KSO_WM_TEMPLATE_INDEX" val="222"/>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TYPE" val="i"/>
  <p:tag name="KSO_WM_UNIT_INDEX" val="233"/>
  <p:tag name="KSO_WM_UNIT_ID" val="custom222_1*i*233"/>
  <p:tag name="KSO_WM_TEMPLATE_CATEGORY" val="custom"/>
  <p:tag name="KSO_WM_TEMPLATE_INDEX" val="222"/>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TYPE" val="i"/>
  <p:tag name="KSO_WM_UNIT_INDEX" val="234"/>
  <p:tag name="KSO_WM_UNIT_ID" val="custom222_1*i*234"/>
  <p:tag name="KSO_WM_TEMPLATE_CATEGORY" val="custom"/>
  <p:tag name="KSO_WM_TEMPLATE_INDEX" val="222"/>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TYPE" val="i"/>
  <p:tag name="KSO_WM_UNIT_INDEX" val="235"/>
  <p:tag name="KSO_WM_UNIT_ID" val="custom222_1*i*235"/>
  <p:tag name="KSO_WM_TEMPLATE_CATEGORY" val="custom"/>
  <p:tag name="KSO_WM_TEMPLATE_INDEX" val="22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TYPE" val="i"/>
  <p:tag name="KSO_WM_UNIT_INDEX" val="53"/>
  <p:tag name="KSO_WM_UNIT_ID" val="custom222_1*i*53"/>
  <p:tag name="KSO_WM_TEMPLATE_CATEGORY" val="custom"/>
  <p:tag name="KSO_WM_TEMPLATE_INDEX" val="222"/>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TYPE" val="i"/>
  <p:tag name="KSO_WM_UNIT_INDEX" val="236"/>
  <p:tag name="KSO_WM_UNIT_ID" val="custom222_1*i*236"/>
  <p:tag name="KSO_WM_TEMPLATE_CATEGORY" val="custom"/>
  <p:tag name="KSO_WM_TEMPLATE_INDEX" val="222"/>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TYPE" val="i"/>
  <p:tag name="KSO_WM_UNIT_INDEX" val="237"/>
  <p:tag name="KSO_WM_UNIT_ID" val="custom222_1*i*237"/>
  <p:tag name="KSO_WM_TEMPLATE_CATEGORY" val="custom"/>
  <p:tag name="KSO_WM_TEMPLATE_INDEX" val="222"/>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TYPE" val="i"/>
  <p:tag name="KSO_WM_UNIT_INDEX" val="238"/>
  <p:tag name="KSO_WM_UNIT_ID" val="custom222_1*i*238"/>
  <p:tag name="KSO_WM_TEMPLATE_CATEGORY" val="custom"/>
  <p:tag name="KSO_WM_TEMPLATE_INDEX" val="222"/>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TYPE" val="i"/>
  <p:tag name="KSO_WM_UNIT_INDEX" val="239"/>
  <p:tag name="KSO_WM_UNIT_ID" val="custom222_1*i*239"/>
  <p:tag name="KSO_WM_TEMPLATE_CATEGORY" val="custom"/>
  <p:tag name="KSO_WM_TEMPLATE_INDEX" val="222"/>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TYPE" val="i"/>
  <p:tag name="KSO_WM_UNIT_INDEX" val="240"/>
  <p:tag name="KSO_WM_UNIT_ID" val="custom222_1*i*240"/>
  <p:tag name="KSO_WM_TEMPLATE_CATEGORY" val="custom"/>
  <p:tag name="KSO_WM_TEMPLATE_INDEX" val="222"/>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TYPE" val="i"/>
  <p:tag name="KSO_WM_UNIT_INDEX" val="241"/>
  <p:tag name="KSO_WM_UNIT_ID" val="custom222_1*i*241"/>
  <p:tag name="KSO_WM_TEMPLATE_CATEGORY" val="custom"/>
  <p:tag name="KSO_WM_TEMPLATE_INDEX" val="222"/>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TYPE" val="i"/>
  <p:tag name="KSO_WM_UNIT_INDEX" val="242"/>
  <p:tag name="KSO_WM_UNIT_ID" val="custom222_1*i*242"/>
  <p:tag name="KSO_WM_TEMPLATE_CATEGORY" val="custom"/>
  <p:tag name="KSO_WM_TEMPLATE_INDEX" val="222"/>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TYPE" val="i"/>
  <p:tag name="KSO_WM_UNIT_INDEX" val="243"/>
  <p:tag name="KSO_WM_UNIT_ID" val="custom222_1*i*243"/>
  <p:tag name="KSO_WM_TEMPLATE_CATEGORY" val="custom"/>
  <p:tag name="KSO_WM_TEMPLATE_INDEX" val="222"/>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TYPE" val="i"/>
  <p:tag name="KSO_WM_UNIT_INDEX" val="244"/>
  <p:tag name="KSO_WM_UNIT_ID" val="custom222_1*i*244"/>
  <p:tag name="KSO_WM_TEMPLATE_CATEGORY" val="custom"/>
  <p:tag name="KSO_WM_TEMPLATE_INDEX" val="222"/>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TYPE" val="i"/>
  <p:tag name="KSO_WM_UNIT_INDEX" val="245"/>
  <p:tag name="KSO_WM_UNIT_ID" val="custom222_1*i*245"/>
  <p:tag name="KSO_WM_TEMPLATE_CATEGORY" val="custom"/>
  <p:tag name="KSO_WM_TEMPLATE_INDEX" val="22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TYPE" val="i"/>
  <p:tag name="KSO_WM_UNIT_INDEX" val="54"/>
  <p:tag name="KSO_WM_UNIT_ID" val="custom222_1*i*54"/>
  <p:tag name="KSO_WM_TEMPLATE_CATEGORY" val="custom"/>
  <p:tag name="KSO_WM_TEMPLATE_INDEX" val="222"/>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TYPE" val="i"/>
  <p:tag name="KSO_WM_UNIT_INDEX" val="246"/>
  <p:tag name="KSO_WM_UNIT_ID" val="custom222_1*i*246"/>
  <p:tag name="KSO_WM_TEMPLATE_CATEGORY" val="custom"/>
  <p:tag name="KSO_WM_TEMPLATE_INDEX" val="222"/>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TYPE" val="i"/>
  <p:tag name="KSO_WM_UNIT_INDEX" val="247"/>
  <p:tag name="KSO_WM_UNIT_ID" val="custom222_1*i*247"/>
  <p:tag name="KSO_WM_TEMPLATE_CATEGORY" val="custom"/>
  <p:tag name="KSO_WM_TEMPLATE_INDEX" val="222"/>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TYPE" val="i"/>
  <p:tag name="KSO_WM_UNIT_INDEX" val="248"/>
  <p:tag name="KSO_WM_UNIT_ID" val="custom222_1*i*248"/>
  <p:tag name="KSO_WM_TEMPLATE_CATEGORY" val="custom"/>
  <p:tag name="KSO_WM_TEMPLATE_INDEX" val="222"/>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TYPE" val="i"/>
  <p:tag name="KSO_WM_UNIT_INDEX" val="249"/>
  <p:tag name="KSO_WM_UNIT_ID" val="custom222_1*i*249"/>
  <p:tag name="KSO_WM_TEMPLATE_CATEGORY" val="custom"/>
  <p:tag name="KSO_WM_TEMPLATE_INDEX" val="222"/>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TYPE" val="i"/>
  <p:tag name="KSO_WM_UNIT_INDEX" val="250"/>
  <p:tag name="KSO_WM_UNIT_ID" val="custom222_1*i*250"/>
  <p:tag name="KSO_WM_TEMPLATE_CATEGORY" val="custom"/>
  <p:tag name="KSO_WM_TEMPLATE_INDEX" val="222"/>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TYPE" val="i"/>
  <p:tag name="KSO_WM_UNIT_INDEX" val="251"/>
  <p:tag name="KSO_WM_UNIT_ID" val="custom222_1*i*251"/>
  <p:tag name="KSO_WM_TEMPLATE_CATEGORY" val="custom"/>
  <p:tag name="KSO_WM_TEMPLATE_INDEX" val="222"/>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TYPE" val="i"/>
  <p:tag name="KSO_WM_UNIT_INDEX" val="252"/>
  <p:tag name="KSO_WM_UNIT_ID" val="custom222_1*i*252"/>
  <p:tag name="KSO_WM_TEMPLATE_CATEGORY" val="custom"/>
  <p:tag name="KSO_WM_TEMPLATE_INDEX" val="222"/>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TYPE" val="i"/>
  <p:tag name="KSO_WM_UNIT_INDEX" val="253"/>
  <p:tag name="KSO_WM_UNIT_ID" val="custom222_1*i*253"/>
  <p:tag name="KSO_WM_TEMPLATE_CATEGORY" val="custom"/>
  <p:tag name="KSO_WM_TEMPLATE_INDEX" val="222"/>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TYPE" val="i"/>
  <p:tag name="KSO_WM_UNIT_INDEX" val="254"/>
  <p:tag name="KSO_WM_UNIT_ID" val="custom222_1*i*254"/>
  <p:tag name="KSO_WM_TEMPLATE_CATEGORY" val="custom"/>
  <p:tag name="KSO_WM_TEMPLATE_INDEX" val="222"/>
  <p:tag name="KSO_WM_UNIT_LAYERLEVEL" val="1"/>
  <p:tag name="KSO_WM_TAG_VERSION" val="1.0"/>
  <p:tag name="KSO_WM_BEAUTIFY_FLAG" val="#wm#"/>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UNIT_HIGHLIGHT" val="0"/>
  <p:tag name="KSO_WM_UNIT_COMPATIBLE" val="0"/>
  <p:tag name="KSO_WM_UNIT_TYPE" val="i"/>
  <p:tag name="KSO_WM_UNIT_INDEX" val="55"/>
  <p:tag name="KSO_WM_UNIT_ID" val="custom222_1*i*55"/>
  <p:tag name="KSO_WM_TEMPLATE_CATEGORY" val="custom"/>
  <p:tag name="KSO_WM_TEMPLATE_INDEX" val="222"/>
  <p:tag name="KSO_WM_UNIT_LAYERLEVEL" val="1"/>
  <p:tag name="KSO_WM_TAG_VERSION" val="1.0"/>
  <p:tag name="KSO_WM_BEAUTIFY_FLAG" val="#wm#"/>
</p:tagLst>
</file>

<file path=ppt/tags/tag530.xml><?xml version="1.0" encoding="utf-8"?>
<p:tagLst xmlns:p="http://schemas.openxmlformats.org/presentationml/2006/main">
  <p:tag name="COMMONDATA" val="eyJoZGlkIjoiYmMxNDVkNWVjMmYxMTcxM2FlODg3MTgzMTZlYTIzZDgifQ=="/>
  <p:tag name="KSO_WPP_MARK_KEY" val="65d51a43-f488-42da-b38c-bcb931d683bf"/>
</p:tagLst>
</file>

<file path=ppt/tags/tag54.xml><?xml version="1.0" encoding="utf-8"?>
<p:tagLst xmlns:p="http://schemas.openxmlformats.org/presentationml/2006/main">
  <p:tag name="KSO_WM_UNIT_HIGHLIGHT" val="0"/>
  <p:tag name="KSO_WM_UNIT_COMPATIBLE" val="0"/>
  <p:tag name="KSO_WM_UNIT_TYPE" val="i"/>
  <p:tag name="KSO_WM_UNIT_INDEX" val="56"/>
  <p:tag name="KSO_WM_UNIT_ID" val="custom222_1*i*56"/>
  <p:tag name="KSO_WM_TEMPLATE_CATEGORY" val="custom"/>
  <p:tag name="KSO_WM_TEMPLATE_INDEX" val="22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TYPE" val="i"/>
  <p:tag name="KSO_WM_UNIT_INDEX" val="57"/>
  <p:tag name="KSO_WM_UNIT_ID" val="custom222_1*i*57"/>
  <p:tag name="KSO_WM_TEMPLATE_CATEGORY" val="custom"/>
  <p:tag name="KSO_WM_TEMPLATE_INDEX" val="22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TYPE" val="i"/>
  <p:tag name="KSO_WM_UNIT_INDEX" val="58"/>
  <p:tag name="KSO_WM_UNIT_ID" val="custom222_1*i*58"/>
  <p:tag name="KSO_WM_TEMPLATE_CATEGORY" val="custom"/>
  <p:tag name="KSO_WM_TEMPLATE_INDEX" val="22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TYPE" val="i"/>
  <p:tag name="KSO_WM_UNIT_INDEX" val="59"/>
  <p:tag name="KSO_WM_UNIT_ID" val="custom222_1*i*59"/>
  <p:tag name="KSO_WM_TEMPLATE_CATEGORY" val="custom"/>
  <p:tag name="KSO_WM_TEMPLATE_INDEX" val="22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TYPE" val="i"/>
  <p:tag name="KSO_WM_UNIT_INDEX" val="60"/>
  <p:tag name="KSO_WM_UNIT_ID" val="custom222_1*i*60"/>
  <p:tag name="KSO_WM_TEMPLATE_CATEGORY" val="custom"/>
  <p:tag name="KSO_WM_TEMPLATE_INDEX" val="22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TYPE" val="i"/>
  <p:tag name="KSO_WM_UNIT_INDEX" val="61"/>
  <p:tag name="KSO_WM_UNIT_ID" val="custom222_1*i*61"/>
  <p:tag name="KSO_WM_TEMPLATE_CATEGORY" val="custom"/>
  <p:tag name="KSO_WM_TEMPLATE_INDEX" val="22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TYPE" val="i"/>
  <p:tag name="KSO_WM_UNIT_INDEX" val="8"/>
  <p:tag name="KSO_WM_UNIT_ID" val="custom222_1*i*8"/>
  <p:tag name="KSO_WM_TEMPLATE_CATEGORY" val="custom"/>
  <p:tag name="KSO_WM_TEMPLATE_INDEX" val="22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TYPE" val="i"/>
  <p:tag name="KSO_WM_UNIT_INDEX" val="62"/>
  <p:tag name="KSO_WM_UNIT_ID" val="custom222_1*i*62"/>
  <p:tag name="KSO_WM_TEMPLATE_CATEGORY" val="custom"/>
  <p:tag name="KSO_WM_TEMPLATE_INDEX" val="22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TYPE" val="i"/>
  <p:tag name="KSO_WM_UNIT_INDEX" val="63"/>
  <p:tag name="KSO_WM_UNIT_ID" val="custom222_1*i*63"/>
  <p:tag name="KSO_WM_TEMPLATE_CATEGORY" val="custom"/>
  <p:tag name="KSO_WM_TEMPLATE_INDEX" val="22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TYPE" val="i"/>
  <p:tag name="KSO_WM_UNIT_INDEX" val="64"/>
  <p:tag name="KSO_WM_UNIT_ID" val="custom222_1*i*64"/>
  <p:tag name="KSO_WM_TEMPLATE_CATEGORY" val="custom"/>
  <p:tag name="KSO_WM_TEMPLATE_INDEX" val="22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TYPE" val="i"/>
  <p:tag name="KSO_WM_UNIT_INDEX" val="65"/>
  <p:tag name="KSO_WM_UNIT_ID" val="custom222_1*i*65"/>
  <p:tag name="KSO_WM_TEMPLATE_CATEGORY" val="custom"/>
  <p:tag name="KSO_WM_TEMPLATE_INDEX" val="22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TYPE" val="i"/>
  <p:tag name="KSO_WM_UNIT_INDEX" val="66"/>
  <p:tag name="KSO_WM_UNIT_ID" val="custom222_1*i*66"/>
  <p:tag name="KSO_WM_TEMPLATE_CATEGORY" val="custom"/>
  <p:tag name="KSO_WM_TEMPLATE_INDEX" val="22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TYPE" val="i"/>
  <p:tag name="KSO_WM_UNIT_INDEX" val="67"/>
  <p:tag name="KSO_WM_UNIT_ID" val="custom222_1*i*67"/>
  <p:tag name="KSO_WM_TEMPLATE_CATEGORY" val="custom"/>
  <p:tag name="KSO_WM_TEMPLATE_INDEX" val="22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TYPE" val="i"/>
  <p:tag name="KSO_WM_UNIT_INDEX" val="68"/>
  <p:tag name="KSO_WM_UNIT_ID" val="custom222_1*i*68"/>
  <p:tag name="KSO_WM_TEMPLATE_CATEGORY" val="custom"/>
  <p:tag name="KSO_WM_TEMPLATE_INDEX" val="22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TYPE" val="i"/>
  <p:tag name="KSO_WM_UNIT_INDEX" val="69"/>
  <p:tag name="KSO_WM_UNIT_ID" val="custom222_1*i*69"/>
  <p:tag name="KSO_WM_TEMPLATE_CATEGORY" val="custom"/>
  <p:tag name="KSO_WM_TEMPLATE_INDEX" val="22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TYPE" val="i"/>
  <p:tag name="KSO_WM_UNIT_INDEX" val="70"/>
  <p:tag name="KSO_WM_UNIT_ID" val="custom222_1*i*70"/>
  <p:tag name="KSO_WM_TEMPLATE_CATEGORY" val="custom"/>
  <p:tag name="KSO_WM_TEMPLATE_INDEX" val="22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TYPE" val="i"/>
  <p:tag name="KSO_WM_UNIT_INDEX" val="71"/>
  <p:tag name="KSO_WM_UNIT_ID" val="custom222_1*i*71"/>
  <p:tag name="KSO_WM_TEMPLATE_CATEGORY" val="custom"/>
  <p:tag name="KSO_WM_TEMPLATE_INDEX" val="22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TYPE" val="i"/>
  <p:tag name="KSO_WM_UNIT_INDEX" val="9"/>
  <p:tag name="KSO_WM_UNIT_ID" val="custom222_1*i*9"/>
  <p:tag name="KSO_WM_TEMPLATE_CATEGORY" val="custom"/>
  <p:tag name="KSO_WM_TEMPLATE_INDEX" val="22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TYPE" val="i"/>
  <p:tag name="KSO_WM_UNIT_INDEX" val="72"/>
  <p:tag name="KSO_WM_UNIT_ID" val="custom222_1*i*72"/>
  <p:tag name="KSO_WM_TEMPLATE_CATEGORY" val="custom"/>
  <p:tag name="KSO_WM_TEMPLATE_INDEX" val="22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TYPE" val="i"/>
  <p:tag name="KSO_WM_UNIT_INDEX" val="73"/>
  <p:tag name="KSO_WM_UNIT_ID" val="custom222_1*i*73"/>
  <p:tag name="KSO_WM_TEMPLATE_CATEGORY" val="custom"/>
  <p:tag name="KSO_WM_TEMPLATE_INDEX" val="22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TYPE" val="i"/>
  <p:tag name="KSO_WM_UNIT_INDEX" val="74"/>
  <p:tag name="KSO_WM_UNIT_ID" val="custom222_1*i*74"/>
  <p:tag name="KSO_WM_TEMPLATE_CATEGORY" val="custom"/>
  <p:tag name="KSO_WM_TEMPLATE_INDEX" val="22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TYPE" val="i"/>
  <p:tag name="KSO_WM_UNIT_INDEX" val="75"/>
  <p:tag name="KSO_WM_UNIT_ID" val="custom222_1*i*75"/>
  <p:tag name="KSO_WM_TEMPLATE_CATEGORY" val="custom"/>
  <p:tag name="KSO_WM_TEMPLATE_INDEX" val="22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TYPE" val="i"/>
  <p:tag name="KSO_WM_UNIT_INDEX" val="76"/>
  <p:tag name="KSO_WM_UNIT_ID" val="custom222_1*i*76"/>
  <p:tag name="KSO_WM_TEMPLATE_CATEGORY" val="custom"/>
  <p:tag name="KSO_WM_TEMPLATE_INDEX" val="22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TYPE" val="i"/>
  <p:tag name="KSO_WM_UNIT_INDEX" val="77"/>
  <p:tag name="KSO_WM_UNIT_ID" val="custom222_1*i*77"/>
  <p:tag name="KSO_WM_TEMPLATE_CATEGORY" val="custom"/>
  <p:tag name="KSO_WM_TEMPLATE_INDEX" val="22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TYPE" val="i"/>
  <p:tag name="KSO_WM_UNIT_INDEX" val="78"/>
  <p:tag name="KSO_WM_UNIT_ID" val="custom222_1*i*78"/>
  <p:tag name="KSO_WM_TEMPLATE_CATEGORY" val="custom"/>
  <p:tag name="KSO_WM_TEMPLATE_INDEX" val="22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TYPE" val="i"/>
  <p:tag name="KSO_WM_UNIT_INDEX" val="79"/>
  <p:tag name="KSO_WM_UNIT_ID" val="custom222_1*i*79"/>
  <p:tag name="KSO_WM_TEMPLATE_CATEGORY" val="custom"/>
  <p:tag name="KSO_WM_TEMPLATE_INDEX" val="22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TYPE" val="i"/>
  <p:tag name="KSO_WM_UNIT_INDEX" val="80"/>
  <p:tag name="KSO_WM_UNIT_ID" val="custom222_1*i*80"/>
  <p:tag name="KSO_WM_TEMPLATE_CATEGORY" val="custom"/>
  <p:tag name="KSO_WM_TEMPLATE_INDEX" val="22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TYPE" val="i"/>
  <p:tag name="KSO_WM_UNIT_INDEX" val="81"/>
  <p:tag name="KSO_WM_UNIT_ID" val="custom222_1*i*81"/>
  <p:tag name="KSO_WM_TEMPLATE_CATEGORY" val="custom"/>
  <p:tag name="KSO_WM_TEMPLATE_INDEX" val="22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TYPE" val="i"/>
  <p:tag name="KSO_WM_UNIT_INDEX" val="10"/>
  <p:tag name="KSO_WM_UNIT_ID" val="custom222_1*i*10"/>
  <p:tag name="KSO_WM_TEMPLATE_CATEGORY" val="custom"/>
  <p:tag name="KSO_WM_TEMPLATE_INDEX" val="22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TYPE" val="i"/>
  <p:tag name="KSO_WM_UNIT_INDEX" val="82"/>
  <p:tag name="KSO_WM_UNIT_ID" val="custom222_1*i*82"/>
  <p:tag name="KSO_WM_TEMPLATE_CATEGORY" val="custom"/>
  <p:tag name="KSO_WM_TEMPLATE_INDEX" val="22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TYPE" val="i"/>
  <p:tag name="KSO_WM_UNIT_INDEX" val="83"/>
  <p:tag name="KSO_WM_UNIT_ID" val="custom222_1*i*83"/>
  <p:tag name="KSO_WM_TEMPLATE_CATEGORY" val="custom"/>
  <p:tag name="KSO_WM_TEMPLATE_INDEX" val="22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TYPE" val="i"/>
  <p:tag name="KSO_WM_UNIT_INDEX" val="84"/>
  <p:tag name="KSO_WM_UNIT_ID" val="custom222_1*i*84"/>
  <p:tag name="KSO_WM_TEMPLATE_CATEGORY" val="custom"/>
  <p:tag name="KSO_WM_TEMPLATE_INDEX" val="22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TYPE" val="i"/>
  <p:tag name="KSO_WM_UNIT_INDEX" val="85"/>
  <p:tag name="KSO_WM_UNIT_ID" val="custom222_1*i*85"/>
  <p:tag name="KSO_WM_TEMPLATE_CATEGORY" val="custom"/>
  <p:tag name="KSO_WM_TEMPLATE_INDEX" val="22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TYPE" val="i"/>
  <p:tag name="KSO_WM_UNIT_INDEX" val="86"/>
  <p:tag name="KSO_WM_UNIT_ID" val="custom222_1*i*86"/>
  <p:tag name="KSO_WM_TEMPLATE_CATEGORY" val="custom"/>
  <p:tag name="KSO_WM_TEMPLATE_INDEX" val="22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TYPE" val="i"/>
  <p:tag name="KSO_WM_UNIT_INDEX" val="87"/>
  <p:tag name="KSO_WM_UNIT_ID" val="custom222_1*i*87"/>
  <p:tag name="KSO_WM_TEMPLATE_CATEGORY" val="custom"/>
  <p:tag name="KSO_WM_TEMPLATE_INDEX" val="22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TYPE" val="i"/>
  <p:tag name="KSO_WM_UNIT_INDEX" val="88"/>
  <p:tag name="KSO_WM_UNIT_ID" val="custom222_1*i*88"/>
  <p:tag name="KSO_WM_TEMPLATE_CATEGORY" val="custom"/>
  <p:tag name="KSO_WM_TEMPLATE_INDEX" val="22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TYPE" val="i"/>
  <p:tag name="KSO_WM_UNIT_INDEX" val="89"/>
  <p:tag name="KSO_WM_UNIT_ID" val="custom222_1*i*89"/>
  <p:tag name="KSO_WM_TEMPLATE_CATEGORY" val="custom"/>
  <p:tag name="KSO_WM_TEMPLATE_INDEX" val="22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TYPE" val="i"/>
  <p:tag name="KSO_WM_UNIT_INDEX" val="90"/>
  <p:tag name="KSO_WM_UNIT_ID" val="custom222_1*i*90"/>
  <p:tag name="KSO_WM_TEMPLATE_CATEGORY" val="custom"/>
  <p:tag name="KSO_WM_TEMPLATE_INDEX" val="22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TYPE" val="i"/>
  <p:tag name="KSO_WM_UNIT_INDEX" val="91"/>
  <p:tag name="KSO_WM_UNIT_ID" val="custom222_1*i*91"/>
  <p:tag name="KSO_WM_TEMPLATE_CATEGORY" val="custom"/>
  <p:tag name="KSO_WM_TEMPLATE_INDEX" val="22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TYPE" val="i"/>
  <p:tag name="KSO_WM_UNIT_INDEX" val="11"/>
  <p:tag name="KSO_WM_UNIT_ID" val="custom222_1*i*11"/>
  <p:tag name="KSO_WM_TEMPLATE_CATEGORY" val="custom"/>
  <p:tag name="KSO_WM_TEMPLATE_INDEX" val="22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TYPE" val="i"/>
  <p:tag name="KSO_WM_UNIT_INDEX" val="92"/>
  <p:tag name="KSO_WM_UNIT_ID" val="custom222_1*i*92"/>
  <p:tag name="KSO_WM_TEMPLATE_CATEGORY" val="custom"/>
  <p:tag name="KSO_WM_TEMPLATE_INDEX" val="22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TYPE" val="i"/>
  <p:tag name="KSO_WM_UNIT_INDEX" val="93"/>
  <p:tag name="KSO_WM_UNIT_ID" val="custom222_1*i*93"/>
  <p:tag name="KSO_WM_TEMPLATE_CATEGORY" val="custom"/>
  <p:tag name="KSO_WM_TEMPLATE_INDEX" val="22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TYPE" val="i"/>
  <p:tag name="KSO_WM_UNIT_INDEX" val="94"/>
  <p:tag name="KSO_WM_UNIT_ID" val="custom222_1*i*94"/>
  <p:tag name="KSO_WM_TEMPLATE_CATEGORY" val="custom"/>
  <p:tag name="KSO_WM_TEMPLATE_INDEX" val="22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TYPE" val="i"/>
  <p:tag name="KSO_WM_UNIT_INDEX" val="95"/>
  <p:tag name="KSO_WM_UNIT_ID" val="custom222_1*i*95"/>
  <p:tag name="KSO_WM_TEMPLATE_CATEGORY" val="custom"/>
  <p:tag name="KSO_WM_TEMPLATE_INDEX" val="22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TYPE" val="i"/>
  <p:tag name="KSO_WM_UNIT_INDEX" val="96"/>
  <p:tag name="KSO_WM_UNIT_ID" val="custom222_1*i*96"/>
  <p:tag name="KSO_WM_TEMPLATE_CATEGORY" val="custom"/>
  <p:tag name="KSO_WM_TEMPLATE_INDEX" val="22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TYPE" val="i"/>
  <p:tag name="KSO_WM_UNIT_INDEX" val="97"/>
  <p:tag name="KSO_WM_UNIT_ID" val="custom222_1*i*97"/>
  <p:tag name="KSO_WM_TEMPLATE_CATEGORY" val="custom"/>
  <p:tag name="KSO_WM_TEMPLATE_INDEX" val="22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TYPE" val="i"/>
  <p:tag name="KSO_WM_UNIT_INDEX" val="98"/>
  <p:tag name="KSO_WM_UNIT_ID" val="custom222_1*i*98"/>
  <p:tag name="KSO_WM_TEMPLATE_CATEGORY" val="custom"/>
  <p:tag name="KSO_WM_TEMPLATE_INDEX" val="22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TYPE" val="i"/>
  <p:tag name="KSO_WM_UNIT_INDEX" val="99"/>
  <p:tag name="KSO_WM_UNIT_ID" val="custom222_1*i*99"/>
  <p:tag name="KSO_WM_TEMPLATE_CATEGORY" val="custom"/>
  <p:tag name="KSO_WM_TEMPLATE_INDEX" val="22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TYPE" val="i"/>
  <p:tag name="KSO_WM_UNIT_INDEX" val="100"/>
  <p:tag name="KSO_WM_UNIT_ID" val="custom222_1*i*100"/>
  <p:tag name="KSO_WM_TEMPLATE_CATEGORY" val="custom"/>
  <p:tag name="KSO_WM_TEMPLATE_INDEX" val="22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TYPE" val="i"/>
  <p:tag name="KSO_WM_UNIT_INDEX" val="101"/>
  <p:tag name="KSO_WM_UNIT_ID" val="custom222_1*i*101"/>
  <p:tag name="KSO_WM_TEMPLATE_CATEGORY" val="custom"/>
  <p:tag name="KSO_WM_TEMPLATE_INDEX" val="222"/>
  <p:tag name="KSO_WM_UNIT_LAYERLEVEL" val="1"/>
  <p:tag name="KSO_WM_TAG_VERSION" val="1.0"/>
  <p:tag name="KSO_WM_BEAUTIFY_FLAG" val="#wm#"/>
</p:tagLst>
</file>

<file path=ppt/theme/theme1.xml><?xml version="1.0" encoding="utf-8"?>
<a:theme xmlns:a="http://schemas.openxmlformats.org/drawingml/2006/main" name="party culture 2">
  <a:themeElements>
    <a:clrScheme name="20180710">
      <a:dk1>
        <a:srgbClr val="2C2C2C"/>
      </a:dk1>
      <a:lt1>
        <a:srgbClr val="FFFFFF"/>
      </a:lt1>
      <a:dk2>
        <a:srgbClr val="4C4C4C"/>
      </a:dk2>
      <a:lt2>
        <a:srgbClr val="BFBFBF"/>
      </a:lt2>
      <a:accent1>
        <a:srgbClr val="C11723"/>
      </a:accent1>
      <a:accent2>
        <a:srgbClr val="FBEB19"/>
      </a:accent2>
      <a:accent3>
        <a:srgbClr val="9E1B12"/>
      </a:accent3>
      <a:accent4>
        <a:srgbClr val="F37A07"/>
      </a:accent4>
      <a:accent5>
        <a:srgbClr val="EE2630"/>
      </a:accent5>
      <a:accent6>
        <a:srgbClr val="969291"/>
      </a:accent6>
      <a:hlink>
        <a:srgbClr val="C00000"/>
      </a:hlink>
      <a:folHlink>
        <a:srgbClr val="954F72"/>
      </a:folHlink>
    </a:clrScheme>
    <a:fontScheme name="kzpc23rn">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12273</Words>
  <Application>WPS 演示</Application>
  <PresentationFormat>宽屏</PresentationFormat>
  <Paragraphs>1079</Paragraphs>
  <Slides>95</Slides>
  <Notes>0</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8</vt:i4>
      </vt:variant>
      <vt:variant>
        <vt:lpstr>幻灯片标题</vt:lpstr>
      </vt:variant>
      <vt:variant>
        <vt:i4>95</vt:i4>
      </vt:variant>
    </vt:vector>
  </HeadingPairs>
  <TitlesOfParts>
    <vt:vector size="116" baseType="lpstr">
      <vt:lpstr>Arial</vt:lpstr>
      <vt:lpstr>宋体</vt:lpstr>
      <vt:lpstr>Wingdings</vt:lpstr>
      <vt:lpstr>Microsoft YaHei</vt:lpstr>
      <vt:lpstr>SimHei</vt:lpstr>
      <vt:lpstr>KaiTi</vt:lpstr>
      <vt:lpstr>Arial Unicode MS</vt:lpstr>
      <vt:lpstr>Calibri</vt:lpstr>
      <vt:lpstr>Times New Roman</vt:lpstr>
      <vt:lpstr>Arial</vt:lpstr>
      <vt:lpstr>DengXian</vt:lpstr>
      <vt:lpstr>DengXian Light</vt:lpstr>
      <vt:lpstr>party culture 2</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灌灌灌灌</cp:lastModifiedBy>
  <cp:revision>565</cp:revision>
  <dcterms:created xsi:type="dcterms:W3CDTF">2022-10-12T15:20:00Z</dcterms:created>
  <dcterms:modified xsi:type="dcterms:W3CDTF">2023-05-13T10:56:03Z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8B49308DDC3941DC850610B68CB511A7</vt:lpwstr>
  </property>
  <property fmtid="{D5CDD505-2E9C-101B-9397-08002B2CF9AE}" pid="3" name="KSOProductBuildVer">
    <vt:lpwstr>2052-11.1.0.14177</vt:lpwstr>
  </property>
</Properties>
</file>